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7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4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6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7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2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7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7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9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0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8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2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463EA-8CAB-49D9-9558-9A4296B1F92C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AD92D-CA50-4C8A-BBB2-010E69FF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7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5109368" y="1371600"/>
            <a:ext cx="609600" cy="609600"/>
          </a:xfrm>
          <a:prstGeom prst="ellipse">
            <a:avLst/>
          </a:prstGeom>
          <a:solidFill>
            <a:srgbClr val="3CB61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s-AR" altLang="en-US">
                <a:latin typeface="Tahoma" panose="020B0604030504040204" pitchFamily="34" charset="0"/>
              </a:rPr>
              <a:t>A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109368" y="3124200"/>
            <a:ext cx="609600" cy="609600"/>
          </a:xfrm>
          <a:prstGeom prst="ellipse">
            <a:avLst/>
          </a:prstGeom>
          <a:solidFill>
            <a:srgbClr val="C8A65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s-AR" altLang="en-US">
                <a:latin typeface="Tahoma" panose="020B0604030504040204" pitchFamily="34" charset="0"/>
              </a:rPr>
              <a:t>C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051968" y="3124200"/>
            <a:ext cx="609600" cy="609600"/>
          </a:xfrm>
          <a:prstGeom prst="ellipse">
            <a:avLst/>
          </a:prstGeom>
          <a:solidFill>
            <a:srgbClr val="C8A65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s-AR" altLang="en-US">
                <a:latin typeface="Tahoma" panose="020B0604030504040204" pitchFamily="34" charset="0"/>
              </a:rPr>
              <a:t>B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7014368" y="3124200"/>
            <a:ext cx="609600" cy="609600"/>
          </a:xfrm>
          <a:prstGeom prst="ellipse">
            <a:avLst/>
          </a:prstGeom>
          <a:solidFill>
            <a:srgbClr val="C8A65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s-AR" altLang="en-US">
                <a:latin typeface="Tahoma" panose="020B0604030504040204" pitchFamily="34" charset="0"/>
              </a:rPr>
              <a:t>D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128168" y="4495800"/>
            <a:ext cx="457200" cy="457200"/>
          </a:xfrm>
          <a:prstGeom prst="ellipse">
            <a:avLst/>
          </a:prstGeom>
          <a:solidFill>
            <a:srgbClr val="3CB61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s-AR" altLang="en-US">
                <a:latin typeface="Tahoma" panose="020B0604030504040204" pitchFamily="34" charset="0"/>
              </a:rPr>
              <a:t>F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813968" y="4495800"/>
            <a:ext cx="457200" cy="457200"/>
          </a:xfrm>
          <a:prstGeom prst="ellipse">
            <a:avLst/>
          </a:prstGeom>
          <a:solidFill>
            <a:srgbClr val="3CB61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s-AR" altLang="en-US">
                <a:latin typeface="Tahoma" panose="020B0604030504040204" pitchFamily="34" charset="0"/>
              </a:rPr>
              <a:t>G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10" name="Line 1035"/>
          <p:cNvSpPr>
            <a:spLocks noChangeShapeType="1"/>
          </p:cNvSpPr>
          <p:nvPr/>
        </p:nvSpPr>
        <p:spPr bwMode="auto">
          <a:xfrm flipH="1">
            <a:off x="2670968" y="37338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1" name="Line 1036"/>
          <p:cNvSpPr>
            <a:spLocks noChangeShapeType="1"/>
          </p:cNvSpPr>
          <p:nvPr/>
        </p:nvSpPr>
        <p:spPr bwMode="auto">
          <a:xfrm>
            <a:off x="3356768" y="3733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2" name="Line 1037"/>
          <p:cNvSpPr>
            <a:spLocks noChangeShapeType="1"/>
          </p:cNvSpPr>
          <p:nvPr/>
        </p:nvSpPr>
        <p:spPr bwMode="auto">
          <a:xfrm>
            <a:off x="3356768" y="3733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2442368" y="4495800"/>
            <a:ext cx="457200" cy="457200"/>
          </a:xfrm>
          <a:prstGeom prst="ellipse">
            <a:avLst/>
          </a:prstGeom>
          <a:solidFill>
            <a:srgbClr val="3CB61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s-AR" altLang="en-US">
                <a:latin typeface="Tahoma" panose="020B0604030504040204" pitchFamily="34" charset="0"/>
              </a:rPr>
              <a:t>E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5185568" y="4495800"/>
            <a:ext cx="457200" cy="457200"/>
          </a:xfrm>
          <a:prstGeom prst="ellipse">
            <a:avLst/>
          </a:prstGeom>
          <a:solidFill>
            <a:srgbClr val="3CB61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s-AR" altLang="en-US">
                <a:latin typeface="Tahoma" panose="020B0604030504040204" pitchFamily="34" charset="0"/>
              </a:rPr>
              <a:t>I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5871368" y="4495800"/>
            <a:ext cx="457200" cy="457200"/>
          </a:xfrm>
          <a:prstGeom prst="ellipse">
            <a:avLst/>
          </a:prstGeom>
          <a:solidFill>
            <a:srgbClr val="3CB61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s-AR" altLang="en-US">
                <a:latin typeface="Tahoma" panose="020B0604030504040204" pitchFamily="34" charset="0"/>
              </a:rPr>
              <a:t>J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16" name="Line 1059"/>
          <p:cNvSpPr>
            <a:spLocks noChangeShapeType="1"/>
          </p:cNvSpPr>
          <p:nvPr/>
        </p:nvSpPr>
        <p:spPr bwMode="auto">
          <a:xfrm flipH="1">
            <a:off x="4728368" y="37338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7" name="Line 1060"/>
          <p:cNvSpPr>
            <a:spLocks noChangeShapeType="1"/>
          </p:cNvSpPr>
          <p:nvPr/>
        </p:nvSpPr>
        <p:spPr bwMode="auto">
          <a:xfrm>
            <a:off x="5414168" y="3733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8" name="Line 1061"/>
          <p:cNvSpPr>
            <a:spLocks noChangeShapeType="1"/>
          </p:cNvSpPr>
          <p:nvPr/>
        </p:nvSpPr>
        <p:spPr bwMode="auto">
          <a:xfrm>
            <a:off x="5414168" y="3733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4499768" y="4495800"/>
            <a:ext cx="457200" cy="457200"/>
          </a:xfrm>
          <a:prstGeom prst="ellipse">
            <a:avLst/>
          </a:prstGeom>
          <a:solidFill>
            <a:srgbClr val="3CB61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s-AR" altLang="en-US">
                <a:latin typeface="Tahoma" panose="020B0604030504040204" pitchFamily="34" charset="0"/>
              </a:rPr>
              <a:t>H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090568" y="4495800"/>
            <a:ext cx="457200" cy="457200"/>
          </a:xfrm>
          <a:prstGeom prst="ellipse">
            <a:avLst/>
          </a:prstGeom>
          <a:solidFill>
            <a:srgbClr val="3CB61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s-AR" altLang="en-US">
                <a:latin typeface="Tahoma" panose="020B0604030504040204" pitchFamily="34" charset="0"/>
              </a:rPr>
              <a:t>M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7776368" y="4495800"/>
            <a:ext cx="457200" cy="457200"/>
          </a:xfrm>
          <a:prstGeom prst="ellipse">
            <a:avLst/>
          </a:prstGeom>
          <a:solidFill>
            <a:srgbClr val="3CB61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s-AR" altLang="en-US">
                <a:latin typeface="Tahoma" panose="020B0604030504040204" pitchFamily="34" charset="0"/>
              </a:rPr>
              <a:t>N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22" name="Line 1065"/>
          <p:cNvSpPr>
            <a:spLocks noChangeShapeType="1"/>
          </p:cNvSpPr>
          <p:nvPr/>
        </p:nvSpPr>
        <p:spPr bwMode="auto">
          <a:xfrm flipH="1">
            <a:off x="6633368" y="37338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3" name="Line 1066"/>
          <p:cNvSpPr>
            <a:spLocks noChangeShapeType="1"/>
          </p:cNvSpPr>
          <p:nvPr/>
        </p:nvSpPr>
        <p:spPr bwMode="auto">
          <a:xfrm>
            <a:off x="7319168" y="3733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4" name="Line 1067"/>
          <p:cNvSpPr>
            <a:spLocks noChangeShapeType="1"/>
          </p:cNvSpPr>
          <p:nvPr/>
        </p:nvSpPr>
        <p:spPr bwMode="auto">
          <a:xfrm>
            <a:off x="7319168" y="3733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6404768" y="4495800"/>
            <a:ext cx="457200" cy="457200"/>
          </a:xfrm>
          <a:prstGeom prst="ellipse">
            <a:avLst/>
          </a:prstGeom>
          <a:solidFill>
            <a:srgbClr val="3CB61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s-AR" altLang="en-US">
                <a:latin typeface="Tahoma" panose="020B0604030504040204" pitchFamily="34" charset="0"/>
              </a:rPr>
              <a:t>L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26" name="Line 1069"/>
          <p:cNvSpPr>
            <a:spLocks noChangeShapeType="1"/>
          </p:cNvSpPr>
          <p:nvPr/>
        </p:nvSpPr>
        <p:spPr bwMode="auto">
          <a:xfrm flipH="1">
            <a:off x="3509168" y="1981200"/>
            <a:ext cx="1905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7" name="Line 1070"/>
          <p:cNvSpPr>
            <a:spLocks noChangeShapeType="1"/>
          </p:cNvSpPr>
          <p:nvPr/>
        </p:nvSpPr>
        <p:spPr bwMode="auto">
          <a:xfrm>
            <a:off x="5414168" y="1981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8" name="Line 1071"/>
          <p:cNvSpPr>
            <a:spLocks noChangeShapeType="1"/>
          </p:cNvSpPr>
          <p:nvPr/>
        </p:nvSpPr>
        <p:spPr bwMode="auto">
          <a:xfrm>
            <a:off x="5414168" y="1981200"/>
            <a:ext cx="1828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9" name="Text Box 1072"/>
          <p:cNvSpPr txBox="1">
            <a:spLocks noChangeArrowheads="1"/>
          </p:cNvSpPr>
          <p:nvPr/>
        </p:nvSpPr>
        <p:spPr bwMode="auto">
          <a:xfrm>
            <a:off x="3721893" y="3081338"/>
            <a:ext cx="696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s-AR" altLang="en-US">
                <a:latin typeface="Tahoma" panose="020B0604030504040204" pitchFamily="34" charset="0"/>
              </a:rPr>
              <a:t>(-6)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30" name="Text Box 1073"/>
          <p:cNvSpPr txBox="1">
            <a:spLocks noChangeArrowheads="1"/>
          </p:cNvSpPr>
          <p:nvPr/>
        </p:nvSpPr>
        <p:spPr bwMode="auto">
          <a:xfrm>
            <a:off x="5871368" y="3048000"/>
            <a:ext cx="696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s-AR" altLang="en-US">
                <a:latin typeface="Tahoma" panose="020B0604030504040204" pitchFamily="34" charset="0"/>
              </a:rPr>
              <a:t>(-2)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31" name="Text Box 1074"/>
          <p:cNvSpPr txBox="1">
            <a:spLocks noChangeArrowheads="1"/>
          </p:cNvSpPr>
          <p:nvPr/>
        </p:nvSpPr>
        <p:spPr bwMode="auto">
          <a:xfrm>
            <a:off x="7912893" y="3081338"/>
            <a:ext cx="696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s-AR" altLang="en-US">
                <a:latin typeface="Tahoma" panose="020B0604030504040204" pitchFamily="34" charset="0"/>
              </a:rPr>
              <a:t>(-4)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32" name="Text Box 1075"/>
          <p:cNvSpPr txBox="1">
            <a:spLocks noChangeArrowheads="1"/>
          </p:cNvSpPr>
          <p:nvPr/>
        </p:nvSpPr>
        <p:spPr bwMode="auto">
          <a:xfrm>
            <a:off x="5871368" y="1447800"/>
            <a:ext cx="696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s-AR" altLang="en-US">
                <a:latin typeface="Tahoma" panose="020B0604030504040204" pitchFamily="34" charset="0"/>
              </a:rPr>
              <a:t>(-2)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33" name="Text Box 1076"/>
          <p:cNvSpPr txBox="1">
            <a:spLocks noChangeArrowheads="1"/>
          </p:cNvSpPr>
          <p:nvPr/>
        </p:nvSpPr>
        <p:spPr bwMode="auto">
          <a:xfrm>
            <a:off x="6846093" y="2243138"/>
            <a:ext cx="16786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s-AR" altLang="en-US" dirty="0" smtClean="0">
                <a:latin typeface="Tahoma" panose="020B0604030504040204" pitchFamily="34" charset="0"/>
              </a:rPr>
              <a:t>Maximizing </a:t>
            </a:r>
            <a:r>
              <a:rPr lang="es-AR" altLang="en-US" dirty="0">
                <a:latin typeface="Tahoma" panose="020B0604030504040204" pitchFamily="34" charset="0"/>
              </a:rPr>
              <a:t>ply</a:t>
            </a:r>
            <a:endParaRPr lang="es-ES" altLang="en-US" dirty="0">
              <a:latin typeface="Tahoma" panose="020B0604030504040204" pitchFamily="34" charset="0"/>
            </a:endParaRPr>
          </a:p>
        </p:txBody>
      </p:sp>
      <p:sp>
        <p:nvSpPr>
          <p:cNvPr id="34" name="Text Box 1077"/>
          <p:cNvSpPr txBox="1">
            <a:spLocks noChangeArrowheads="1"/>
          </p:cNvSpPr>
          <p:nvPr/>
        </p:nvSpPr>
        <p:spPr bwMode="auto">
          <a:xfrm>
            <a:off x="7989092" y="3690938"/>
            <a:ext cx="17086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s-AR" altLang="en-US" dirty="0" smtClean="0">
                <a:latin typeface="Tahoma" panose="020B0604030504040204" pitchFamily="34" charset="0"/>
              </a:rPr>
              <a:t>Minimizing Ply</a:t>
            </a:r>
            <a:endParaRPr lang="es-ES" altLang="en-US" dirty="0">
              <a:latin typeface="Tahoma" panose="020B0604030504040204" pitchFamily="34" charset="0"/>
            </a:endParaRPr>
          </a:p>
        </p:txBody>
      </p:sp>
      <p:sp>
        <p:nvSpPr>
          <p:cNvPr id="35" name="Text Box 1078"/>
          <p:cNvSpPr txBox="1">
            <a:spLocks noChangeArrowheads="1"/>
          </p:cNvSpPr>
          <p:nvPr/>
        </p:nvSpPr>
        <p:spPr bwMode="auto">
          <a:xfrm>
            <a:off x="2350293" y="4986338"/>
            <a:ext cx="585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s-AR" altLang="en-US">
                <a:latin typeface="Tahoma" panose="020B0604030504040204" pitchFamily="34" charset="0"/>
              </a:rPr>
              <a:t>(9)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36" name="Text Box 1079"/>
          <p:cNvSpPr txBox="1">
            <a:spLocks noChangeArrowheads="1"/>
          </p:cNvSpPr>
          <p:nvPr/>
        </p:nvSpPr>
        <p:spPr bwMode="auto">
          <a:xfrm>
            <a:off x="2975768" y="5029200"/>
            <a:ext cx="696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s-AR" altLang="en-US">
                <a:latin typeface="Tahoma" panose="020B0604030504040204" pitchFamily="34" charset="0"/>
              </a:rPr>
              <a:t>(-6)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37" name="Text Box 1080"/>
          <p:cNvSpPr txBox="1">
            <a:spLocks noChangeArrowheads="1"/>
          </p:cNvSpPr>
          <p:nvPr/>
        </p:nvSpPr>
        <p:spPr bwMode="auto">
          <a:xfrm>
            <a:off x="3798093" y="4986338"/>
            <a:ext cx="585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s-AR" altLang="en-US">
                <a:latin typeface="Tahoma" panose="020B0604030504040204" pitchFamily="34" charset="0"/>
              </a:rPr>
              <a:t>(0)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38" name="Text Box 1081"/>
          <p:cNvSpPr txBox="1">
            <a:spLocks noChangeArrowheads="1"/>
          </p:cNvSpPr>
          <p:nvPr/>
        </p:nvSpPr>
        <p:spPr bwMode="auto">
          <a:xfrm>
            <a:off x="4423568" y="5029200"/>
            <a:ext cx="585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s-AR" altLang="en-US">
                <a:latin typeface="Tahoma" panose="020B0604030504040204" pitchFamily="34" charset="0"/>
              </a:rPr>
              <a:t>(0)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39" name="Text Box 1082"/>
          <p:cNvSpPr txBox="1">
            <a:spLocks noChangeArrowheads="1"/>
          </p:cNvSpPr>
          <p:nvPr/>
        </p:nvSpPr>
        <p:spPr bwMode="auto">
          <a:xfrm>
            <a:off x="5033168" y="5029200"/>
            <a:ext cx="696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s-AR" altLang="en-US">
                <a:latin typeface="Tahoma" panose="020B0604030504040204" pitchFamily="34" charset="0"/>
              </a:rPr>
              <a:t>(-2)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40" name="Text Box 1083"/>
          <p:cNvSpPr txBox="1">
            <a:spLocks noChangeArrowheads="1"/>
          </p:cNvSpPr>
          <p:nvPr/>
        </p:nvSpPr>
        <p:spPr bwMode="auto">
          <a:xfrm>
            <a:off x="5795168" y="5029200"/>
            <a:ext cx="585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s-AR" altLang="en-US">
                <a:latin typeface="Tahoma" panose="020B0604030504040204" pitchFamily="34" charset="0"/>
              </a:rPr>
              <a:t>(1)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41" name="Text Box 1084"/>
          <p:cNvSpPr txBox="1">
            <a:spLocks noChangeArrowheads="1"/>
          </p:cNvSpPr>
          <p:nvPr/>
        </p:nvSpPr>
        <p:spPr bwMode="auto">
          <a:xfrm>
            <a:off x="6328568" y="5029200"/>
            <a:ext cx="696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s-AR" altLang="en-US">
                <a:latin typeface="Tahoma" panose="020B0604030504040204" pitchFamily="34" charset="0"/>
              </a:rPr>
              <a:t>(-4)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42" name="Text Box 1085"/>
          <p:cNvSpPr txBox="1">
            <a:spLocks noChangeArrowheads="1"/>
          </p:cNvSpPr>
          <p:nvPr/>
        </p:nvSpPr>
        <p:spPr bwMode="auto">
          <a:xfrm>
            <a:off x="6938168" y="5029200"/>
            <a:ext cx="696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s-AR" altLang="en-US">
                <a:latin typeface="Tahoma" panose="020B0604030504040204" pitchFamily="34" charset="0"/>
              </a:rPr>
              <a:t>(-3)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43" name="Text Box 1086"/>
          <p:cNvSpPr txBox="1">
            <a:spLocks noChangeArrowheads="1"/>
          </p:cNvSpPr>
          <p:nvPr/>
        </p:nvSpPr>
        <p:spPr bwMode="auto">
          <a:xfrm>
            <a:off x="7776368" y="5029200"/>
            <a:ext cx="585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s-AR" altLang="en-US">
                <a:latin typeface="Tahoma" panose="020B0604030504040204" pitchFamily="34" charset="0"/>
              </a:rPr>
              <a:t>(1)</a:t>
            </a:r>
            <a:endParaRPr lang="es-E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17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39" y="712630"/>
            <a:ext cx="6858000" cy="381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939" y="712630"/>
            <a:ext cx="3071221" cy="22623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939" y="3412968"/>
            <a:ext cx="5753747" cy="32325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660" y="3146134"/>
            <a:ext cx="62865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0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dirty="0" smtClean="0"/>
              <a:t>Artificial </a:t>
            </a:r>
            <a:r>
              <a:rPr lang="es-AR" altLang="en-US" dirty="0" err="1" smtClean="0"/>
              <a:t>Neuron</a:t>
            </a:r>
            <a:endParaRPr lang="es-ES" altLang="en-US" dirty="0" smtClean="0"/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2971800" y="1905000"/>
            <a:ext cx="762000" cy="6096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s-AR" altLang="en-US">
                <a:latin typeface="Tahoma" panose="020B0604030504040204" pitchFamily="34" charset="0"/>
              </a:rPr>
              <a:t>x1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2971800" y="2743200"/>
            <a:ext cx="762000" cy="6096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s-AR" altLang="en-US">
                <a:latin typeface="Tahoma" panose="020B0604030504040204" pitchFamily="34" charset="0"/>
              </a:rPr>
              <a:t>x2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2971800" y="3657600"/>
            <a:ext cx="762000" cy="6096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s-AR" altLang="en-US">
                <a:latin typeface="Tahoma" panose="020B0604030504040204" pitchFamily="34" charset="0"/>
              </a:rPr>
              <a:t>x3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3184525" y="4757738"/>
            <a:ext cx="3962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AR" altLang="en-US">
                <a:latin typeface="Tahoma" panose="020B0604030504040204" pitchFamily="34" charset="0"/>
              </a:rPr>
              <a:t>...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3048000" y="5486400"/>
            <a:ext cx="762000" cy="6096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s-AR" altLang="en-US">
                <a:latin typeface="Tahoma" panose="020B0604030504040204" pitchFamily="34" charset="0"/>
              </a:rPr>
              <a:t>xn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102408" name="Rectangle 8"/>
          <p:cNvSpPr>
            <a:spLocks noChangeArrowheads="1"/>
          </p:cNvSpPr>
          <p:nvPr/>
        </p:nvSpPr>
        <p:spPr bwMode="auto">
          <a:xfrm>
            <a:off x="5334000" y="3581400"/>
            <a:ext cx="762000" cy="7620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s-AR" altLang="en-US" b="1" i="1">
                <a:latin typeface="Tahoma" panose="020B0604030504040204" pitchFamily="34" charset="0"/>
              </a:rPr>
              <a:t>S</a:t>
            </a:r>
            <a:endParaRPr lang="es-ES" altLang="en-US" b="1" i="1">
              <a:latin typeface="Tahoma" panose="020B0604030504040204" pitchFamily="34" charset="0"/>
            </a:endParaRPr>
          </a:p>
        </p:txBody>
      </p:sp>
      <p:sp>
        <p:nvSpPr>
          <p:cNvPr id="102409" name="Rectangle 9"/>
          <p:cNvSpPr>
            <a:spLocks noChangeArrowheads="1"/>
          </p:cNvSpPr>
          <p:nvPr/>
        </p:nvSpPr>
        <p:spPr bwMode="auto">
          <a:xfrm>
            <a:off x="7239000" y="3581400"/>
            <a:ext cx="762000" cy="7620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s-AR" altLang="en-US" b="1" i="1">
                <a:latin typeface="Tahoma" panose="020B0604030504040204" pitchFamily="34" charset="0"/>
              </a:rPr>
              <a:t>F(S)</a:t>
            </a:r>
            <a:endParaRPr lang="es-ES" altLang="en-US" b="1" i="1">
              <a:latin typeface="Tahoma" panose="020B0604030504040204" pitchFamily="34" charset="0"/>
            </a:endParaRPr>
          </a:p>
        </p:txBody>
      </p:sp>
      <p:sp>
        <p:nvSpPr>
          <p:cNvPr id="102410" name="Line 10"/>
          <p:cNvSpPr>
            <a:spLocks noChangeShapeType="1"/>
          </p:cNvSpPr>
          <p:nvPr/>
        </p:nvSpPr>
        <p:spPr bwMode="auto">
          <a:xfrm>
            <a:off x="3733800" y="2209800"/>
            <a:ext cx="1600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11" name="Line 11"/>
          <p:cNvSpPr>
            <a:spLocks noChangeShapeType="1"/>
          </p:cNvSpPr>
          <p:nvPr/>
        </p:nvSpPr>
        <p:spPr bwMode="auto">
          <a:xfrm>
            <a:off x="3733800" y="3048000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12" name="Line 12"/>
          <p:cNvSpPr>
            <a:spLocks noChangeShapeType="1"/>
          </p:cNvSpPr>
          <p:nvPr/>
        </p:nvSpPr>
        <p:spPr bwMode="auto">
          <a:xfrm>
            <a:off x="3733800" y="3962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13" name="Line 13"/>
          <p:cNvSpPr>
            <a:spLocks noChangeShapeType="1"/>
          </p:cNvSpPr>
          <p:nvPr/>
        </p:nvSpPr>
        <p:spPr bwMode="auto">
          <a:xfrm flipV="1">
            <a:off x="3810000" y="4114800"/>
            <a:ext cx="15240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14" name="Text Box 14"/>
          <p:cNvSpPr txBox="1">
            <a:spLocks noChangeArrowheads="1"/>
          </p:cNvSpPr>
          <p:nvPr/>
        </p:nvSpPr>
        <p:spPr bwMode="auto">
          <a:xfrm>
            <a:off x="4403725" y="2395538"/>
            <a:ext cx="4828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AR" altLang="en-US">
                <a:latin typeface="Tahoma" panose="020B0604030504040204" pitchFamily="34" charset="0"/>
              </a:rPr>
              <a:t>w1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102415" name="Text Box 15"/>
          <p:cNvSpPr txBox="1">
            <a:spLocks noChangeArrowheads="1"/>
          </p:cNvSpPr>
          <p:nvPr/>
        </p:nvSpPr>
        <p:spPr bwMode="auto">
          <a:xfrm>
            <a:off x="4175125" y="2928938"/>
            <a:ext cx="4828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AR" altLang="en-US">
                <a:latin typeface="Tahoma" panose="020B0604030504040204" pitchFamily="34" charset="0"/>
              </a:rPr>
              <a:t>w2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102416" name="Text Box 16"/>
          <p:cNvSpPr txBox="1">
            <a:spLocks noChangeArrowheads="1"/>
          </p:cNvSpPr>
          <p:nvPr/>
        </p:nvSpPr>
        <p:spPr bwMode="auto">
          <a:xfrm>
            <a:off x="4175125" y="3462338"/>
            <a:ext cx="4828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AR" altLang="en-US">
                <a:latin typeface="Tahoma" panose="020B0604030504040204" pitchFamily="34" charset="0"/>
              </a:rPr>
              <a:t>w3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102417" name="Text Box 17"/>
          <p:cNvSpPr txBox="1">
            <a:spLocks noChangeArrowheads="1"/>
          </p:cNvSpPr>
          <p:nvPr/>
        </p:nvSpPr>
        <p:spPr bwMode="auto">
          <a:xfrm>
            <a:off x="4479925" y="4910138"/>
            <a:ext cx="4844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AR" altLang="en-US">
                <a:latin typeface="Tahoma" panose="020B0604030504040204" pitchFamily="34" charset="0"/>
              </a:rPr>
              <a:t>wn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102418" name="Line 18"/>
          <p:cNvSpPr>
            <a:spLocks noChangeShapeType="1"/>
          </p:cNvSpPr>
          <p:nvPr/>
        </p:nvSpPr>
        <p:spPr bwMode="auto">
          <a:xfrm>
            <a:off x="6096000" y="3962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19" name="Line 19"/>
          <p:cNvSpPr>
            <a:spLocks noChangeShapeType="1"/>
          </p:cNvSpPr>
          <p:nvPr/>
        </p:nvSpPr>
        <p:spPr bwMode="auto">
          <a:xfrm>
            <a:off x="8001000" y="3962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1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Freeform 2"/>
          <p:cNvSpPr>
            <a:spLocks/>
          </p:cNvSpPr>
          <p:nvPr/>
        </p:nvSpPr>
        <p:spPr bwMode="auto">
          <a:xfrm>
            <a:off x="6637894" y="1193800"/>
            <a:ext cx="1701800" cy="5080000"/>
          </a:xfrm>
          <a:custGeom>
            <a:avLst/>
            <a:gdLst>
              <a:gd name="T0" fmla="*/ 336 w 1072"/>
              <a:gd name="T1" fmla="*/ 240 h 3200"/>
              <a:gd name="T2" fmla="*/ 0 w 1072"/>
              <a:gd name="T3" fmla="*/ 1104 h 3200"/>
              <a:gd name="T4" fmla="*/ 336 w 1072"/>
              <a:gd name="T5" fmla="*/ 2256 h 3200"/>
              <a:gd name="T6" fmla="*/ 384 w 1072"/>
              <a:gd name="T7" fmla="*/ 2880 h 3200"/>
              <a:gd name="T8" fmla="*/ 864 w 1072"/>
              <a:gd name="T9" fmla="*/ 3072 h 3200"/>
              <a:gd name="T10" fmla="*/ 1056 w 1072"/>
              <a:gd name="T11" fmla="*/ 2112 h 3200"/>
              <a:gd name="T12" fmla="*/ 960 w 1072"/>
              <a:gd name="T13" fmla="*/ 1296 h 3200"/>
              <a:gd name="T14" fmla="*/ 768 w 1072"/>
              <a:gd name="T15" fmla="*/ 480 h 3200"/>
              <a:gd name="T16" fmla="*/ 480 w 1072"/>
              <a:gd name="T17" fmla="*/ 48 h 3200"/>
              <a:gd name="T18" fmla="*/ 336 w 1072"/>
              <a:gd name="T19" fmla="*/ 240 h 32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072"/>
              <a:gd name="T31" fmla="*/ 0 h 3200"/>
              <a:gd name="T32" fmla="*/ 1072 w 1072"/>
              <a:gd name="T33" fmla="*/ 3200 h 32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072" h="3200">
                <a:moveTo>
                  <a:pt x="336" y="240"/>
                </a:moveTo>
                <a:cubicBezTo>
                  <a:pt x="256" y="416"/>
                  <a:pt x="0" y="768"/>
                  <a:pt x="0" y="1104"/>
                </a:cubicBezTo>
                <a:cubicBezTo>
                  <a:pt x="0" y="1440"/>
                  <a:pt x="272" y="1960"/>
                  <a:pt x="336" y="2256"/>
                </a:cubicBezTo>
                <a:cubicBezTo>
                  <a:pt x="400" y="2552"/>
                  <a:pt x="296" y="2744"/>
                  <a:pt x="384" y="2880"/>
                </a:cubicBezTo>
                <a:cubicBezTo>
                  <a:pt x="472" y="3016"/>
                  <a:pt x="752" y="3200"/>
                  <a:pt x="864" y="3072"/>
                </a:cubicBezTo>
                <a:cubicBezTo>
                  <a:pt x="976" y="2944"/>
                  <a:pt x="1040" y="2408"/>
                  <a:pt x="1056" y="2112"/>
                </a:cubicBezTo>
                <a:cubicBezTo>
                  <a:pt x="1072" y="1816"/>
                  <a:pt x="1008" y="1568"/>
                  <a:pt x="960" y="1296"/>
                </a:cubicBezTo>
                <a:cubicBezTo>
                  <a:pt x="912" y="1024"/>
                  <a:pt x="848" y="688"/>
                  <a:pt x="768" y="480"/>
                </a:cubicBezTo>
                <a:cubicBezTo>
                  <a:pt x="688" y="272"/>
                  <a:pt x="544" y="96"/>
                  <a:pt x="480" y="48"/>
                </a:cubicBezTo>
                <a:cubicBezTo>
                  <a:pt x="416" y="0"/>
                  <a:pt x="416" y="64"/>
                  <a:pt x="336" y="240"/>
                </a:cubicBezTo>
                <a:close/>
              </a:path>
            </a:pathLst>
          </a:custGeom>
          <a:solidFill>
            <a:srgbClr val="3CB61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5715" name="Freeform 3"/>
          <p:cNvSpPr>
            <a:spLocks/>
          </p:cNvSpPr>
          <p:nvPr/>
        </p:nvSpPr>
        <p:spPr bwMode="auto">
          <a:xfrm>
            <a:off x="808866" y="1905000"/>
            <a:ext cx="1587500" cy="4267200"/>
          </a:xfrm>
          <a:custGeom>
            <a:avLst/>
            <a:gdLst>
              <a:gd name="T0" fmla="*/ 236 w 1000"/>
              <a:gd name="T1" fmla="*/ 0 h 2688"/>
              <a:gd name="T2" fmla="*/ 80 w 1000"/>
              <a:gd name="T3" fmla="*/ 432 h 2688"/>
              <a:gd name="T4" fmla="*/ 176 w 1000"/>
              <a:gd name="T5" fmla="*/ 1008 h 2688"/>
              <a:gd name="T6" fmla="*/ 32 w 1000"/>
              <a:gd name="T7" fmla="*/ 1872 h 2688"/>
              <a:gd name="T8" fmla="*/ 368 w 1000"/>
              <a:gd name="T9" fmla="*/ 2640 h 2688"/>
              <a:gd name="T10" fmla="*/ 944 w 1000"/>
              <a:gd name="T11" fmla="*/ 2160 h 2688"/>
              <a:gd name="T12" fmla="*/ 704 w 1000"/>
              <a:gd name="T13" fmla="*/ 1200 h 2688"/>
              <a:gd name="T14" fmla="*/ 800 w 1000"/>
              <a:gd name="T15" fmla="*/ 336 h 2688"/>
              <a:gd name="T16" fmla="*/ 704 w 1000"/>
              <a:gd name="T17" fmla="*/ 0 h 2688"/>
              <a:gd name="T18" fmla="*/ 236 w 1000"/>
              <a:gd name="T19" fmla="*/ 0 h 268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000"/>
              <a:gd name="T31" fmla="*/ 0 h 2688"/>
              <a:gd name="T32" fmla="*/ 1000 w 1000"/>
              <a:gd name="T33" fmla="*/ 2688 h 268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000" h="2688">
                <a:moveTo>
                  <a:pt x="236" y="0"/>
                </a:moveTo>
                <a:cubicBezTo>
                  <a:pt x="132" y="72"/>
                  <a:pt x="90" y="264"/>
                  <a:pt x="80" y="432"/>
                </a:cubicBezTo>
                <a:cubicBezTo>
                  <a:pt x="70" y="600"/>
                  <a:pt x="184" y="768"/>
                  <a:pt x="176" y="1008"/>
                </a:cubicBezTo>
                <a:cubicBezTo>
                  <a:pt x="168" y="1248"/>
                  <a:pt x="0" y="1600"/>
                  <a:pt x="32" y="1872"/>
                </a:cubicBezTo>
                <a:cubicBezTo>
                  <a:pt x="64" y="2144"/>
                  <a:pt x="216" y="2592"/>
                  <a:pt x="368" y="2640"/>
                </a:cubicBezTo>
                <a:cubicBezTo>
                  <a:pt x="520" y="2688"/>
                  <a:pt x="888" y="2400"/>
                  <a:pt x="944" y="2160"/>
                </a:cubicBezTo>
                <a:cubicBezTo>
                  <a:pt x="1000" y="1920"/>
                  <a:pt x="728" y="1504"/>
                  <a:pt x="704" y="1200"/>
                </a:cubicBezTo>
                <a:cubicBezTo>
                  <a:pt x="680" y="896"/>
                  <a:pt x="800" y="536"/>
                  <a:pt x="800" y="336"/>
                </a:cubicBezTo>
                <a:lnTo>
                  <a:pt x="704" y="0"/>
                </a:lnTo>
                <a:lnTo>
                  <a:pt x="236" y="0"/>
                </a:lnTo>
                <a:close/>
              </a:path>
            </a:pathLst>
          </a:custGeom>
          <a:solidFill>
            <a:srgbClr val="3CB61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31195"/>
            <a:ext cx="10515600" cy="1325563"/>
          </a:xfrm>
        </p:spPr>
        <p:txBody>
          <a:bodyPr/>
          <a:lstStyle/>
          <a:p>
            <a:r>
              <a:rPr lang="es-AR" altLang="en-US" dirty="0" err="1" smtClean="0"/>
              <a:t>Many</a:t>
            </a:r>
            <a:r>
              <a:rPr lang="es-AR" altLang="en-US" dirty="0" smtClean="0"/>
              <a:t> </a:t>
            </a:r>
            <a:r>
              <a:rPr lang="es-AR" altLang="en-US" dirty="0" err="1" smtClean="0"/>
              <a:t>Layers</a:t>
            </a:r>
            <a:endParaRPr lang="es-ES" altLang="en-US" dirty="0" smtClean="0"/>
          </a:p>
        </p:txBody>
      </p:sp>
      <p:sp>
        <p:nvSpPr>
          <p:cNvPr id="115717" name="Oval 5"/>
          <p:cNvSpPr>
            <a:spLocks noChangeArrowheads="1"/>
          </p:cNvSpPr>
          <p:nvPr/>
        </p:nvSpPr>
        <p:spPr bwMode="auto">
          <a:xfrm>
            <a:off x="1316866" y="2133600"/>
            <a:ext cx="228600" cy="228600"/>
          </a:xfrm>
          <a:prstGeom prst="ellipse">
            <a:avLst/>
          </a:prstGeom>
          <a:solidFill>
            <a:srgbClr val="0A080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5718" name="Oval 6"/>
          <p:cNvSpPr>
            <a:spLocks noChangeArrowheads="1"/>
          </p:cNvSpPr>
          <p:nvPr/>
        </p:nvSpPr>
        <p:spPr bwMode="auto">
          <a:xfrm>
            <a:off x="1469266" y="3048000"/>
            <a:ext cx="228600" cy="228600"/>
          </a:xfrm>
          <a:prstGeom prst="ellipse">
            <a:avLst/>
          </a:prstGeom>
          <a:solidFill>
            <a:srgbClr val="0A080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5719" name="Oval 7"/>
          <p:cNvSpPr>
            <a:spLocks noChangeArrowheads="1"/>
          </p:cNvSpPr>
          <p:nvPr/>
        </p:nvSpPr>
        <p:spPr bwMode="auto">
          <a:xfrm>
            <a:off x="1240666" y="3810000"/>
            <a:ext cx="228600" cy="228600"/>
          </a:xfrm>
          <a:prstGeom prst="ellipse">
            <a:avLst/>
          </a:prstGeom>
          <a:solidFill>
            <a:srgbClr val="0A080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5720" name="Oval 8"/>
          <p:cNvSpPr>
            <a:spLocks noChangeArrowheads="1"/>
          </p:cNvSpPr>
          <p:nvPr/>
        </p:nvSpPr>
        <p:spPr bwMode="auto">
          <a:xfrm>
            <a:off x="1393066" y="4419600"/>
            <a:ext cx="228600" cy="228600"/>
          </a:xfrm>
          <a:prstGeom prst="ellipse">
            <a:avLst/>
          </a:prstGeom>
          <a:solidFill>
            <a:srgbClr val="0A080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5721" name="Oval 9"/>
          <p:cNvSpPr>
            <a:spLocks noChangeArrowheads="1"/>
          </p:cNvSpPr>
          <p:nvPr/>
        </p:nvSpPr>
        <p:spPr bwMode="auto">
          <a:xfrm>
            <a:off x="1621666" y="5181600"/>
            <a:ext cx="228600" cy="228600"/>
          </a:xfrm>
          <a:prstGeom prst="ellipse">
            <a:avLst/>
          </a:prstGeom>
          <a:solidFill>
            <a:srgbClr val="0A080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5722" name="Rectangle 10"/>
          <p:cNvSpPr>
            <a:spLocks noChangeArrowheads="1"/>
          </p:cNvSpPr>
          <p:nvPr/>
        </p:nvSpPr>
        <p:spPr bwMode="auto">
          <a:xfrm>
            <a:off x="2764666" y="2286000"/>
            <a:ext cx="304800" cy="3048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5723" name="Rectangle 11"/>
          <p:cNvSpPr>
            <a:spLocks noChangeArrowheads="1"/>
          </p:cNvSpPr>
          <p:nvPr/>
        </p:nvSpPr>
        <p:spPr bwMode="auto">
          <a:xfrm>
            <a:off x="2764666" y="3200400"/>
            <a:ext cx="304800" cy="3048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5724" name="Rectangle 12"/>
          <p:cNvSpPr>
            <a:spLocks noChangeArrowheads="1"/>
          </p:cNvSpPr>
          <p:nvPr/>
        </p:nvSpPr>
        <p:spPr bwMode="auto">
          <a:xfrm>
            <a:off x="3069466" y="3962400"/>
            <a:ext cx="304800" cy="3048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5725" name="Rectangle 13"/>
          <p:cNvSpPr>
            <a:spLocks noChangeArrowheads="1"/>
          </p:cNvSpPr>
          <p:nvPr/>
        </p:nvSpPr>
        <p:spPr bwMode="auto">
          <a:xfrm>
            <a:off x="2917066" y="4724400"/>
            <a:ext cx="304800" cy="3048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5726" name="Rectangle 14"/>
          <p:cNvSpPr>
            <a:spLocks noChangeArrowheads="1"/>
          </p:cNvSpPr>
          <p:nvPr/>
        </p:nvSpPr>
        <p:spPr bwMode="auto">
          <a:xfrm>
            <a:off x="4441066" y="2438400"/>
            <a:ext cx="304800" cy="3048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5727" name="Rectangle 15"/>
          <p:cNvSpPr>
            <a:spLocks noChangeArrowheads="1"/>
          </p:cNvSpPr>
          <p:nvPr/>
        </p:nvSpPr>
        <p:spPr bwMode="auto">
          <a:xfrm>
            <a:off x="4288666" y="3276600"/>
            <a:ext cx="304800" cy="3048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5728" name="Rectangle 16"/>
          <p:cNvSpPr>
            <a:spLocks noChangeArrowheads="1"/>
          </p:cNvSpPr>
          <p:nvPr/>
        </p:nvSpPr>
        <p:spPr bwMode="auto">
          <a:xfrm>
            <a:off x="4212466" y="4114800"/>
            <a:ext cx="304800" cy="3048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5729" name="Rectangle 17"/>
          <p:cNvSpPr>
            <a:spLocks noChangeArrowheads="1"/>
          </p:cNvSpPr>
          <p:nvPr/>
        </p:nvSpPr>
        <p:spPr bwMode="auto">
          <a:xfrm>
            <a:off x="4517266" y="4876800"/>
            <a:ext cx="304800" cy="3048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5730" name="Rectangle 18"/>
          <p:cNvSpPr>
            <a:spLocks noChangeArrowheads="1"/>
          </p:cNvSpPr>
          <p:nvPr/>
        </p:nvSpPr>
        <p:spPr bwMode="auto">
          <a:xfrm>
            <a:off x="5736466" y="2362200"/>
            <a:ext cx="304800" cy="3048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5731" name="Rectangle 19"/>
          <p:cNvSpPr>
            <a:spLocks noChangeArrowheads="1"/>
          </p:cNvSpPr>
          <p:nvPr/>
        </p:nvSpPr>
        <p:spPr bwMode="auto">
          <a:xfrm>
            <a:off x="5812666" y="3276600"/>
            <a:ext cx="304800" cy="3048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5732" name="Rectangle 20"/>
          <p:cNvSpPr>
            <a:spLocks noChangeArrowheads="1"/>
          </p:cNvSpPr>
          <p:nvPr/>
        </p:nvSpPr>
        <p:spPr bwMode="auto">
          <a:xfrm>
            <a:off x="5736466" y="4267200"/>
            <a:ext cx="304800" cy="3048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5733" name="Rectangle 21"/>
          <p:cNvSpPr>
            <a:spLocks noChangeArrowheads="1"/>
          </p:cNvSpPr>
          <p:nvPr/>
        </p:nvSpPr>
        <p:spPr bwMode="auto">
          <a:xfrm>
            <a:off x="5660266" y="5029200"/>
            <a:ext cx="304800" cy="3048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5734" name="Oval 22"/>
          <p:cNvSpPr>
            <a:spLocks noChangeArrowheads="1"/>
          </p:cNvSpPr>
          <p:nvPr/>
        </p:nvSpPr>
        <p:spPr bwMode="auto">
          <a:xfrm>
            <a:off x="7336666" y="1981200"/>
            <a:ext cx="228600" cy="228600"/>
          </a:xfrm>
          <a:prstGeom prst="ellipse">
            <a:avLst/>
          </a:prstGeom>
          <a:solidFill>
            <a:srgbClr val="0A080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5735" name="Oval 23"/>
          <p:cNvSpPr>
            <a:spLocks noChangeArrowheads="1"/>
          </p:cNvSpPr>
          <p:nvPr/>
        </p:nvSpPr>
        <p:spPr bwMode="auto">
          <a:xfrm>
            <a:off x="7489066" y="2895600"/>
            <a:ext cx="228600" cy="228600"/>
          </a:xfrm>
          <a:prstGeom prst="ellipse">
            <a:avLst/>
          </a:prstGeom>
          <a:solidFill>
            <a:srgbClr val="0A080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5736" name="Oval 24"/>
          <p:cNvSpPr>
            <a:spLocks noChangeArrowheads="1"/>
          </p:cNvSpPr>
          <p:nvPr/>
        </p:nvSpPr>
        <p:spPr bwMode="auto">
          <a:xfrm>
            <a:off x="7260466" y="3657600"/>
            <a:ext cx="228600" cy="228600"/>
          </a:xfrm>
          <a:prstGeom prst="ellipse">
            <a:avLst/>
          </a:prstGeom>
          <a:solidFill>
            <a:srgbClr val="0A080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5737" name="Oval 25"/>
          <p:cNvSpPr>
            <a:spLocks noChangeArrowheads="1"/>
          </p:cNvSpPr>
          <p:nvPr/>
        </p:nvSpPr>
        <p:spPr bwMode="auto">
          <a:xfrm>
            <a:off x="7412866" y="4267200"/>
            <a:ext cx="228600" cy="228600"/>
          </a:xfrm>
          <a:prstGeom prst="ellipse">
            <a:avLst/>
          </a:prstGeom>
          <a:solidFill>
            <a:srgbClr val="0A080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5738" name="Oval 26"/>
          <p:cNvSpPr>
            <a:spLocks noChangeArrowheads="1"/>
          </p:cNvSpPr>
          <p:nvPr/>
        </p:nvSpPr>
        <p:spPr bwMode="auto">
          <a:xfrm>
            <a:off x="7641466" y="5029200"/>
            <a:ext cx="228600" cy="228600"/>
          </a:xfrm>
          <a:prstGeom prst="ellipse">
            <a:avLst/>
          </a:prstGeom>
          <a:solidFill>
            <a:srgbClr val="0A080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5739" name="Line 27"/>
          <p:cNvSpPr>
            <a:spLocks noChangeShapeType="1"/>
          </p:cNvSpPr>
          <p:nvPr/>
        </p:nvSpPr>
        <p:spPr bwMode="auto">
          <a:xfrm>
            <a:off x="1469266" y="22098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5740" name="Line 28"/>
          <p:cNvSpPr>
            <a:spLocks noChangeShapeType="1"/>
          </p:cNvSpPr>
          <p:nvPr/>
        </p:nvSpPr>
        <p:spPr bwMode="auto">
          <a:xfrm>
            <a:off x="1545466" y="2209800"/>
            <a:ext cx="1219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5741" name="Line 29"/>
          <p:cNvSpPr>
            <a:spLocks noChangeShapeType="1"/>
          </p:cNvSpPr>
          <p:nvPr/>
        </p:nvSpPr>
        <p:spPr bwMode="auto">
          <a:xfrm flipV="1">
            <a:off x="1774066" y="25146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5742" name="Line 30"/>
          <p:cNvSpPr>
            <a:spLocks noChangeShapeType="1"/>
          </p:cNvSpPr>
          <p:nvPr/>
        </p:nvSpPr>
        <p:spPr bwMode="auto">
          <a:xfrm>
            <a:off x="1774066" y="32004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5743" name="Line 31"/>
          <p:cNvSpPr>
            <a:spLocks noChangeShapeType="1"/>
          </p:cNvSpPr>
          <p:nvPr/>
        </p:nvSpPr>
        <p:spPr bwMode="auto">
          <a:xfrm>
            <a:off x="1469266" y="3962400"/>
            <a:ext cx="1600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5744" name="Line 32"/>
          <p:cNvSpPr>
            <a:spLocks noChangeShapeType="1"/>
          </p:cNvSpPr>
          <p:nvPr/>
        </p:nvSpPr>
        <p:spPr bwMode="auto">
          <a:xfrm>
            <a:off x="1697866" y="3200400"/>
            <a:ext cx="1371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5745" name="Line 33"/>
          <p:cNvSpPr>
            <a:spLocks noChangeShapeType="1"/>
          </p:cNvSpPr>
          <p:nvPr/>
        </p:nvSpPr>
        <p:spPr bwMode="auto">
          <a:xfrm flipV="1">
            <a:off x="1393066" y="2590800"/>
            <a:ext cx="1295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5746" name="Line 34"/>
          <p:cNvSpPr>
            <a:spLocks noChangeShapeType="1"/>
          </p:cNvSpPr>
          <p:nvPr/>
        </p:nvSpPr>
        <p:spPr bwMode="auto">
          <a:xfrm flipV="1">
            <a:off x="1621666" y="4191000"/>
            <a:ext cx="1371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5747" name="Line 35"/>
          <p:cNvSpPr>
            <a:spLocks noChangeShapeType="1"/>
          </p:cNvSpPr>
          <p:nvPr/>
        </p:nvSpPr>
        <p:spPr bwMode="auto">
          <a:xfrm>
            <a:off x="1697866" y="45720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5748" name="Line 36"/>
          <p:cNvSpPr>
            <a:spLocks noChangeShapeType="1"/>
          </p:cNvSpPr>
          <p:nvPr/>
        </p:nvSpPr>
        <p:spPr bwMode="auto">
          <a:xfrm flipV="1">
            <a:off x="1850266" y="48768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5749" name="Line 37"/>
          <p:cNvSpPr>
            <a:spLocks noChangeShapeType="1"/>
          </p:cNvSpPr>
          <p:nvPr/>
        </p:nvSpPr>
        <p:spPr bwMode="auto">
          <a:xfrm>
            <a:off x="3069466" y="2438400"/>
            <a:ext cx="1219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5750" name="Line 38"/>
          <p:cNvSpPr>
            <a:spLocks noChangeShapeType="1"/>
          </p:cNvSpPr>
          <p:nvPr/>
        </p:nvSpPr>
        <p:spPr bwMode="auto">
          <a:xfrm>
            <a:off x="3145666" y="24384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5751" name="Line 39"/>
          <p:cNvSpPr>
            <a:spLocks noChangeShapeType="1"/>
          </p:cNvSpPr>
          <p:nvPr/>
        </p:nvSpPr>
        <p:spPr bwMode="auto">
          <a:xfrm>
            <a:off x="3069466" y="3352800"/>
            <a:ext cx="1219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5752" name="Line 40"/>
          <p:cNvSpPr>
            <a:spLocks noChangeShapeType="1"/>
          </p:cNvSpPr>
          <p:nvPr/>
        </p:nvSpPr>
        <p:spPr bwMode="auto">
          <a:xfrm>
            <a:off x="3069466" y="3352800"/>
            <a:ext cx="1143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5753" name="Line 41"/>
          <p:cNvSpPr>
            <a:spLocks noChangeShapeType="1"/>
          </p:cNvSpPr>
          <p:nvPr/>
        </p:nvSpPr>
        <p:spPr bwMode="auto">
          <a:xfrm>
            <a:off x="3374266" y="41148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5754" name="Line 42"/>
          <p:cNvSpPr>
            <a:spLocks noChangeShapeType="1"/>
          </p:cNvSpPr>
          <p:nvPr/>
        </p:nvSpPr>
        <p:spPr bwMode="auto">
          <a:xfrm>
            <a:off x="3221866" y="48768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5755" name="Line 43"/>
          <p:cNvSpPr>
            <a:spLocks noChangeShapeType="1"/>
          </p:cNvSpPr>
          <p:nvPr/>
        </p:nvSpPr>
        <p:spPr bwMode="auto">
          <a:xfrm flipV="1">
            <a:off x="4745866" y="2514600"/>
            <a:ext cx="990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5756" name="Line 44"/>
          <p:cNvSpPr>
            <a:spLocks noChangeShapeType="1"/>
          </p:cNvSpPr>
          <p:nvPr/>
        </p:nvSpPr>
        <p:spPr bwMode="auto">
          <a:xfrm>
            <a:off x="4745866" y="2667000"/>
            <a:ext cx="1066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5757" name="Line 45"/>
          <p:cNvSpPr>
            <a:spLocks noChangeShapeType="1"/>
          </p:cNvSpPr>
          <p:nvPr/>
        </p:nvSpPr>
        <p:spPr bwMode="auto">
          <a:xfrm flipV="1">
            <a:off x="4593466" y="25908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5758" name="Line 46"/>
          <p:cNvSpPr>
            <a:spLocks noChangeShapeType="1"/>
          </p:cNvSpPr>
          <p:nvPr/>
        </p:nvSpPr>
        <p:spPr bwMode="auto">
          <a:xfrm flipV="1">
            <a:off x="6041266" y="2133600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5759" name="Line 47"/>
          <p:cNvSpPr>
            <a:spLocks noChangeShapeType="1"/>
          </p:cNvSpPr>
          <p:nvPr/>
        </p:nvSpPr>
        <p:spPr bwMode="auto">
          <a:xfrm flipV="1">
            <a:off x="6117466" y="3048000"/>
            <a:ext cx="1371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5760" name="Line 48"/>
          <p:cNvSpPr>
            <a:spLocks noChangeShapeType="1"/>
          </p:cNvSpPr>
          <p:nvPr/>
        </p:nvSpPr>
        <p:spPr bwMode="auto">
          <a:xfrm flipV="1">
            <a:off x="6041266" y="4343400"/>
            <a:ext cx="1371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5761" name="Line 49"/>
          <p:cNvSpPr>
            <a:spLocks noChangeShapeType="1"/>
          </p:cNvSpPr>
          <p:nvPr/>
        </p:nvSpPr>
        <p:spPr bwMode="auto">
          <a:xfrm>
            <a:off x="6117466" y="4419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5762" name="Line 50"/>
          <p:cNvSpPr>
            <a:spLocks noChangeShapeType="1"/>
          </p:cNvSpPr>
          <p:nvPr/>
        </p:nvSpPr>
        <p:spPr bwMode="auto">
          <a:xfrm flipV="1">
            <a:off x="5965066" y="3733800"/>
            <a:ext cx="1295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5763" name="Line 51"/>
          <p:cNvSpPr>
            <a:spLocks noChangeShapeType="1"/>
          </p:cNvSpPr>
          <p:nvPr/>
        </p:nvSpPr>
        <p:spPr bwMode="auto">
          <a:xfrm flipV="1">
            <a:off x="4517266" y="35052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5764" name="Line 52"/>
          <p:cNvSpPr>
            <a:spLocks noChangeShapeType="1"/>
          </p:cNvSpPr>
          <p:nvPr/>
        </p:nvSpPr>
        <p:spPr bwMode="auto">
          <a:xfrm>
            <a:off x="4517266" y="42672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5765" name="Line 53"/>
          <p:cNvSpPr>
            <a:spLocks noChangeShapeType="1"/>
          </p:cNvSpPr>
          <p:nvPr/>
        </p:nvSpPr>
        <p:spPr bwMode="auto">
          <a:xfrm flipV="1">
            <a:off x="4822066" y="44958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5766" name="Line 54"/>
          <p:cNvSpPr>
            <a:spLocks noChangeShapeType="1"/>
          </p:cNvSpPr>
          <p:nvPr/>
        </p:nvSpPr>
        <p:spPr bwMode="auto">
          <a:xfrm>
            <a:off x="4898266" y="50292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5767" name="Text Box 55"/>
          <p:cNvSpPr txBox="1">
            <a:spLocks noChangeArrowheads="1"/>
          </p:cNvSpPr>
          <p:nvPr/>
        </p:nvSpPr>
        <p:spPr bwMode="auto">
          <a:xfrm>
            <a:off x="1195851" y="6216134"/>
            <a:ext cx="6992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AR" altLang="en-US" dirty="0" smtClean="0">
                <a:latin typeface="Tahoma" panose="020B0604030504040204" pitchFamily="34" charset="0"/>
              </a:rPr>
              <a:t>input</a:t>
            </a:r>
            <a:endParaRPr lang="es-ES" altLang="en-US" dirty="0">
              <a:latin typeface="Tahoma" panose="020B0604030504040204" pitchFamily="34" charset="0"/>
            </a:endParaRPr>
          </a:p>
        </p:txBody>
      </p:sp>
      <p:sp>
        <p:nvSpPr>
          <p:cNvPr id="115768" name="Text Box 56"/>
          <p:cNvSpPr txBox="1">
            <a:spLocks noChangeArrowheads="1"/>
          </p:cNvSpPr>
          <p:nvPr/>
        </p:nvSpPr>
        <p:spPr bwMode="auto">
          <a:xfrm>
            <a:off x="7336666" y="6172200"/>
            <a:ext cx="1066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AR" altLang="en-US" dirty="0" smtClean="0">
                <a:latin typeface="Tahoma" panose="020B0604030504040204" pitchFamily="34" charset="0"/>
              </a:rPr>
              <a:t>output</a:t>
            </a:r>
            <a:endParaRPr lang="es-ES" altLang="en-US" dirty="0">
              <a:latin typeface="Tahoma" panose="020B0604030504040204" pitchFamily="34" charset="0"/>
            </a:endParaRPr>
          </a:p>
        </p:txBody>
      </p:sp>
      <p:sp>
        <p:nvSpPr>
          <p:cNvPr id="115769" name="Text Box 57"/>
          <p:cNvSpPr txBox="1">
            <a:spLocks noChangeArrowheads="1"/>
          </p:cNvSpPr>
          <p:nvPr/>
        </p:nvSpPr>
        <p:spPr bwMode="auto">
          <a:xfrm>
            <a:off x="2443991" y="1633538"/>
            <a:ext cx="11272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AR" altLang="en-US" dirty="0" err="1" smtClean="0">
                <a:latin typeface="Tahoma" panose="020B0604030504040204" pitchFamily="34" charset="0"/>
              </a:rPr>
              <a:t>detectors</a:t>
            </a:r>
            <a:endParaRPr lang="es-ES" altLang="en-US" dirty="0">
              <a:latin typeface="Tahoma" panose="020B0604030504040204" pitchFamily="34" charset="0"/>
            </a:endParaRPr>
          </a:p>
        </p:txBody>
      </p:sp>
      <p:sp>
        <p:nvSpPr>
          <p:cNvPr id="115770" name="Text Box 58"/>
          <p:cNvSpPr txBox="1">
            <a:spLocks noChangeArrowheads="1"/>
          </p:cNvSpPr>
          <p:nvPr/>
        </p:nvSpPr>
        <p:spPr bwMode="auto">
          <a:xfrm>
            <a:off x="3967991" y="5291139"/>
            <a:ext cx="20730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AR" altLang="en-US" dirty="0" err="1" smtClean="0">
                <a:latin typeface="Tahoma" panose="020B0604030504040204" pitchFamily="34" charset="0"/>
              </a:rPr>
              <a:t>Complex</a:t>
            </a:r>
            <a:r>
              <a:rPr lang="es-AR" altLang="en-US" dirty="0" smtClean="0">
                <a:latin typeface="Tahoma" panose="020B0604030504040204" pitchFamily="34" charset="0"/>
              </a:rPr>
              <a:t> </a:t>
            </a:r>
            <a:r>
              <a:rPr lang="es-AR" altLang="en-US" dirty="0" err="1" smtClean="0">
                <a:latin typeface="Tahoma" panose="020B0604030504040204" pitchFamily="34" charset="0"/>
              </a:rPr>
              <a:t>detectors</a:t>
            </a:r>
            <a:endParaRPr lang="es-ES" altLang="en-US" dirty="0">
              <a:latin typeface="Tahoma" panose="020B0604030504040204" pitchFamily="34" charset="0"/>
            </a:endParaRPr>
          </a:p>
        </p:txBody>
      </p:sp>
      <p:sp>
        <p:nvSpPr>
          <p:cNvPr id="115771" name="Text Box 59"/>
          <p:cNvSpPr txBox="1">
            <a:spLocks noChangeArrowheads="1"/>
          </p:cNvSpPr>
          <p:nvPr/>
        </p:nvSpPr>
        <p:spPr bwMode="auto">
          <a:xfrm>
            <a:off x="5466059" y="1818204"/>
            <a:ext cx="10070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AR" altLang="en-US" dirty="0" err="1" smtClean="0">
                <a:latin typeface="Tahoma" panose="020B0604030504040204" pitchFamily="34" charset="0"/>
              </a:rPr>
              <a:t>decisors</a:t>
            </a:r>
            <a:endParaRPr lang="es-ES" altLang="en-US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57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dirty="0" err="1" smtClean="0"/>
              <a:t>Generic</a:t>
            </a:r>
            <a:r>
              <a:rPr lang="es-AR" altLang="en-US" dirty="0" smtClean="0"/>
              <a:t> </a:t>
            </a:r>
            <a:r>
              <a:rPr lang="es-AR" altLang="en-US" dirty="0" err="1" smtClean="0"/>
              <a:t>Structure</a:t>
            </a:r>
            <a:endParaRPr lang="es-ES" altLang="en-US" dirty="0" smtClean="0"/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2595094" y="1676400"/>
            <a:ext cx="38862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s-AR" altLang="en-US" dirty="0" err="1" smtClean="0">
                <a:latin typeface="Tahoma" panose="020B0604030504040204" pitchFamily="34" charset="0"/>
              </a:rPr>
              <a:t>Initialization</a:t>
            </a:r>
            <a:endParaRPr lang="es-ES" altLang="en-US" dirty="0">
              <a:latin typeface="Tahoma" panose="020B0604030504040204" pitchFamily="34" charset="0"/>
            </a:endParaRPr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309094" y="2743200"/>
            <a:ext cx="4114800" cy="2743200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29" name="Rectangle 5"/>
          <p:cNvSpPr>
            <a:spLocks noChangeArrowheads="1"/>
          </p:cNvSpPr>
          <p:nvPr/>
        </p:nvSpPr>
        <p:spPr bwMode="auto">
          <a:xfrm>
            <a:off x="766294" y="2514600"/>
            <a:ext cx="3048000" cy="533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s-AR" altLang="en-US" dirty="0" err="1" smtClean="0">
                <a:latin typeface="Tahoma" panose="020B0604030504040204" pitchFamily="34" charset="0"/>
              </a:rPr>
              <a:t>Genetic</a:t>
            </a:r>
            <a:r>
              <a:rPr lang="es-AR" altLang="en-US" dirty="0" smtClean="0">
                <a:latin typeface="Tahoma" panose="020B0604030504040204" pitchFamily="34" charset="0"/>
              </a:rPr>
              <a:t> </a:t>
            </a:r>
            <a:r>
              <a:rPr lang="es-AR" altLang="en-US" dirty="0" err="1" smtClean="0">
                <a:latin typeface="Tahoma" panose="020B0604030504040204" pitchFamily="34" charset="0"/>
              </a:rPr>
              <a:t>Operators</a:t>
            </a:r>
            <a:endParaRPr lang="es-ES" altLang="en-US" dirty="0">
              <a:latin typeface="Tahoma" panose="020B0604030504040204" pitchFamily="34" charset="0"/>
            </a:endParaRPr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613894" y="4876800"/>
            <a:ext cx="1524000" cy="381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s-AR" altLang="en-US">
                <a:latin typeface="Tahoma" panose="020B0604030504040204" pitchFamily="34" charset="0"/>
              </a:rPr>
              <a:t>CrossOver</a:t>
            </a:r>
            <a:endParaRPr lang="es-ES" altLang="en-US">
              <a:latin typeface="Tahoma" panose="020B0604030504040204" pitchFamily="34" charset="0"/>
            </a:endParaRPr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2595094" y="4876800"/>
            <a:ext cx="1524000" cy="381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s-AR" altLang="en-US" dirty="0" err="1" smtClean="0">
                <a:latin typeface="Tahoma" panose="020B0604030504040204" pitchFamily="34" charset="0"/>
              </a:rPr>
              <a:t>Mutation</a:t>
            </a:r>
            <a:endParaRPr lang="es-ES" altLang="en-US" dirty="0">
              <a:latin typeface="Tahoma" panose="020B0604030504040204" pitchFamily="34" charset="0"/>
            </a:endParaRPr>
          </a:p>
        </p:txBody>
      </p:sp>
      <p:sp>
        <p:nvSpPr>
          <p:cNvPr id="154632" name="Rectangle 8"/>
          <p:cNvSpPr>
            <a:spLocks noChangeArrowheads="1"/>
          </p:cNvSpPr>
          <p:nvPr/>
        </p:nvSpPr>
        <p:spPr bwMode="auto">
          <a:xfrm>
            <a:off x="766294" y="3352800"/>
            <a:ext cx="228600" cy="2286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33" name="Rectangle 9"/>
          <p:cNvSpPr>
            <a:spLocks noChangeArrowheads="1"/>
          </p:cNvSpPr>
          <p:nvPr/>
        </p:nvSpPr>
        <p:spPr bwMode="auto">
          <a:xfrm>
            <a:off x="994894" y="3352800"/>
            <a:ext cx="228600" cy="2286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34" name="Rectangle 10"/>
          <p:cNvSpPr>
            <a:spLocks noChangeArrowheads="1"/>
          </p:cNvSpPr>
          <p:nvPr/>
        </p:nvSpPr>
        <p:spPr bwMode="auto">
          <a:xfrm>
            <a:off x="1223494" y="3352800"/>
            <a:ext cx="228600" cy="2286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35" name="Rectangle 11"/>
          <p:cNvSpPr>
            <a:spLocks noChangeArrowheads="1"/>
          </p:cNvSpPr>
          <p:nvPr/>
        </p:nvSpPr>
        <p:spPr bwMode="auto">
          <a:xfrm>
            <a:off x="1452094" y="3352800"/>
            <a:ext cx="228600" cy="2286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36" name="Rectangle 12"/>
          <p:cNvSpPr>
            <a:spLocks noChangeArrowheads="1"/>
          </p:cNvSpPr>
          <p:nvPr/>
        </p:nvSpPr>
        <p:spPr bwMode="auto">
          <a:xfrm>
            <a:off x="1680694" y="3352800"/>
            <a:ext cx="228600" cy="2286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37" name="Rectangle 13"/>
          <p:cNvSpPr>
            <a:spLocks noChangeArrowheads="1"/>
          </p:cNvSpPr>
          <p:nvPr/>
        </p:nvSpPr>
        <p:spPr bwMode="auto">
          <a:xfrm>
            <a:off x="1909294" y="3352800"/>
            <a:ext cx="228600" cy="2286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38" name="Rectangle 14"/>
          <p:cNvSpPr>
            <a:spLocks noChangeArrowheads="1"/>
          </p:cNvSpPr>
          <p:nvPr/>
        </p:nvSpPr>
        <p:spPr bwMode="auto">
          <a:xfrm>
            <a:off x="766294" y="3657600"/>
            <a:ext cx="228600" cy="228600"/>
          </a:xfrm>
          <a:prstGeom prst="rect">
            <a:avLst/>
          </a:prstGeom>
          <a:solidFill>
            <a:srgbClr val="FD221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39" name="Rectangle 15"/>
          <p:cNvSpPr>
            <a:spLocks noChangeArrowheads="1"/>
          </p:cNvSpPr>
          <p:nvPr/>
        </p:nvSpPr>
        <p:spPr bwMode="auto">
          <a:xfrm>
            <a:off x="994894" y="3657600"/>
            <a:ext cx="228600" cy="228600"/>
          </a:xfrm>
          <a:prstGeom prst="rect">
            <a:avLst/>
          </a:prstGeom>
          <a:solidFill>
            <a:srgbClr val="FD221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40" name="Rectangle 16"/>
          <p:cNvSpPr>
            <a:spLocks noChangeArrowheads="1"/>
          </p:cNvSpPr>
          <p:nvPr/>
        </p:nvSpPr>
        <p:spPr bwMode="auto">
          <a:xfrm>
            <a:off x="1223494" y="3657600"/>
            <a:ext cx="228600" cy="228600"/>
          </a:xfrm>
          <a:prstGeom prst="rect">
            <a:avLst/>
          </a:prstGeom>
          <a:solidFill>
            <a:srgbClr val="FD221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41" name="Rectangle 17"/>
          <p:cNvSpPr>
            <a:spLocks noChangeArrowheads="1"/>
          </p:cNvSpPr>
          <p:nvPr/>
        </p:nvSpPr>
        <p:spPr bwMode="auto">
          <a:xfrm>
            <a:off x="1452094" y="3657600"/>
            <a:ext cx="228600" cy="228600"/>
          </a:xfrm>
          <a:prstGeom prst="rect">
            <a:avLst/>
          </a:prstGeom>
          <a:solidFill>
            <a:srgbClr val="FD221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42" name="Rectangle 18"/>
          <p:cNvSpPr>
            <a:spLocks noChangeArrowheads="1"/>
          </p:cNvSpPr>
          <p:nvPr/>
        </p:nvSpPr>
        <p:spPr bwMode="auto">
          <a:xfrm>
            <a:off x="1680694" y="3657600"/>
            <a:ext cx="228600" cy="228600"/>
          </a:xfrm>
          <a:prstGeom prst="rect">
            <a:avLst/>
          </a:prstGeom>
          <a:solidFill>
            <a:srgbClr val="FD221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43" name="Rectangle 19"/>
          <p:cNvSpPr>
            <a:spLocks noChangeArrowheads="1"/>
          </p:cNvSpPr>
          <p:nvPr/>
        </p:nvSpPr>
        <p:spPr bwMode="auto">
          <a:xfrm>
            <a:off x="1909294" y="3657600"/>
            <a:ext cx="228600" cy="228600"/>
          </a:xfrm>
          <a:prstGeom prst="rect">
            <a:avLst/>
          </a:prstGeom>
          <a:solidFill>
            <a:srgbClr val="FD221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44" name="Rectangle 20"/>
          <p:cNvSpPr>
            <a:spLocks noChangeArrowheads="1"/>
          </p:cNvSpPr>
          <p:nvPr/>
        </p:nvSpPr>
        <p:spPr bwMode="auto">
          <a:xfrm>
            <a:off x="766294" y="4191000"/>
            <a:ext cx="228600" cy="2286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45" name="Rectangle 21"/>
          <p:cNvSpPr>
            <a:spLocks noChangeArrowheads="1"/>
          </p:cNvSpPr>
          <p:nvPr/>
        </p:nvSpPr>
        <p:spPr bwMode="auto">
          <a:xfrm>
            <a:off x="994894" y="4191000"/>
            <a:ext cx="228600" cy="2286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46" name="Rectangle 22"/>
          <p:cNvSpPr>
            <a:spLocks noChangeArrowheads="1"/>
          </p:cNvSpPr>
          <p:nvPr/>
        </p:nvSpPr>
        <p:spPr bwMode="auto">
          <a:xfrm>
            <a:off x="1223494" y="4191000"/>
            <a:ext cx="228600" cy="2286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47" name="Rectangle 23"/>
          <p:cNvSpPr>
            <a:spLocks noChangeArrowheads="1"/>
          </p:cNvSpPr>
          <p:nvPr/>
        </p:nvSpPr>
        <p:spPr bwMode="auto">
          <a:xfrm>
            <a:off x="1452094" y="4191000"/>
            <a:ext cx="228600" cy="228600"/>
          </a:xfrm>
          <a:prstGeom prst="rect">
            <a:avLst/>
          </a:prstGeom>
          <a:solidFill>
            <a:srgbClr val="FD221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48" name="Rectangle 24"/>
          <p:cNvSpPr>
            <a:spLocks noChangeArrowheads="1"/>
          </p:cNvSpPr>
          <p:nvPr/>
        </p:nvSpPr>
        <p:spPr bwMode="auto">
          <a:xfrm>
            <a:off x="1680694" y="4191000"/>
            <a:ext cx="228600" cy="228600"/>
          </a:xfrm>
          <a:prstGeom prst="rect">
            <a:avLst/>
          </a:prstGeom>
          <a:solidFill>
            <a:srgbClr val="FD221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49" name="Rectangle 25"/>
          <p:cNvSpPr>
            <a:spLocks noChangeArrowheads="1"/>
          </p:cNvSpPr>
          <p:nvPr/>
        </p:nvSpPr>
        <p:spPr bwMode="auto">
          <a:xfrm>
            <a:off x="1909294" y="4191000"/>
            <a:ext cx="228600" cy="228600"/>
          </a:xfrm>
          <a:prstGeom prst="rect">
            <a:avLst/>
          </a:prstGeom>
          <a:solidFill>
            <a:srgbClr val="FD221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50" name="Rectangle 26"/>
          <p:cNvSpPr>
            <a:spLocks noChangeArrowheads="1"/>
          </p:cNvSpPr>
          <p:nvPr/>
        </p:nvSpPr>
        <p:spPr bwMode="auto">
          <a:xfrm>
            <a:off x="766294" y="4495800"/>
            <a:ext cx="228600" cy="228600"/>
          </a:xfrm>
          <a:prstGeom prst="rect">
            <a:avLst/>
          </a:prstGeom>
          <a:solidFill>
            <a:srgbClr val="FD221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51" name="Rectangle 27"/>
          <p:cNvSpPr>
            <a:spLocks noChangeArrowheads="1"/>
          </p:cNvSpPr>
          <p:nvPr/>
        </p:nvSpPr>
        <p:spPr bwMode="auto">
          <a:xfrm>
            <a:off x="994894" y="4495800"/>
            <a:ext cx="228600" cy="228600"/>
          </a:xfrm>
          <a:prstGeom prst="rect">
            <a:avLst/>
          </a:prstGeom>
          <a:solidFill>
            <a:srgbClr val="FD221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52" name="Rectangle 28"/>
          <p:cNvSpPr>
            <a:spLocks noChangeArrowheads="1"/>
          </p:cNvSpPr>
          <p:nvPr/>
        </p:nvSpPr>
        <p:spPr bwMode="auto">
          <a:xfrm>
            <a:off x="1223494" y="4495800"/>
            <a:ext cx="228600" cy="228600"/>
          </a:xfrm>
          <a:prstGeom prst="rect">
            <a:avLst/>
          </a:prstGeom>
          <a:solidFill>
            <a:srgbClr val="FD221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53" name="Rectangle 29"/>
          <p:cNvSpPr>
            <a:spLocks noChangeArrowheads="1"/>
          </p:cNvSpPr>
          <p:nvPr/>
        </p:nvSpPr>
        <p:spPr bwMode="auto">
          <a:xfrm>
            <a:off x="1452094" y="4495800"/>
            <a:ext cx="228600" cy="2286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54" name="Rectangle 30"/>
          <p:cNvSpPr>
            <a:spLocks noChangeArrowheads="1"/>
          </p:cNvSpPr>
          <p:nvPr/>
        </p:nvSpPr>
        <p:spPr bwMode="auto">
          <a:xfrm>
            <a:off x="1680694" y="4495800"/>
            <a:ext cx="228600" cy="2286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55" name="Rectangle 31"/>
          <p:cNvSpPr>
            <a:spLocks noChangeArrowheads="1"/>
          </p:cNvSpPr>
          <p:nvPr/>
        </p:nvSpPr>
        <p:spPr bwMode="auto">
          <a:xfrm>
            <a:off x="1909294" y="4495800"/>
            <a:ext cx="228600" cy="2286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56" name="Rectangle 32"/>
          <p:cNvSpPr>
            <a:spLocks noChangeArrowheads="1"/>
          </p:cNvSpPr>
          <p:nvPr/>
        </p:nvSpPr>
        <p:spPr bwMode="auto">
          <a:xfrm>
            <a:off x="2671294" y="3581400"/>
            <a:ext cx="228600" cy="2286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57" name="Rectangle 33"/>
          <p:cNvSpPr>
            <a:spLocks noChangeArrowheads="1"/>
          </p:cNvSpPr>
          <p:nvPr/>
        </p:nvSpPr>
        <p:spPr bwMode="auto">
          <a:xfrm>
            <a:off x="2899894" y="3581400"/>
            <a:ext cx="228600" cy="2286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58" name="Rectangle 34"/>
          <p:cNvSpPr>
            <a:spLocks noChangeArrowheads="1"/>
          </p:cNvSpPr>
          <p:nvPr/>
        </p:nvSpPr>
        <p:spPr bwMode="auto">
          <a:xfrm>
            <a:off x="3128494" y="3581400"/>
            <a:ext cx="228600" cy="2286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59" name="Rectangle 35"/>
          <p:cNvSpPr>
            <a:spLocks noChangeArrowheads="1"/>
          </p:cNvSpPr>
          <p:nvPr/>
        </p:nvSpPr>
        <p:spPr bwMode="auto">
          <a:xfrm>
            <a:off x="3357094" y="3581400"/>
            <a:ext cx="228600" cy="2286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60" name="Rectangle 36"/>
          <p:cNvSpPr>
            <a:spLocks noChangeArrowheads="1"/>
          </p:cNvSpPr>
          <p:nvPr/>
        </p:nvSpPr>
        <p:spPr bwMode="auto">
          <a:xfrm>
            <a:off x="3585694" y="3581400"/>
            <a:ext cx="228600" cy="2286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61" name="Rectangle 37"/>
          <p:cNvSpPr>
            <a:spLocks noChangeArrowheads="1"/>
          </p:cNvSpPr>
          <p:nvPr/>
        </p:nvSpPr>
        <p:spPr bwMode="auto">
          <a:xfrm>
            <a:off x="3814294" y="3581400"/>
            <a:ext cx="228600" cy="2286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62" name="Rectangle 38"/>
          <p:cNvSpPr>
            <a:spLocks noChangeArrowheads="1"/>
          </p:cNvSpPr>
          <p:nvPr/>
        </p:nvSpPr>
        <p:spPr bwMode="auto">
          <a:xfrm>
            <a:off x="2671294" y="4114800"/>
            <a:ext cx="228600" cy="2286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63" name="Rectangle 39"/>
          <p:cNvSpPr>
            <a:spLocks noChangeArrowheads="1"/>
          </p:cNvSpPr>
          <p:nvPr/>
        </p:nvSpPr>
        <p:spPr bwMode="auto">
          <a:xfrm>
            <a:off x="2899894" y="4114800"/>
            <a:ext cx="228600" cy="228600"/>
          </a:xfrm>
          <a:prstGeom prst="rect">
            <a:avLst/>
          </a:prstGeom>
          <a:solidFill>
            <a:srgbClr val="FD221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64" name="Rectangle 40"/>
          <p:cNvSpPr>
            <a:spLocks noChangeArrowheads="1"/>
          </p:cNvSpPr>
          <p:nvPr/>
        </p:nvSpPr>
        <p:spPr bwMode="auto">
          <a:xfrm>
            <a:off x="3128494" y="4114800"/>
            <a:ext cx="228600" cy="2286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65" name="Rectangle 41"/>
          <p:cNvSpPr>
            <a:spLocks noChangeArrowheads="1"/>
          </p:cNvSpPr>
          <p:nvPr/>
        </p:nvSpPr>
        <p:spPr bwMode="auto">
          <a:xfrm>
            <a:off x="3357094" y="4114800"/>
            <a:ext cx="228600" cy="228600"/>
          </a:xfrm>
          <a:prstGeom prst="rect">
            <a:avLst/>
          </a:prstGeom>
          <a:solidFill>
            <a:srgbClr val="FD221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66" name="Rectangle 42"/>
          <p:cNvSpPr>
            <a:spLocks noChangeArrowheads="1"/>
          </p:cNvSpPr>
          <p:nvPr/>
        </p:nvSpPr>
        <p:spPr bwMode="auto">
          <a:xfrm>
            <a:off x="3585694" y="4114800"/>
            <a:ext cx="228600" cy="2286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67" name="Rectangle 43"/>
          <p:cNvSpPr>
            <a:spLocks noChangeArrowheads="1"/>
          </p:cNvSpPr>
          <p:nvPr/>
        </p:nvSpPr>
        <p:spPr bwMode="auto">
          <a:xfrm>
            <a:off x="3814294" y="4114800"/>
            <a:ext cx="228600" cy="2286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68" name="Rectangle 44"/>
          <p:cNvSpPr>
            <a:spLocks noChangeArrowheads="1"/>
          </p:cNvSpPr>
          <p:nvPr/>
        </p:nvSpPr>
        <p:spPr bwMode="auto">
          <a:xfrm>
            <a:off x="4804894" y="2743200"/>
            <a:ext cx="4114800" cy="2743200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69" name="Rectangle 45"/>
          <p:cNvSpPr>
            <a:spLocks noChangeArrowheads="1"/>
          </p:cNvSpPr>
          <p:nvPr/>
        </p:nvSpPr>
        <p:spPr bwMode="auto">
          <a:xfrm>
            <a:off x="5262094" y="2514600"/>
            <a:ext cx="3048000" cy="533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s-AR" altLang="en-US" dirty="0" err="1" smtClean="0">
                <a:latin typeface="Tahoma" panose="020B0604030504040204" pitchFamily="34" charset="0"/>
              </a:rPr>
              <a:t>Evaluation</a:t>
            </a:r>
            <a:endParaRPr lang="es-ES" altLang="en-US" dirty="0">
              <a:latin typeface="Tahoma" panose="020B0604030504040204" pitchFamily="34" charset="0"/>
            </a:endParaRPr>
          </a:p>
        </p:txBody>
      </p:sp>
      <p:sp>
        <p:nvSpPr>
          <p:cNvPr id="154670" name="Rectangle 46"/>
          <p:cNvSpPr>
            <a:spLocks noChangeArrowheads="1"/>
          </p:cNvSpPr>
          <p:nvPr/>
        </p:nvSpPr>
        <p:spPr bwMode="auto">
          <a:xfrm>
            <a:off x="2671294" y="5715000"/>
            <a:ext cx="4114800" cy="914400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71" name="Rectangle 47"/>
          <p:cNvSpPr>
            <a:spLocks noChangeArrowheads="1"/>
          </p:cNvSpPr>
          <p:nvPr/>
        </p:nvSpPr>
        <p:spPr bwMode="auto">
          <a:xfrm>
            <a:off x="3204694" y="5486400"/>
            <a:ext cx="3048000" cy="533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s-AR" altLang="en-US" dirty="0" err="1" smtClean="0">
                <a:latin typeface="Tahoma" panose="020B0604030504040204" pitchFamily="34" charset="0"/>
              </a:rPr>
              <a:t>Selection</a:t>
            </a:r>
            <a:endParaRPr lang="es-ES" altLang="en-US" dirty="0">
              <a:latin typeface="Tahoma" panose="020B0604030504040204" pitchFamily="34" charset="0"/>
            </a:endParaRPr>
          </a:p>
        </p:txBody>
      </p:sp>
      <p:sp>
        <p:nvSpPr>
          <p:cNvPr id="154672" name="Rectangle 48"/>
          <p:cNvSpPr>
            <a:spLocks noChangeArrowheads="1"/>
          </p:cNvSpPr>
          <p:nvPr/>
        </p:nvSpPr>
        <p:spPr bwMode="auto">
          <a:xfrm>
            <a:off x="2899894" y="6096000"/>
            <a:ext cx="228600" cy="2286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73" name="Rectangle 49"/>
          <p:cNvSpPr>
            <a:spLocks noChangeArrowheads="1"/>
          </p:cNvSpPr>
          <p:nvPr/>
        </p:nvSpPr>
        <p:spPr bwMode="auto">
          <a:xfrm>
            <a:off x="3128494" y="6096000"/>
            <a:ext cx="228600" cy="228600"/>
          </a:xfrm>
          <a:prstGeom prst="rect">
            <a:avLst/>
          </a:prstGeom>
          <a:solidFill>
            <a:srgbClr val="FD221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74" name="Rectangle 50"/>
          <p:cNvSpPr>
            <a:spLocks noChangeArrowheads="1"/>
          </p:cNvSpPr>
          <p:nvPr/>
        </p:nvSpPr>
        <p:spPr bwMode="auto">
          <a:xfrm>
            <a:off x="3357094" y="6096000"/>
            <a:ext cx="228600" cy="2286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75" name="Rectangle 51"/>
          <p:cNvSpPr>
            <a:spLocks noChangeArrowheads="1"/>
          </p:cNvSpPr>
          <p:nvPr/>
        </p:nvSpPr>
        <p:spPr bwMode="auto">
          <a:xfrm>
            <a:off x="3585694" y="6096000"/>
            <a:ext cx="228600" cy="2286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76" name="Rectangle 52"/>
          <p:cNvSpPr>
            <a:spLocks noChangeArrowheads="1"/>
          </p:cNvSpPr>
          <p:nvPr/>
        </p:nvSpPr>
        <p:spPr bwMode="auto">
          <a:xfrm>
            <a:off x="3814294" y="6096000"/>
            <a:ext cx="228600" cy="2286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77" name="Rectangle 53"/>
          <p:cNvSpPr>
            <a:spLocks noChangeArrowheads="1"/>
          </p:cNvSpPr>
          <p:nvPr/>
        </p:nvSpPr>
        <p:spPr bwMode="auto">
          <a:xfrm>
            <a:off x="4042894" y="6096000"/>
            <a:ext cx="228600" cy="2286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78" name="Rectangle 54"/>
          <p:cNvSpPr>
            <a:spLocks noChangeArrowheads="1"/>
          </p:cNvSpPr>
          <p:nvPr/>
        </p:nvSpPr>
        <p:spPr bwMode="auto">
          <a:xfrm>
            <a:off x="4881094" y="6172200"/>
            <a:ext cx="228600" cy="2286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79" name="Rectangle 55"/>
          <p:cNvSpPr>
            <a:spLocks noChangeArrowheads="1"/>
          </p:cNvSpPr>
          <p:nvPr/>
        </p:nvSpPr>
        <p:spPr bwMode="auto">
          <a:xfrm>
            <a:off x="5109694" y="6172200"/>
            <a:ext cx="228600" cy="228600"/>
          </a:xfrm>
          <a:prstGeom prst="rect">
            <a:avLst/>
          </a:prstGeom>
          <a:solidFill>
            <a:srgbClr val="FD221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80" name="Rectangle 56"/>
          <p:cNvSpPr>
            <a:spLocks noChangeArrowheads="1"/>
          </p:cNvSpPr>
          <p:nvPr/>
        </p:nvSpPr>
        <p:spPr bwMode="auto">
          <a:xfrm>
            <a:off x="5338294" y="6172200"/>
            <a:ext cx="228600" cy="228600"/>
          </a:xfrm>
          <a:prstGeom prst="rect">
            <a:avLst/>
          </a:prstGeom>
          <a:solidFill>
            <a:srgbClr val="FD221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81" name="Rectangle 57"/>
          <p:cNvSpPr>
            <a:spLocks noChangeArrowheads="1"/>
          </p:cNvSpPr>
          <p:nvPr/>
        </p:nvSpPr>
        <p:spPr bwMode="auto">
          <a:xfrm>
            <a:off x="5566894" y="6172200"/>
            <a:ext cx="228600" cy="228600"/>
          </a:xfrm>
          <a:prstGeom prst="rect">
            <a:avLst/>
          </a:prstGeom>
          <a:solidFill>
            <a:srgbClr val="FD221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82" name="Rectangle 58"/>
          <p:cNvSpPr>
            <a:spLocks noChangeArrowheads="1"/>
          </p:cNvSpPr>
          <p:nvPr/>
        </p:nvSpPr>
        <p:spPr bwMode="auto">
          <a:xfrm>
            <a:off x="5795494" y="6172200"/>
            <a:ext cx="228600" cy="2286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83" name="Rectangle 59"/>
          <p:cNvSpPr>
            <a:spLocks noChangeArrowheads="1"/>
          </p:cNvSpPr>
          <p:nvPr/>
        </p:nvSpPr>
        <p:spPr bwMode="auto">
          <a:xfrm>
            <a:off x="6024094" y="6172200"/>
            <a:ext cx="228600" cy="2286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84" name="Line 60"/>
          <p:cNvSpPr>
            <a:spLocks noChangeShapeType="1"/>
          </p:cNvSpPr>
          <p:nvPr/>
        </p:nvSpPr>
        <p:spPr bwMode="auto">
          <a:xfrm>
            <a:off x="4804894" y="60960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685" name="Line 61"/>
          <p:cNvSpPr>
            <a:spLocks noChangeShapeType="1"/>
          </p:cNvSpPr>
          <p:nvPr/>
        </p:nvSpPr>
        <p:spPr bwMode="auto">
          <a:xfrm flipV="1">
            <a:off x="4957294" y="6019800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686" name="Rectangle 62"/>
          <p:cNvSpPr>
            <a:spLocks noChangeArrowheads="1"/>
          </p:cNvSpPr>
          <p:nvPr/>
        </p:nvSpPr>
        <p:spPr bwMode="auto">
          <a:xfrm>
            <a:off x="5643094" y="4572000"/>
            <a:ext cx="228600" cy="2286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87" name="Rectangle 63"/>
          <p:cNvSpPr>
            <a:spLocks noChangeArrowheads="1"/>
          </p:cNvSpPr>
          <p:nvPr/>
        </p:nvSpPr>
        <p:spPr bwMode="auto">
          <a:xfrm>
            <a:off x="5871694" y="4572000"/>
            <a:ext cx="228600" cy="228600"/>
          </a:xfrm>
          <a:prstGeom prst="rect">
            <a:avLst/>
          </a:prstGeom>
          <a:solidFill>
            <a:srgbClr val="FD221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88" name="Rectangle 64"/>
          <p:cNvSpPr>
            <a:spLocks noChangeArrowheads="1"/>
          </p:cNvSpPr>
          <p:nvPr/>
        </p:nvSpPr>
        <p:spPr bwMode="auto">
          <a:xfrm>
            <a:off x="6100294" y="4572000"/>
            <a:ext cx="228600" cy="2286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89" name="Rectangle 65"/>
          <p:cNvSpPr>
            <a:spLocks noChangeArrowheads="1"/>
          </p:cNvSpPr>
          <p:nvPr/>
        </p:nvSpPr>
        <p:spPr bwMode="auto">
          <a:xfrm>
            <a:off x="6328894" y="4572000"/>
            <a:ext cx="228600" cy="228600"/>
          </a:xfrm>
          <a:prstGeom prst="rect">
            <a:avLst/>
          </a:prstGeom>
          <a:solidFill>
            <a:srgbClr val="FD221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90" name="Rectangle 66"/>
          <p:cNvSpPr>
            <a:spLocks noChangeArrowheads="1"/>
          </p:cNvSpPr>
          <p:nvPr/>
        </p:nvSpPr>
        <p:spPr bwMode="auto">
          <a:xfrm>
            <a:off x="6557494" y="4572000"/>
            <a:ext cx="228600" cy="2286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91" name="Rectangle 67"/>
          <p:cNvSpPr>
            <a:spLocks noChangeArrowheads="1"/>
          </p:cNvSpPr>
          <p:nvPr/>
        </p:nvSpPr>
        <p:spPr bwMode="auto">
          <a:xfrm>
            <a:off x="6786094" y="4572000"/>
            <a:ext cx="228600" cy="2286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92" name="Rectangle 68"/>
          <p:cNvSpPr>
            <a:spLocks noChangeArrowheads="1"/>
          </p:cNvSpPr>
          <p:nvPr/>
        </p:nvSpPr>
        <p:spPr bwMode="auto">
          <a:xfrm>
            <a:off x="6176494" y="3962400"/>
            <a:ext cx="228600" cy="2286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93" name="Rectangle 69"/>
          <p:cNvSpPr>
            <a:spLocks noChangeArrowheads="1"/>
          </p:cNvSpPr>
          <p:nvPr/>
        </p:nvSpPr>
        <p:spPr bwMode="auto">
          <a:xfrm>
            <a:off x="6405094" y="3962400"/>
            <a:ext cx="228600" cy="228600"/>
          </a:xfrm>
          <a:prstGeom prst="rect">
            <a:avLst/>
          </a:prstGeom>
          <a:solidFill>
            <a:srgbClr val="FD221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94" name="Rectangle 70"/>
          <p:cNvSpPr>
            <a:spLocks noChangeArrowheads="1"/>
          </p:cNvSpPr>
          <p:nvPr/>
        </p:nvSpPr>
        <p:spPr bwMode="auto">
          <a:xfrm>
            <a:off x="6633694" y="3962400"/>
            <a:ext cx="228600" cy="2286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95" name="Rectangle 71"/>
          <p:cNvSpPr>
            <a:spLocks noChangeArrowheads="1"/>
          </p:cNvSpPr>
          <p:nvPr/>
        </p:nvSpPr>
        <p:spPr bwMode="auto">
          <a:xfrm>
            <a:off x="6862294" y="3962400"/>
            <a:ext cx="228600" cy="2286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96" name="Rectangle 72"/>
          <p:cNvSpPr>
            <a:spLocks noChangeArrowheads="1"/>
          </p:cNvSpPr>
          <p:nvPr/>
        </p:nvSpPr>
        <p:spPr bwMode="auto">
          <a:xfrm>
            <a:off x="7090894" y="3962400"/>
            <a:ext cx="228600" cy="2286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97" name="Rectangle 73"/>
          <p:cNvSpPr>
            <a:spLocks noChangeArrowheads="1"/>
          </p:cNvSpPr>
          <p:nvPr/>
        </p:nvSpPr>
        <p:spPr bwMode="auto">
          <a:xfrm>
            <a:off x="7319494" y="3962400"/>
            <a:ext cx="228600" cy="2286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98" name="Rectangle 74"/>
          <p:cNvSpPr>
            <a:spLocks noChangeArrowheads="1"/>
          </p:cNvSpPr>
          <p:nvPr/>
        </p:nvSpPr>
        <p:spPr bwMode="auto">
          <a:xfrm>
            <a:off x="6709894" y="3429000"/>
            <a:ext cx="228600" cy="2286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99" name="Rectangle 75"/>
          <p:cNvSpPr>
            <a:spLocks noChangeArrowheads="1"/>
          </p:cNvSpPr>
          <p:nvPr/>
        </p:nvSpPr>
        <p:spPr bwMode="auto">
          <a:xfrm>
            <a:off x="6938494" y="3429000"/>
            <a:ext cx="228600" cy="228600"/>
          </a:xfrm>
          <a:prstGeom prst="rect">
            <a:avLst/>
          </a:prstGeom>
          <a:solidFill>
            <a:srgbClr val="FD221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700" name="Rectangle 76"/>
          <p:cNvSpPr>
            <a:spLocks noChangeArrowheads="1"/>
          </p:cNvSpPr>
          <p:nvPr/>
        </p:nvSpPr>
        <p:spPr bwMode="auto">
          <a:xfrm>
            <a:off x="7167094" y="3429000"/>
            <a:ext cx="228600" cy="2286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701" name="Rectangle 77"/>
          <p:cNvSpPr>
            <a:spLocks noChangeArrowheads="1"/>
          </p:cNvSpPr>
          <p:nvPr/>
        </p:nvSpPr>
        <p:spPr bwMode="auto">
          <a:xfrm>
            <a:off x="7395694" y="3429000"/>
            <a:ext cx="228600" cy="228600"/>
          </a:xfrm>
          <a:prstGeom prst="rect">
            <a:avLst/>
          </a:prstGeom>
          <a:solidFill>
            <a:srgbClr val="FD221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702" name="Rectangle 78"/>
          <p:cNvSpPr>
            <a:spLocks noChangeArrowheads="1"/>
          </p:cNvSpPr>
          <p:nvPr/>
        </p:nvSpPr>
        <p:spPr bwMode="auto">
          <a:xfrm>
            <a:off x="7624294" y="3429000"/>
            <a:ext cx="228600" cy="228600"/>
          </a:xfrm>
          <a:prstGeom prst="rect">
            <a:avLst/>
          </a:prstGeom>
          <a:solidFill>
            <a:srgbClr val="FD221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703" name="Rectangle 79"/>
          <p:cNvSpPr>
            <a:spLocks noChangeArrowheads="1"/>
          </p:cNvSpPr>
          <p:nvPr/>
        </p:nvSpPr>
        <p:spPr bwMode="auto">
          <a:xfrm>
            <a:off x="7852894" y="3429000"/>
            <a:ext cx="228600" cy="228600"/>
          </a:xfrm>
          <a:prstGeom prst="rect">
            <a:avLst/>
          </a:prstGeom>
          <a:solidFill>
            <a:srgbClr val="3CB6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704" name="Line 80"/>
          <p:cNvSpPr>
            <a:spLocks noChangeShapeType="1"/>
          </p:cNvSpPr>
          <p:nvPr/>
        </p:nvSpPr>
        <p:spPr bwMode="auto">
          <a:xfrm>
            <a:off x="6481294" y="19050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705" name="Line 81"/>
          <p:cNvSpPr>
            <a:spLocks noChangeShapeType="1"/>
          </p:cNvSpPr>
          <p:nvPr/>
        </p:nvSpPr>
        <p:spPr bwMode="auto">
          <a:xfrm>
            <a:off x="4423894" y="4114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706" name="Line 82"/>
          <p:cNvSpPr>
            <a:spLocks noChangeShapeType="1"/>
          </p:cNvSpPr>
          <p:nvPr/>
        </p:nvSpPr>
        <p:spPr bwMode="auto">
          <a:xfrm flipH="1">
            <a:off x="6786094" y="54864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707" name="Line 83"/>
          <p:cNvSpPr>
            <a:spLocks noChangeShapeType="1"/>
          </p:cNvSpPr>
          <p:nvPr/>
        </p:nvSpPr>
        <p:spPr bwMode="auto">
          <a:xfrm flipH="1" flipV="1">
            <a:off x="1985494" y="5486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6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5302</TotalTime>
  <Words>87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Artificial Neuron</vt:lpstr>
      <vt:lpstr>Many Layers</vt:lpstr>
      <vt:lpstr>Generic Structure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 Java Lopez</dc:creator>
  <cp:lastModifiedBy>Angel Java Lopez</cp:lastModifiedBy>
  <cp:revision>5</cp:revision>
  <dcterms:created xsi:type="dcterms:W3CDTF">2014-11-24T21:04:54Z</dcterms:created>
  <dcterms:modified xsi:type="dcterms:W3CDTF">2014-11-29T13:50:41Z</dcterms:modified>
</cp:coreProperties>
</file>