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515" y="65682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Sequence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776" y="1916805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6254" y="1916806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6815" y="3176786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Number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3632" y="3176785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Multiply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10893" y="443676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Variable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56371" y="443676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Number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6377" y="3176785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:x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091186" y="4436764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959697" y="3176782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8093" y="5454196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313571" y="5454196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3812146" y="1378041"/>
            <a:ext cx="1622739" cy="53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434885" y="1378041"/>
            <a:ext cx="1622739" cy="5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1" idx="0"/>
          </p:cNvCxnSpPr>
          <p:nvPr/>
        </p:nvCxnSpPr>
        <p:spPr>
          <a:xfrm flipH="1">
            <a:off x="2440546" y="2638022"/>
            <a:ext cx="1371600" cy="53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3812146" y="2638022"/>
            <a:ext cx="616039" cy="53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4428185" y="3898003"/>
            <a:ext cx="17170" cy="53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3" idx="0"/>
          </p:cNvCxnSpPr>
          <p:nvPr/>
        </p:nvCxnSpPr>
        <p:spPr>
          <a:xfrm flipH="1">
            <a:off x="6313866" y="2638023"/>
            <a:ext cx="743758" cy="5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8" idx="0"/>
          </p:cNvCxnSpPr>
          <p:nvPr/>
        </p:nvCxnSpPr>
        <p:spPr>
          <a:xfrm>
            <a:off x="7057624" y="2638023"/>
            <a:ext cx="987378" cy="53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 flipH="1">
            <a:off x="6422263" y="3898002"/>
            <a:ext cx="1622739" cy="53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>
          <a:xfrm>
            <a:off x="8045002" y="3898002"/>
            <a:ext cx="1622739" cy="53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4" idx="0"/>
          </p:cNvCxnSpPr>
          <p:nvPr/>
        </p:nvCxnSpPr>
        <p:spPr>
          <a:xfrm flipH="1">
            <a:off x="6422262" y="5157981"/>
            <a:ext cx="1" cy="2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5" idx="0"/>
          </p:cNvCxnSpPr>
          <p:nvPr/>
        </p:nvCxnSpPr>
        <p:spPr>
          <a:xfrm flipH="1">
            <a:off x="9667740" y="5157981"/>
            <a:ext cx="1" cy="2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3515" y="65682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Push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6254" y="656824"/>
            <a:ext cx="708338" cy="72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23515" y="1378041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254" y="1384480"/>
            <a:ext cx="708338" cy="714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:x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23515" y="2092818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Push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6254" y="2099258"/>
            <a:ext cx="708338" cy="72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:x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23514" y="2820475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Push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6254" y="2820475"/>
            <a:ext cx="708338" cy="72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23514" y="3535252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Multiply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3514" y="4256469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253" y="4262908"/>
            <a:ext cx="708338" cy="721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48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ajlopez</dc:creator>
  <cp:lastModifiedBy>ajlopez</cp:lastModifiedBy>
  <cp:revision>5</cp:revision>
  <dcterms:created xsi:type="dcterms:W3CDTF">2013-11-14T18:48:34Z</dcterms:created>
  <dcterms:modified xsi:type="dcterms:W3CDTF">2013-11-15T13:29:43Z</dcterms:modified>
</cp:coreProperties>
</file>