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-1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xmlns="" val="2899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xmlns="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39317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>
          <a:xfrm>
            <a:off x="2768990" y="4611858"/>
            <a:ext cx="5430129" cy="1041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68 Rectángulo"/>
          <p:cNvSpPr/>
          <p:nvPr/>
        </p:nvSpPr>
        <p:spPr>
          <a:xfrm>
            <a:off x="2785403" y="759655"/>
            <a:ext cx="5430129" cy="104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3242096" y="1001976"/>
            <a:ext cx="1143000" cy="501805"/>
            <a:chOff x="1807192" y="1001976"/>
            <a:chExt cx="1143000" cy="501805"/>
          </a:xfrm>
        </p:grpSpPr>
        <p:sp>
          <p:nvSpPr>
            <p:cNvPr id="4" name="3 Rectángulo"/>
            <p:cNvSpPr/>
            <p:nvPr/>
          </p:nvSpPr>
          <p:spPr>
            <a:xfrm flipH="1">
              <a:off x="1807192" y="1001976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Rectángulo"/>
            <p:cNvSpPr/>
            <p:nvPr/>
          </p:nvSpPr>
          <p:spPr>
            <a:xfrm flipH="1">
              <a:off x="1807192" y="1140728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Rectángulo"/>
            <p:cNvSpPr/>
            <p:nvPr/>
          </p:nvSpPr>
          <p:spPr>
            <a:xfrm flipH="1">
              <a:off x="2092656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Rectángulo"/>
            <p:cNvSpPr/>
            <p:nvPr/>
          </p:nvSpPr>
          <p:spPr>
            <a:xfrm flipH="1">
              <a:off x="2196152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 flipH="1">
              <a:off x="2293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 flipH="1">
              <a:off x="2383808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ectángulo"/>
            <p:cNvSpPr/>
            <p:nvPr/>
          </p:nvSpPr>
          <p:spPr>
            <a:xfrm flipH="1">
              <a:off x="2473656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 flipH="1">
              <a:off x="2571464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 flipH="1">
              <a:off x="2674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12 Conector recto de flecha"/>
          <p:cNvCxnSpPr>
            <a:stCxn id="5" idx="3"/>
          </p:cNvCxnSpPr>
          <p:nvPr/>
        </p:nvCxnSpPr>
        <p:spPr>
          <a:xfrm flipH="1" flipV="1">
            <a:off x="2958904" y="1230576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4" idx="1"/>
          </p:cNvCxnSpPr>
          <p:nvPr/>
        </p:nvCxnSpPr>
        <p:spPr>
          <a:xfrm flipH="1" flipV="1">
            <a:off x="4385096" y="1252879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006904" y="1241380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15 Grupo"/>
          <p:cNvGrpSpPr/>
          <p:nvPr/>
        </p:nvGrpSpPr>
        <p:grpSpPr>
          <a:xfrm>
            <a:off x="3187505" y="4929553"/>
            <a:ext cx="1143000" cy="501805"/>
            <a:chOff x="1752600" y="1905000"/>
            <a:chExt cx="1143000" cy="501805"/>
          </a:xfrm>
        </p:grpSpPr>
        <p:sp>
          <p:nvSpPr>
            <p:cNvPr id="17" name="16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25 Conector recto de flecha"/>
          <p:cNvCxnSpPr>
            <a:stCxn id="18" idx="3"/>
          </p:cNvCxnSpPr>
          <p:nvPr/>
        </p:nvCxnSpPr>
        <p:spPr>
          <a:xfrm flipH="1" flipV="1">
            <a:off x="2904313" y="5158153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4863904" y="990600"/>
            <a:ext cx="1143000" cy="501805"/>
            <a:chOff x="3429000" y="990600"/>
            <a:chExt cx="1143000" cy="501805"/>
          </a:xfrm>
        </p:grpSpPr>
        <p:sp>
          <p:nvSpPr>
            <p:cNvPr id="28" name="27 Rectángulo"/>
            <p:cNvSpPr/>
            <p:nvPr/>
          </p:nvSpPr>
          <p:spPr>
            <a:xfrm flipH="1">
              <a:off x="34290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ectángulo"/>
            <p:cNvSpPr/>
            <p:nvPr/>
          </p:nvSpPr>
          <p:spPr>
            <a:xfrm flipH="1">
              <a:off x="34290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Rectángulo"/>
            <p:cNvSpPr/>
            <p:nvPr/>
          </p:nvSpPr>
          <p:spPr>
            <a:xfrm flipH="1">
              <a:off x="37144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Rectángulo"/>
            <p:cNvSpPr/>
            <p:nvPr/>
          </p:nvSpPr>
          <p:spPr>
            <a:xfrm flipH="1">
              <a:off x="38043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Rectángulo"/>
            <p:cNvSpPr/>
            <p:nvPr/>
          </p:nvSpPr>
          <p:spPr>
            <a:xfrm flipH="1">
              <a:off x="3902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Rectángulo"/>
            <p:cNvSpPr/>
            <p:nvPr/>
          </p:nvSpPr>
          <p:spPr>
            <a:xfrm flipH="1">
              <a:off x="4005616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Rectángulo"/>
            <p:cNvSpPr/>
            <p:nvPr/>
          </p:nvSpPr>
          <p:spPr>
            <a:xfrm flipH="1">
              <a:off x="40954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Rectángulo"/>
            <p:cNvSpPr/>
            <p:nvPr/>
          </p:nvSpPr>
          <p:spPr>
            <a:xfrm flipH="1">
              <a:off x="41932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Rectángulo"/>
            <p:cNvSpPr/>
            <p:nvPr/>
          </p:nvSpPr>
          <p:spPr>
            <a:xfrm flipH="1">
              <a:off x="4283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464104" y="990600"/>
            <a:ext cx="1143000" cy="501805"/>
            <a:chOff x="5029200" y="990600"/>
            <a:chExt cx="1143000" cy="501805"/>
          </a:xfrm>
        </p:grpSpPr>
        <p:sp>
          <p:nvSpPr>
            <p:cNvPr id="38" name="37 Rectángulo"/>
            <p:cNvSpPr/>
            <p:nvPr/>
          </p:nvSpPr>
          <p:spPr>
            <a:xfrm flipH="1">
              <a:off x="50292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ectángulo"/>
            <p:cNvSpPr/>
            <p:nvPr/>
          </p:nvSpPr>
          <p:spPr>
            <a:xfrm flipH="1">
              <a:off x="50292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Rectángulo"/>
            <p:cNvSpPr/>
            <p:nvPr/>
          </p:nvSpPr>
          <p:spPr>
            <a:xfrm flipH="1">
              <a:off x="53146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ectángulo"/>
            <p:cNvSpPr/>
            <p:nvPr/>
          </p:nvSpPr>
          <p:spPr>
            <a:xfrm flipH="1">
              <a:off x="54045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Rectángulo"/>
            <p:cNvSpPr/>
            <p:nvPr/>
          </p:nvSpPr>
          <p:spPr>
            <a:xfrm flipH="1">
              <a:off x="5502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Rectángulo"/>
            <p:cNvSpPr/>
            <p:nvPr/>
          </p:nvSpPr>
          <p:spPr>
            <a:xfrm flipH="1">
              <a:off x="5592168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Rectángulo"/>
            <p:cNvSpPr/>
            <p:nvPr/>
          </p:nvSpPr>
          <p:spPr>
            <a:xfrm flipH="1">
              <a:off x="56956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Rectángulo"/>
            <p:cNvSpPr/>
            <p:nvPr/>
          </p:nvSpPr>
          <p:spPr>
            <a:xfrm flipH="1">
              <a:off x="57934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Rectángulo"/>
            <p:cNvSpPr/>
            <p:nvPr/>
          </p:nvSpPr>
          <p:spPr>
            <a:xfrm flipH="1">
              <a:off x="5883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4863905" y="4929553"/>
            <a:ext cx="1143000" cy="501805"/>
            <a:chOff x="1752600" y="1905000"/>
            <a:chExt cx="1143000" cy="501805"/>
          </a:xfrm>
        </p:grpSpPr>
        <p:sp>
          <p:nvSpPr>
            <p:cNvPr id="48" name="4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6464105" y="4929553"/>
            <a:ext cx="1143000" cy="501805"/>
            <a:chOff x="1752600" y="1905000"/>
            <a:chExt cx="1143000" cy="501805"/>
          </a:xfrm>
        </p:grpSpPr>
        <p:sp>
          <p:nvSpPr>
            <p:cNvPr id="58" name="5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flipH="1" flipV="1">
            <a:off x="4352113" y="5158153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>
            <a:off x="6006905" y="5158153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2813539" y="351693"/>
            <a:ext cx="244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Bitcoin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endParaRPr lang="en-US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725595" y="5737274"/>
            <a:ext cx="339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Ethereum/RSK </a:t>
            </a:r>
            <a:r>
              <a:rPr lang="en-US" sz="2400" dirty="0" err="1" smtClean="0"/>
              <a:t>Blockchain</a:t>
            </a:r>
            <a:endParaRPr lang="en-US" sz="2400" dirty="0"/>
          </a:p>
        </p:txBody>
      </p:sp>
      <p:sp>
        <p:nvSpPr>
          <p:cNvPr id="73" name="72 Elipse"/>
          <p:cNvSpPr/>
          <p:nvPr/>
        </p:nvSpPr>
        <p:spPr>
          <a:xfrm>
            <a:off x="1772531" y="2672866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73 Elipse"/>
          <p:cNvSpPr/>
          <p:nvPr/>
        </p:nvSpPr>
        <p:spPr>
          <a:xfrm>
            <a:off x="3022211" y="2670521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74 Elipse"/>
          <p:cNvSpPr/>
          <p:nvPr/>
        </p:nvSpPr>
        <p:spPr>
          <a:xfrm>
            <a:off x="4302370" y="268459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75 Elipse"/>
          <p:cNvSpPr/>
          <p:nvPr/>
        </p:nvSpPr>
        <p:spPr>
          <a:xfrm>
            <a:off x="5552050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Elipse"/>
          <p:cNvSpPr/>
          <p:nvPr/>
        </p:nvSpPr>
        <p:spPr>
          <a:xfrm>
            <a:off x="6916615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77 Elipse"/>
          <p:cNvSpPr/>
          <p:nvPr/>
        </p:nvSpPr>
        <p:spPr>
          <a:xfrm>
            <a:off x="8166295" y="26799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79 Conector recto de flecha"/>
          <p:cNvCxnSpPr>
            <a:endCxn id="73" idx="7"/>
          </p:cNvCxnSpPr>
          <p:nvPr/>
        </p:nvCxnSpPr>
        <p:spPr>
          <a:xfrm flipH="1">
            <a:off x="2553020" y="1842868"/>
            <a:ext cx="1779829" cy="9639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73" idx="4"/>
          </p:cNvCxnSpPr>
          <p:nvPr/>
        </p:nvCxnSpPr>
        <p:spPr>
          <a:xfrm>
            <a:off x="2229731" y="3587266"/>
            <a:ext cx="1427869" cy="104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70" idx="0"/>
            <a:endCxn id="76" idx="4"/>
          </p:cNvCxnSpPr>
          <p:nvPr/>
        </p:nvCxnSpPr>
        <p:spPr>
          <a:xfrm flipV="1">
            <a:off x="5484055" y="3596645"/>
            <a:ext cx="525195" cy="10152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77" idx="0"/>
          </p:cNvCxnSpPr>
          <p:nvPr/>
        </p:nvCxnSpPr>
        <p:spPr>
          <a:xfrm flipH="1" flipV="1">
            <a:off x="6302326" y="1800665"/>
            <a:ext cx="1071489" cy="8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78" idx="4"/>
          </p:cNvCxnSpPr>
          <p:nvPr/>
        </p:nvCxnSpPr>
        <p:spPr>
          <a:xfrm flipH="1">
            <a:off x="6963508" y="3594300"/>
            <a:ext cx="1659987" cy="101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endCxn id="78" idx="1"/>
          </p:cNvCxnSpPr>
          <p:nvPr/>
        </p:nvCxnSpPr>
        <p:spPr>
          <a:xfrm>
            <a:off x="6639951" y="1814732"/>
            <a:ext cx="1660255" cy="9990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>
            <a:stCxn id="75" idx="0"/>
            <a:endCxn id="69" idx="2"/>
          </p:cNvCxnSpPr>
          <p:nvPr/>
        </p:nvCxnSpPr>
        <p:spPr>
          <a:xfrm flipV="1">
            <a:off x="4759570" y="1800664"/>
            <a:ext cx="740898" cy="883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endCxn id="75" idx="4"/>
          </p:cNvCxnSpPr>
          <p:nvPr/>
        </p:nvCxnSpPr>
        <p:spPr>
          <a:xfrm flipH="1" flipV="1">
            <a:off x="4759570" y="3598990"/>
            <a:ext cx="150055" cy="1001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>
            <a:off x="9551963" y="1941342"/>
            <a:ext cx="1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/>
          <p:nvPr/>
        </p:nvCxnSpPr>
        <p:spPr>
          <a:xfrm>
            <a:off x="9591822" y="2754924"/>
            <a:ext cx="12262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9453487" y="154744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9549616" y="240323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211015" y="2785403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</a:t>
            </a:r>
            <a:br>
              <a:rPr lang="en-US" dirty="0" smtClean="0"/>
            </a:br>
            <a:r>
              <a:rPr lang="en-US" dirty="0" smtClean="0"/>
              <a:t>Oracles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080826" y="7877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Elipse"/>
          <p:cNvSpPr/>
          <p:nvPr/>
        </p:nvSpPr>
        <p:spPr>
          <a:xfrm>
            <a:off x="5146432" y="7573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Elipse"/>
          <p:cNvSpPr/>
          <p:nvPr/>
        </p:nvSpPr>
        <p:spPr>
          <a:xfrm>
            <a:off x="7115909" y="74324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2025761" y="263065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861509" y="2600178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03423" y="2611902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BTCRelay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029214" y="442428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Bridge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3277772" y="540199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7326924" y="542778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1"/>
            <a:endCxn id="5" idx="3"/>
          </p:cNvCxnSpPr>
          <p:nvPr/>
        </p:nvCxnSpPr>
        <p:spPr>
          <a:xfrm flipH="1">
            <a:off x="3334056" y="2970628"/>
            <a:ext cx="1669367" cy="187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6" idx="1"/>
          </p:cNvCxnSpPr>
          <p:nvPr/>
        </p:nvCxnSpPr>
        <p:spPr>
          <a:xfrm flipV="1">
            <a:off x="6311718" y="2958904"/>
            <a:ext cx="1549791" cy="117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0"/>
            <a:endCxn id="4" idx="4"/>
          </p:cNvCxnSpPr>
          <p:nvPr/>
        </p:nvCxnSpPr>
        <p:spPr>
          <a:xfrm flipH="1" flipV="1">
            <a:off x="7573109" y="1657647"/>
            <a:ext cx="942548" cy="9425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2"/>
            <a:endCxn id="8" idx="1"/>
          </p:cNvCxnSpPr>
          <p:nvPr/>
        </p:nvCxnSpPr>
        <p:spPr>
          <a:xfrm>
            <a:off x="2679909" y="3348111"/>
            <a:ext cx="2349305" cy="143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9" idx="6"/>
          </p:cNvCxnSpPr>
          <p:nvPr/>
        </p:nvCxnSpPr>
        <p:spPr>
          <a:xfrm flipH="1">
            <a:off x="4121833" y="5162843"/>
            <a:ext cx="1055078" cy="66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0" idx="2"/>
          </p:cNvCxnSpPr>
          <p:nvPr/>
        </p:nvCxnSpPr>
        <p:spPr>
          <a:xfrm flipH="1" flipV="1">
            <a:off x="6147582" y="5162843"/>
            <a:ext cx="1179342" cy="686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8" idx="3"/>
            <a:endCxn id="6" idx="2"/>
          </p:cNvCxnSpPr>
          <p:nvPr/>
        </p:nvCxnSpPr>
        <p:spPr>
          <a:xfrm flipV="1">
            <a:off x="6337509" y="3317630"/>
            <a:ext cx="2178148" cy="146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3" idx="5"/>
          </p:cNvCxnSpPr>
          <p:nvPr/>
        </p:nvCxnSpPr>
        <p:spPr>
          <a:xfrm>
            <a:off x="5926921" y="1537804"/>
            <a:ext cx="1979122" cy="1106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6"/>
          </p:cNvCxnSpPr>
          <p:nvPr/>
        </p:nvCxnSpPr>
        <p:spPr>
          <a:xfrm>
            <a:off x="8030309" y="1200447"/>
            <a:ext cx="1521654" cy="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" idx="5"/>
          </p:cNvCxnSpPr>
          <p:nvPr/>
        </p:nvCxnSpPr>
        <p:spPr>
          <a:xfrm>
            <a:off x="3861315" y="1568284"/>
            <a:ext cx="4002525" cy="127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3" idx="6"/>
          </p:cNvCxnSpPr>
          <p:nvPr/>
        </p:nvCxnSpPr>
        <p:spPr>
          <a:xfrm flipH="1" flipV="1">
            <a:off x="6060832" y="1214515"/>
            <a:ext cx="2056226" cy="14020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" idx="4"/>
            <a:endCxn id="5" idx="0"/>
          </p:cNvCxnSpPr>
          <p:nvPr/>
        </p:nvCxnSpPr>
        <p:spPr>
          <a:xfrm flipH="1">
            <a:off x="2679909" y="1702195"/>
            <a:ext cx="858117" cy="9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" idx="2"/>
          </p:cNvCxnSpPr>
          <p:nvPr/>
        </p:nvCxnSpPr>
        <p:spPr>
          <a:xfrm flipH="1">
            <a:off x="3305908" y="1214515"/>
            <a:ext cx="1840524" cy="147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684541" y="337624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Federators/Oracles</a:t>
            </a:r>
            <a:endParaRPr lang="en-U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9580099" y="1055077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Transactions</a:t>
            </a:r>
            <a:endParaRPr lang="en-US" dirty="0"/>
          </a:p>
        </p:txBody>
      </p:sp>
      <p:cxnSp>
        <p:nvCxnSpPr>
          <p:cNvPr id="42" name="41 Conector recto de flecha"/>
          <p:cNvCxnSpPr>
            <a:endCxn id="2" idx="2"/>
          </p:cNvCxnSpPr>
          <p:nvPr/>
        </p:nvCxnSpPr>
        <p:spPr>
          <a:xfrm flipV="1">
            <a:off x="689317" y="1244995"/>
            <a:ext cx="2391509" cy="70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01040" y="841717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9576</TotalTime>
  <Words>84</Words>
  <Application>Microsoft Office PowerPoint</Application>
  <PresentationFormat>Personalizado</PresentationFormat>
  <Paragraphs>64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Nodes</vt:lpstr>
      <vt:lpstr>Mining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Windows User</cp:lastModifiedBy>
  <cp:revision>22</cp:revision>
  <dcterms:created xsi:type="dcterms:W3CDTF">2014-11-24T21:04:54Z</dcterms:created>
  <dcterms:modified xsi:type="dcterms:W3CDTF">2018-01-01T11:20:12Z</dcterms:modified>
</cp:coreProperties>
</file>