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>
            <a:off x="3829636" y="3785373"/>
            <a:ext cx="2190750" cy="159268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038448" y="4127199"/>
            <a:ext cx="1773126" cy="132706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768653" y="484439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32" idx="2"/>
            <a:endCxn id="4" idx="0"/>
          </p:cNvCxnSpPr>
          <p:nvPr/>
        </p:nvCxnSpPr>
        <p:spPr>
          <a:xfrm>
            <a:off x="6744286" y="3008080"/>
            <a:ext cx="0" cy="168418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979461" y="3081633"/>
            <a:ext cx="29156" cy="150562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7018313" y="381971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105400" y="2521039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7162800" y="6160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772400" y="25972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438400" y="2902039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 flipV="1">
            <a:off x="3886200" y="3206839"/>
            <a:ext cx="1219200" cy="3810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1"/>
            <a:endCxn id="4" idx="0"/>
          </p:cNvCxnSpPr>
          <p:nvPr/>
        </p:nvCxnSpPr>
        <p:spPr>
          <a:xfrm flipH="1">
            <a:off x="5829300" y="1301839"/>
            <a:ext cx="1333500" cy="1219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1"/>
            <a:endCxn id="4" idx="3"/>
          </p:cNvCxnSpPr>
          <p:nvPr/>
        </p:nvCxnSpPr>
        <p:spPr>
          <a:xfrm flipH="1" flipV="1">
            <a:off x="6553200" y="3206839"/>
            <a:ext cx="1219200" cy="76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4038600" y="2902039"/>
            <a:ext cx="914400" cy="3048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867400" y="1454239"/>
            <a:ext cx="8382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629400" y="2978239"/>
            <a:ext cx="1066800" cy="762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267200" y="2749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Elipse"/>
          <p:cNvSpPr/>
          <p:nvPr/>
        </p:nvSpPr>
        <p:spPr>
          <a:xfrm>
            <a:off x="6019800" y="1606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Elipse"/>
          <p:cNvSpPr/>
          <p:nvPr/>
        </p:nvSpPr>
        <p:spPr>
          <a:xfrm>
            <a:off x="7010400" y="26734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 Rectángulo redondeado"/>
          <p:cNvSpPr/>
          <p:nvPr/>
        </p:nvSpPr>
        <p:spPr>
          <a:xfrm>
            <a:off x="7886700" y="45784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9 Conector recto de flecha"/>
          <p:cNvCxnSpPr>
            <a:stCxn id="20" idx="1"/>
            <a:endCxn id="4" idx="2"/>
          </p:cNvCxnSpPr>
          <p:nvPr/>
        </p:nvCxnSpPr>
        <p:spPr>
          <a:xfrm flipH="1" flipV="1">
            <a:off x="5829300" y="3892639"/>
            <a:ext cx="2057400" cy="13716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8 Conector recto de flecha"/>
          <p:cNvCxnSpPr/>
          <p:nvPr/>
        </p:nvCxnSpPr>
        <p:spPr>
          <a:xfrm>
            <a:off x="6324600" y="4045039"/>
            <a:ext cx="1447800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4 Elipse"/>
          <p:cNvSpPr/>
          <p:nvPr/>
        </p:nvSpPr>
        <p:spPr>
          <a:xfrm>
            <a:off x="6934200" y="41212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3</cp:revision>
  <dcterms:created xsi:type="dcterms:W3CDTF">2013-10-02T22:37:03Z</dcterms:created>
  <dcterms:modified xsi:type="dcterms:W3CDTF">2013-10-03T21:36:16Z</dcterms:modified>
</cp:coreProperties>
</file>