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://moogle-store.appspot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628900"/>
            <a:ext cx="10464800" cy="33020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ctr"/>
          <a:lstStyle>
            <a:lvl1pPr>
              <a:defRPr sz="95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Moogle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21" name="c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1100" y="3714750"/>
            <a:ext cx="997325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ra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9445" y="4099298"/>
            <a:ext cx="6039310" cy="1786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Complete System Framework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26" name="SystemFramewo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6484" y="2855738"/>
            <a:ext cx="7651832" cy="5782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Demo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609849"/>
            <a:ext cx="11099801" cy="62865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 marL="444500" indent="-444500">
              <a:defRPr sz="3000"/>
            </a:pPr>
            <a:r>
              <a:t>Requirements:</a:t>
            </a:r>
          </a:p>
          <a:p>
            <a:pPr lvl="2">
              <a:defRPr sz="2400"/>
            </a:pPr>
            <a:r>
              <a:t>Creating new user, browsing, searching, buying a sale item, bidding on an auction item, posting a new auction item</a:t>
            </a:r>
          </a:p>
          <a:p>
            <a:pPr marL="444500" indent="-444500">
              <a:defRPr sz="3000"/>
            </a:pPr>
            <a:r>
              <a:t>Extras:</a:t>
            </a:r>
          </a:p>
          <a:p>
            <a:pPr lvl="2">
              <a:defRPr sz="2500"/>
            </a:pPr>
            <a:r>
              <a:t>Email alerts (when signing up and buying a sale item), watchlists, herd membership, “Related Items” section on product pages</a:t>
            </a:r>
          </a:p>
          <a:p>
            <a:pPr marL="444500" indent="-444500">
              <a:defRPr sz="2800"/>
            </a:pPr>
            <a:r>
              <a:rPr u="sng">
                <a:hlinkClick r:id="rId3" invalidUrl="" action="" tgtFrame="" tooltip="" history="1" highlightClick="0" endSnd="0"/>
              </a:rPr>
              <a:t>http://moogle-store.appspot.com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