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4CF0E-002B-47F2-BBF0-FD1E59B6535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ADB1E-5D68-42B0-8192-A9EBE2A0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Dihcotomous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ADB1E-5D68-42B0-8192-A9EBE2A062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primary goal check </a:t>
            </a:r>
            <a:r>
              <a:rPr lang="en-US" dirty="0" err="1"/>
              <a:t>timeData</a:t>
            </a:r>
            <a:r>
              <a:rPr lang="en-US" dirty="0"/>
              <a:t> to provide more in depth insight into </a:t>
            </a:r>
            <a:r>
              <a:rPr lang="en-US" dirty="0" err="1"/>
              <a:t>performe</a:t>
            </a:r>
            <a:r>
              <a:rPr lang="en-US" dirty="0"/>
              <a:t> that could assist with sight adjustment and finding potential form issues</a:t>
            </a:r>
          </a:p>
          <a:p>
            <a:r>
              <a:rPr lang="en-US" dirty="0"/>
              <a:t>Many target archers label there arrows knowing if one is performing worse would be </a:t>
            </a:r>
            <a:r>
              <a:rPr lang="en-US" dirty="0" err="1"/>
              <a:t>worthhile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ADB1E-5D68-42B0-8192-A9EBE2A062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39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208608-F112-4B8B-B6B9-FDB99F1A213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1963-C05B-4AAA-8DF6-639F56AA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2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cid:image003.jpg@01D7F063.CF334030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BDBB-6D62-415D-8EEB-1B934CF29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Archery Target Scoring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3E699-153A-408F-843E-6E68CA9EB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</a:t>
            </a:r>
            <a:r>
              <a:rPr lang="en-US" dirty="0" err="1"/>
              <a:t>MacLEllan</a:t>
            </a:r>
            <a:r>
              <a:rPr lang="en-US" dirty="0"/>
              <a:t>-O’Brien</a:t>
            </a:r>
          </a:p>
        </p:txBody>
      </p:sp>
    </p:spTree>
    <p:extLst>
      <p:ext uri="{BB962C8B-B14F-4D97-AF65-F5344CB8AC3E}">
        <p14:creationId xmlns:p14="http://schemas.microsoft.com/office/powerpoint/2010/main" val="54666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0E6A-DE86-470B-BD3B-BE91DE4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F72-554E-4221-A4C1-84DA719F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is designed to take a picture of a target archery face and score the arrows that are in it</a:t>
            </a:r>
          </a:p>
          <a:p>
            <a:r>
              <a:rPr lang="en-US" dirty="0"/>
              <a:t>This can be useful for both competitions and practice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Could speed up scoring at competitions and ensure scoring accuracy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Would make it easier for people to score their shots in practice, which could yield data that would enable improvement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BA5E-8928-4763-8754-2F1AA7EF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CAED-9858-4B9F-9C22-CBE5DA1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Goal</a:t>
            </a:r>
          </a:p>
          <a:p>
            <a:r>
              <a:rPr lang="en-US" dirty="0"/>
              <a:t>Develop an app that scores an archery target in a quick and accurate manner</a:t>
            </a:r>
          </a:p>
          <a:p>
            <a:pPr marL="0" indent="0">
              <a:buNone/>
            </a:pPr>
            <a:r>
              <a:rPr lang="en-US" dirty="0"/>
              <a:t>Reach Goals</a:t>
            </a:r>
          </a:p>
          <a:p>
            <a:r>
              <a:rPr lang="en-US" dirty="0"/>
              <a:t>Collect data regarding arrow grouping patterns</a:t>
            </a:r>
          </a:p>
          <a:p>
            <a:r>
              <a:rPr lang="en-US" dirty="0"/>
              <a:t>Allow user to optionally specify details about the arrows that were scored</a:t>
            </a:r>
          </a:p>
        </p:txBody>
      </p:sp>
    </p:spTree>
    <p:extLst>
      <p:ext uri="{BB962C8B-B14F-4D97-AF65-F5344CB8AC3E}">
        <p14:creationId xmlns:p14="http://schemas.microsoft.com/office/powerpoint/2010/main" val="18127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F10F-6E50-4056-BB26-804FF6FD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89627"/>
            <a:ext cx="9404723" cy="140053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9973-FBDD-4498-8426-82739010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Implemented in Android Studio using Java</a:t>
            </a:r>
          </a:p>
          <a:p>
            <a:r>
              <a:rPr lang="en-US" dirty="0"/>
              <a:t>Vision processing was handled by OpenCV</a:t>
            </a:r>
          </a:p>
        </p:txBody>
      </p:sp>
    </p:spTree>
    <p:extLst>
      <p:ext uri="{BB962C8B-B14F-4D97-AF65-F5344CB8AC3E}">
        <p14:creationId xmlns:p14="http://schemas.microsoft.com/office/powerpoint/2010/main" val="32045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AE29-B40F-47C2-A5FA-9E5E971E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EC4E-67E9-4F9E-B37D-7B2E2119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Initially prompts the user to press a button, which activates the phone’s camera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a photo Is 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 is still displayed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score is displayed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photo is displayed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6E698AA-E7CF-4C7B-A0A2-AAF8AF63D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26" y="283572"/>
            <a:ext cx="3078747" cy="62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17C6B-48FD-4AA1-9C8F-B49E8FB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Scoring Method</a:t>
            </a:r>
          </a:p>
        </p:txBody>
      </p:sp>
      <p:pic>
        <p:nvPicPr>
          <p:cNvPr id="8" name="Content Placeholder 7" descr="A picture containing fan, device&#10;&#10;Description automatically generated">
            <a:extLst>
              <a:ext uri="{FF2B5EF4-FFF2-40B4-BE49-F238E27FC236}">
                <a16:creationId xmlns:a16="http://schemas.microsoft.com/office/drawing/2014/main" id="{BC817F82-C251-4407-A2AB-FE7C5B9079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2" y="2159788"/>
            <a:ext cx="3148022" cy="3148022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8E0426-3A86-4D04-A4C9-91551971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Attempted multiple methods with limited accuracy.</a:t>
            </a:r>
          </a:p>
          <a:p>
            <a:r>
              <a:rPr lang="en-US" sz="1600" dirty="0"/>
              <a:t>Settled on using edge detection combined with the known colors and geometric features of the targets faces to get best 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A07BB-34C4-49E3-9248-3203896788E7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091" y="2159788"/>
            <a:ext cx="3148022" cy="314802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0377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625</TotalTime>
  <Words>227</Words>
  <Application>Microsoft Macintosh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Automated Archery Target Scoring </vt:lpstr>
      <vt:lpstr>Introduction</vt:lpstr>
      <vt:lpstr>Goals</vt:lpstr>
      <vt:lpstr>Technology Stack</vt:lpstr>
      <vt:lpstr>Current user interface</vt:lpstr>
      <vt:lpstr>Scoring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Aidan MacLellan</dc:creator>
  <cp:lastModifiedBy>Aidan MacLellan</cp:lastModifiedBy>
  <cp:revision>5</cp:revision>
  <dcterms:created xsi:type="dcterms:W3CDTF">2021-12-13T18:22:21Z</dcterms:created>
  <dcterms:modified xsi:type="dcterms:W3CDTF">2023-01-24T05:04:05Z</dcterms:modified>
</cp:coreProperties>
</file>