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879725" cy="1800225"/>
  <p:notesSz cx="6858000" cy="9144000"/>
  <p:defaultTextStyle>
    <a:defPPr>
      <a:defRPr lang="pt-BR"/>
    </a:defPPr>
    <a:lvl1pPr marL="0" algn="l" defTabSz="28807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44035" algn="l" defTabSz="28807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288071" algn="l" defTabSz="28807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32107" algn="l" defTabSz="28807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576142" algn="l" defTabSz="28807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720178" algn="l" defTabSz="28807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864215" algn="l" defTabSz="28807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008250" algn="l" defTabSz="28807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152286" algn="l" defTabSz="28807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70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3186" y="-1260"/>
      </p:cViewPr>
      <p:guideLst>
        <p:guide orient="horz" pos="567"/>
        <p:guide pos="9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5984" y="559237"/>
            <a:ext cx="2447766" cy="38588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1959" y="1020127"/>
            <a:ext cx="2015809" cy="4600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8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2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76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20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64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08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52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35FF-9F84-434C-87C7-C8611AD8DEE2}" type="datetimeFigureOut">
              <a:rPr lang="pt-BR" smtClean="0"/>
              <a:t>03/03/2013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FA4F-9FC6-4A0A-A052-6EB58570F0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501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35FF-9F84-434C-87C7-C8611AD8DEE2}" type="datetimeFigureOut">
              <a:rPr lang="pt-BR" smtClean="0"/>
              <a:t>03/03/2013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FA4F-9FC6-4A0A-A052-6EB58570F0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38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10963" y="18752"/>
            <a:ext cx="127488" cy="40338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8499" y="18752"/>
            <a:ext cx="334468" cy="40338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35FF-9F84-434C-87C7-C8611AD8DEE2}" type="datetimeFigureOut">
              <a:rPr lang="pt-BR" smtClean="0"/>
              <a:t>03/03/2013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FA4F-9FC6-4A0A-A052-6EB58570F0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787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35FF-9F84-434C-87C7-C8611AD8DEE2}" type="datetimeFigureOut">
              <a:rPr lang="pt-BR" smtClean="0"/>
              <a:t>03/03/2013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FA4F-9FC6-4A0A-A052-6EB58570F0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61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483" y="1156814"/>
            <a:ext cx="2447766" cy="357545"/>
          </a:xfrm>
        </p:spPr>
        <p:txBody>
          <a:bodyPr anchor="t"/>
          <a:lstStyle>
            <a:lvl1pPr algn="l">
              <a:defRPr sz="13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7483" y="763012"/>
            <a:ext cx="2447766" cy="393799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4403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28807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32107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576142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720178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864215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100825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115228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35FF-9F84-434C-87C7-C8611AD8DEE2}" type="datetimeFigureOut">
              <a:rPr lang="pt-BR" smtClean="0"/>
              <a:t>03/03/2013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FA4F-9FC6-4A0A-A052-6EB58570F0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10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8502" y="110430"/>
            <a:ext cx="230978" cy="311706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07476" y="110430"/>
            <a:ext cx="230978" cy="311706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35FF-9F84-434C-87C7-C8611AD8DEE2}" type="datetimeFigureOut">
              <a:rPr lang="pt-BR" smtClean="0"/>
              <a:t>03/03/2013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FA4F-9FC6-4A0A-A052-6EB58570F0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05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988" y="72092"/>
            <a:ext cx="2591754" cy="300038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43986" y="402967"/>
            <a:ext cx="1272378" cy="167938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44035" indent="0">
              <a:buNone/>
              <a:defRPr sz="700" b="1"/>
            </a:lvl2pPr>
            <a:lvl3pPr marL="288071" indent="0">
              <a:buNone/>
              <a:defRPr sz="600" b="1"/>
            </a:lvl3pPr>
            <a:lvl4pPr marL="432107" indent="0">
              <a:buNone/>
              <a:defRPr sz="600" b="1"/>
            </a:lvl4pPr>
            <a:lvl5pPr marL="576142" indent="0">
              <a:buNone/>
              <a:defRPr sz="600" b="1"/>
            </a:lvl5pPr>
            <a:lvl6pPr marL="720178" indent="0">
              <a:buNone/>
              <a:defRPr sz="600" b="1"/>
            </a:lvl6pPr>
            <a:lvl7pPr marL="864215" indent="0">
              <a:buNone/>
              <a:defRPr sz="600" b="1"/>
            </a:lvl7pPr>
            <a:lvl8pPr marL="1008250" indent="0">
              <a:buNone/>
              <a:defRPr sz="600" b="1"/>
            </a:lvl8pPr>
            <a:lvl9pPr marL="1152286" indent="0">
              <a:buNone/>
              <a:defRPr sz="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43986" y="570905"/>
            <a:ext cx="1272378" cy="1037213"/>
          </a:xfrm>
        </p:spPr>
        <p:txBody>
          <a:bodyPr/>
          <a:lstStyle>
            <a:lvl1pPr>
              <a:defRPr sz="700"/>
            </a:lvl1pPr>
            <a:lvl2pPr>
              <a:defRPr sz="7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462862" y="402967"/>
            <a:ext cx="1272877" cy="167938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44035" indent="0">
              <a:buNone/>
              <a:defRPr sz="700" b="1"/>
            </a:lvl2pPr>
            <a:lvl3pPr marL="288071" indent="0">
              <a:buNone/>
              <a:defRPr sz="600" b="1"/>
            </a:lvl3pPr>
            <a:lvl4pPr marL="432107" indent="0">
              <a:buNone/>
              <a:defRPr sz="600" b="1"/>
            </a:lvl4pPr>
            <a:lvl5pPr marL="576142" indent="0">
              <a:buNone/>
              <a:defRPr sz="600" b="1"/>
            </a:lvl5pPr>
            <a:lvl6pPr marL="720178" indent="0">
              <a:buNone/>
              <a:defRPr sz="600" b="1"/>
            </a:lvl6pPr>
            <a:lvl7pPr marL="864215" indent="0">
              <a:buNone/>
              <a:defRPr sz="600" b="1"/>
            </a:lvl7pPr>
            <a:lvl8pPr marL="1008250" indent="0">
              <a:buNone/>
              <a:defRPr sz="600" b="1"/>
            </a:lvl8pPr>
            <a:lvl9pPr marL="1152286" indent="0">
              <a:buNone/>
              <a:defRPr sz="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462862" y="570905"/>
            <a:ext cx="1272877" cy="1037213"/>
          </a:xfrm>
        </p:spPr>
        <p:txBody>
          <a:bodyPr/>
          <a:lstStyle>
            <a:lvl1pPr>
              <a:defRPr sz="700"/>
            </a:lvl1pPr>
            <a:lvl2pPr>
              <a:defRPr sz="7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35FF-9F84-434C-87C7-C8611AD8DEE2}" type="datetimeFigureOut">
              <a:rPr lang="pt-BR" smtClean="0"/>
              <a:t>03/03/2013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FA4F-9FC6-4A0A-A052-6EB58570F0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45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35FF-9F84-434C-87C7-C8611AD8DEE2}" type="datetimeFigureOut">
              <a:rPr lang="pt-BR" smtClean="0"/>
              <a:t>03/03/2013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FA4F-9FC6-4A0A-A052-6EB58570F0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51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35FF-9F84-434C-87C7-C8611AD8DEE2}" type="datetimeFigureOut">
              <a:rPr lang="pt-BR" smtClean="0"/>
              <a:t>03/03/2013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FA4F-9FC6-4A0A-A052-6EB58570F0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84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985" y="71677"/>
            <a:ext cx="947411" cy="305038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25895" y="71677"/>
            <a:ext cx="1609846" cy="1536442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3985" y="376714"/>
            <a:ext cx="947411" cy="1231404"/>
          </a:xfrm>
        </p:spPr>
        <p:txBody>
          <a:bodyPr/>
          <a:lstStyle>
            <a:lvl1pPr marL="0" indent="0">
              <a:buNone/>
              <a:defRPr sz="400"/>
            </a:lvl1pPr>
            <a:lvl2pPr marL="144035" indent="0">
              <a:buNone/>
              <a:defRPr sz="400"/>
            </a:lvl2pPr>
            <a:lvl3pPr marL="288071" indent="0">
              <a:buNone/>
              <a:defRPr sz="300"/>
            </a:lvl3pPr>
            <a:lvl4pPr marL="432107" indent="0">
              <a:buNone/>
              <a:defRPr sz="300"/>
            </a:lvl4pPr>
            <a:lvl5pPr marL="576142" indent="0">
              <a:buNone/>
              <a:defRPr sz="300"/>
            </a:lvl5pPr>
            <a:lvl6pPr marL="720178" indent="0">
              <a:buNone/>
              <a:defRPr sz="300"/>
            </a:lvl6pPr>
            <a:lvl7pPr marL="864215" indent="0">
              <a:buNone/>
              <a:defRPr sz="300"/>
            </a:lvl7pPr>
            <a:lvl8pPr marL="1008250" indent="0">
              <a:buNone/>
              <a:defRPr sz="300"/>
            </a:lvl8pPr>
            <a:lvl9pPr marL="1152286" indent="0">
              <a:buNone/>
              <a:defRPr sz="3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35FF-9F84-434C-87C7-C8611AD8DEE2}" type="datetimeFigureOut">
              <a:rPr lang="pt-BR" smtClean="0"/>
              <a:t>03/03/2013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FA4F-9FC6-4A0A-A052-6EB58570F0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615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4449" y="1260160"/>
            <a:ext cx="1727835" cy="148769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64449" y="160854"/>
            <a:ext cx="1727835" cy="1080135"/>
          </a:xfrm>
        </p:spPr>
        <p:txBody>
          <a:bodyPr/>
          <a:lstStyle>
            <a:lvl1pPr marL="0" indent="0">
              <a:buNone/>
              <a:defRPr sz="1000"/>
            </a:lvl1pPr>
            <a:lvl2pPr marL="144035" indent="0">
              <a:buNone/>
              <a:defRPr sz="800"/>
            </a:lvl2pPr>
            <a:lvl3pPr marL="288071" indent="0">
              <a:buNone/>
              <a:defRPr sz="700"/>
            </a:lvl3pPr>
            <a:lvl4pPr marL="432107" indent="0">
              <a:buNone/>
              <a:defRPr sz="700"/>
            </a:lvl4pPr>
            <a:lvl5pPr marL="576142" indent="0">
              <a:buNone/>
              <a:defRPr sz="700"/>
            </a:lvl5pPr>
            <a:lvl6pPr marL="720178" indent="0">
              <a:buNone/>
              <a:defRPr sz="700"/>
            </a:lvl6pPr>
            <a:lvl7pPr marL="864215" indent="0">
              <a:buNone/>
              <a:defRPr sz="700"/>
            </a:lvl7pPr>
            <a:lvl8pPr marL="1008250" indent="0">
              <a:buNone/>
              <a:defRPr sz="700"/>
            </a:lvl8pPr>
            <a:lvl9pPr marL="1152286" indent="0">
              <a:buNone/>
              <a:defRPr sz="7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64449" y="1408926"/>
            <a:ext cx="1727835" cy="211276"/>
          </a:xfrm>
        </p:spPr>
        <p:txBody>
          <a:bodyPr/>
          <a:lstStyle>
            <a:lvl1pPr marL="0" indent="0">
              <a:buNone/>
              <a:defRPr sz="400"/>
            </a:lvl1pPr>
            <a:lvl2pPr marL="144035" indent="0">
              <a:buNone/>
              <a:defRPr sz="400"/>
            </a:lvl2pPr>
            <a:lvl3pPr marL="288071" indent="0">
              <a:buNone/>
              <a:defRPr sz="300"/>
            </a:lvl3pPr>
            <a:lvl4pPr marL="432107" indent="0">
              <a:buNone/>
              <a:defRPr sz="300"/>
            </a:lvl4pPr>
            <a:lvl5pPr marL="576142" indent="0">
              <a:buNone/>
              <a:defRPr sz="300"/>
            </a:lvl5pPr>
            <a:lvl6pPr marL="720178" indent="0">
              <a:buNone/>
              <a:defRPr sz="300"/>
            </a:lvl6pPr>
            <a:lvl7pPr marL="864215" indent="0">
              <a:buNone/>
              <a:defRPr sz="300"/>
            </a:lvl7pPr>
            <a:lvl8pPr marL="1008250" indent="0">
              <a:buNone/>
              <a:defRPr sz="300"/>
            </a:lvl8pPr>
            <a:lvl9pPr marL="1152286" indent="0">
              <a:buNone/>
              <a:defRPr sz="3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35FF-9F84-434C-87C7-C8611AD8DEE2}" type="datetimeFigureOut">
              <a:rPr lang="pt-BR" smtClean="0"/>
              <a:t>03/03/2013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FA4F-9FC6-4A0A-A052-6EB58570F0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4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43988" y="72092"/>
            <a:ext cx="2591754" cy="300038"/>
          </a:xfrm>
          <a:prstGeom prst="rect">
            <a:avLst/>
          </a:prstGeom>
        </p:spPr>
        <p:txBody>
          <a:bodyPr vert="horz" lIns="28807" tIns="14405" rIns="28807" bIns="14405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43988" y="420053"/>
            <a:ext cx="2591754" cy="1188065"/>
          </a:xfrm>
          <a:prstGeom prst="rect">
            <a:avLst/>
          </a:prstGeom>
        </p:spPr>
        <p:txBody>
          <a:bodyPr vert="horz" lIns="28807" tIns="14405" rIns="28807" bIns="14405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43987" y="1668545"/>
            <a:ext cx="671936" cy="95845"/>
          </a:xfrm>
          <a:prstGeom prst="rect">
            <a:avLst/>
          </a:prstGeom>
        </p:spPr>
        <p:txBody>
          <a:bodyPr vert="horz" lIns="28807" tIns="14405" rIns="28807" bIns="14405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335FF-9F84-434C-87C7-C8611AD8DEE2}" type="datetimeFigureOut">
              <a:rPr lang="pt-BR" smtClean="0"/>
              <a:t>03/03/2013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83909" y="1668545"/>
            <a:ext cx="911912" cy="95845"/>
          </a:xfrm>
          <a:prstGeom prst="rect">
            <a:avLst/>
          </a:prstGeom>
        </p:spPr>
        <p:txBody>
          <a:bodyPr vert="horz" lIns="28807" tIns="14405" rIns="28807" bIns="14405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2063803" y="1668545"/>
            <a:ext cx="671936" cy="95845"/>
          </a:xfrm>
          <a:prstGeom prst="rect">
            <a:avLst/>
          </a:prstGeom>
        </p:spPr>
        <p:txBody>
          <a:bodyPr vert="horz" lIns="28807" tIns="14405" rIns="28807" bIns="14405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EFA4F-9FC6-4A0A-A052-6EB58570F0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30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8071" rtl="0" eaLnBrk="1" latinLnBrk="0" hangingPunct="1">
        <a:spcBef>
          <a:spcPct val="0"/>
        </a:spcBef>
        <a:buNone/>
        <a:defRPr sz="1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28" indent="-108028" algn="l" defTabSz="28807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34059" indent="-90022" algn="l" defTabSz="288071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89" indent="-72016" algn="l" defTabSz="288071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04126" indent="-72016" algn="l" defTabSz="288071" rtl="0" eaLnBrk="1" latinLnBrk="0" hangingPunct="1">
        <a:spcBef>
          <a:spcPct val="20000"/>
        </a:spcBef>
        <a:buFont typeface="Arial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48160" indent="-72016" algn="l" defTabSz="288071" rtl="0" eaLnBrk="1" latinLnBrk="0" hangingPunct="1">
        <a:spcBef>
          <a:spcPct val="20000"/>
        </a:spcBef>
        <a:buFont typeface="Arial" pitchFamily="34" charset="0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792196" indent="-72016" algn="l" defTabSz="288071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936234" indent="-72016" algn="l" defTabSz="288071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267" indent="-72016" algn="l" defTabSz="288071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224303" indent="-72016" algn="l" defTabSz="288071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28807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44035" algn="l" defTabSz="28807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88071" algn="l" defTabSz="28807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32107" algn="l" defTabSz="28807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576142" algn="l" defTabSz="28807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20178" algn="l" defTabSz="28807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864215" algn="l" defTabSz="28807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08250" algn="l" defTabSz="28807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152286" algn="l" defTabSz="28807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Picture 33" descr="C:\Users\Alexandre\Desktop\bandeira_camoro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923"/>
            <a:ext cx="2879725" cy="191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30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</dc:creator>
  <cp:lastModifiedBy>Alexandre</cp:lastModifiedBy>
  <cp:revision>9</cp:revision>
  <dcterms:created xsi:type="dcterms:W3CDTF">2013-03-03T18:55:32Z</dcterms:created>
  <dcterms:modified xsi:type="dcterms:W3CDTF">2013-03-03T21:34:43Z</dcterms:modified>
</cp:coreProperties>
</file>