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3" r:id="rId5"/>
  </p:sldMasterIdLst>
  <p:notesMasterIdLst>
    <p:notesMasterId r:id="rId14"/>
  </p:notesMasterIdLst>
  <p:handoutMasterIdLst>
    <p:handoutMasterId r:id="rId15"/>
  </p:handoutMasterIdLst>
  <p:sldIdLst>
    <p:sldId id="319" r:id="rId6"/>
    <p:sldId id="502" r:id="rId7"/>
    <p:sldId id="503" r:id="rId8"/>
    <p:sldId id="537" r:id="rId9"/>
    <p:sldId id="545" r:id="rId10"/>
    <p:sldId id="506" r:id="rId11"/>
    <p:sldId id="511" r:id="rId12"/>
    <p:sldId id="505" r:id="rId13"/>
  </p:sldIdLst>
  <p:sldSz cx="9144000" cy="6858000" type="screen4x3"/>
  <p:notesSz cx="6797675" cy="9928225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5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679">
          <p15:clr>
            <a:srgbClr val="A4A3A4"/>
          </p15:clr>
        </p15:guide>
        <p15:guide id="5" orient="horz" pos="3432" userDrawn="1">
          <p15:clr>
            <a:srgbClr val="A4A3A4"/>
          </p15:clr>
        </p15:guide>
        <p15:guide id="6" orient="horz" pos="1175">
          <p15:clr>
            <a:srgbClr val="A4A3A4"/>
          </p15:clr>
        </p15:guide>
        <p15:guide id="7" orient="horz" pos="1235">
          <p15:clr>
            <a:srgbClr val="A4A3A4"/>
          </p15:clr>
        </p15:guide>
        <p15:guide id="8" pos="5453">
          <p15:clr>
            <a:srgbClr val="A4A3A4"/>
          </p15:clr>
        </p15:guide>
        <p15:guide id="9" pos="352">
          <p15:clr>
            <a:srgbClr val="A4A3A4"/>
          </p15:clr>
        </p15:guide>
        <p15:guide id="10" pos="2886">
          <p15:clr>
            <a:srgbClr val="A4A3A4"/>
          </p15:clr>
        </p15:guide>
        <p15:guide id="11" orient="horz" pos="4319">
          <p15:clr>
            <a:srgbClr val="A4A3A4"/>
          </p15:clr>
        </p15:guide>
        <p15:guide id="12" orient="horz" pos="4224">
          <p15:clr>
            <a:srgbClr val="A4A3A4"/>
          </p15:clr>
        </p15:guide>
        <p15:guide id="13" pos="1219">
          <p15:clr>
            <a:srgbClr val="A4A3A4"/>
          </p15:clr>
        </p15:guide>
        <p15:guide id="14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0"/>
    <a:srgbClr val="FFCB05"/>
    <a:srgbClr val="00904C"/>
    <a:srgbClr val="00447C"/>
    <a:srgbClr val="C9CBCC"/>
    <a:srgbClr val="1796FF"/>
    <a:srgbClr val="003116"/>
    <a:srgbClr val="A73444"/>
    <a:srgbClr val="B9E1F5"/>
    <a:srgbClr val="CCE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7386" autoAdjust="0"/>
  </p:normalViewPr>
  <p:slideViewPr>
    <p:cSldViewPr snapToGrid="0" snapToObjects="1">
      <p:cViewPr varScale="1">
        <p:scale>
          <a:sx n="107" d="100"/>
          <a:sy n="107" d="100"/>
        </p:scale>
        <p:origin x="186" y="102"/>
      </p:cViewPr>
      <p:guideLst>
        <p:guide orient="horz" pos="515"/>
        <p:guide orient="horz" pos="2976"/>
        <p:guide orient="horz"/>
        <p:guide orient="horz" pos="3679"/>
        <p:guide orient="horz" pos="3432"/>
        <p:guide orient="horz" pos="1175"/>
        <p:guide orient="horz" pos="1235"/>
        <p:guide pos="5453"/>
        <p:guide pos="352"/>
        <p:guide pos="2886"/>
        <p:guide orient="horz" pos="4319"/>
        <p:guide orient="horz" pos="4224"/>
        <p:guide pos="1219"/>
        <p:guide orient="horz" pos="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55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55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7273E8-1491-424B-BF2C-A64F1F2A201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0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t" anchorCtr="0" compatLnSpc="1">
            <a:prstTxWarp prst="textNoShape">
              <a:avLst/>
            </a:prstTxWarp>
          </a:bodyPr>
          <a:lstStyle>
            <a:lvl1pPr defTabSz="96562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t" anchorCtr="0" compatLnSpc="1">
            <a:prstTxWarp prst="textNoShape">
              <a:avLst/>
            </a:prstTxWarp>
          </a:bodyPr>
          <a:lstStyle>
            <a:lvl1pPr algn="r" defTabSz="96562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15946"/>
            <a:ext cx="5437188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b" anchorCtr="0" compatLnSpc="1">
            <a:prstTxWarp prst="textNoShape">
              <a:avLst/>
            </a:prstTxWarp>
          </a:bodyPr>
          <a:lstStyle>
            <a:lvl1pPr defTabSz="96562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30308"/>
            <a:ext cx="2946135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45" tIns="48273" rIns="96545" bIns="48273" numCol="1" anchor="b" anchorCtr="0" compatLnSpc="1">
            <a:prstTxWarp prst="textNoShape">
              <a:avLst/>
            </a:prstTxWarp>
          </a:bodyPr>
          <a:lstStyle>
            <a:lvl1pPr algn="r" defTabSz="965628">
              <a:defRPr sz="1300"/>
            </a:lvl1pPr>
          </a:lstStyle>
          <a:p>
            <a:fld id="{A25FA0EA-9E41-4DC3-9C0C-91E2666E15C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155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i="0"/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155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18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sp>
        <p:nvSpPr>
          <p:cNvPr id="24" name="Text Box 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787796" y="2791910"/>
            <a:ext cx="1857375" cy="168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1006375"/>
            <a:r>
              <a:rPr lang="en-US" sz="1100" dirty="0">
                <a:solidFill>
                  <a:srgbClr val="696A6C"/>
                </a:solidFill>
                <a:latin typeface="Calibri" pitchFamily="34" charset="0"/>
              </a:rPr>
              <a:t>STRICTLY CONFIDENTIAL</a:t>
            </a:r>
          </a:p>
        </p:txBody>
      </p:sp>
      <p:sp>
        <p:nvSpPr>
          <p:cNvPr id="25" name="Rectangle 18"/>
          <p:cNvSpPr>
            <a:spLocks noChangeArrowheads="1"/>
          </p:cNvSpPr>
          <p:nvPr userDrawn="1"/>
        </p:nvSpPr>
        <p:spPr bwMode="auto">
          <a:xfrm>
            <a:off x="544513" y="6426999"/>
            <a:ext cx="4247958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696A6C"/>
                </a:solidFill>
                <a:latin typeface="Calibri" pitchFamily="34" charset="0"/>
              </a:rPr>
              <a:t>For additional information, please read carefully the notice at the end of this presentation.</a:t>
            </a:r>
            <a:endParaRPr lang="pt-BR" sz="900" dirty="0">
              <a:solidFill>
                <a:srgbClr val="696A6C"/>
              </a:solidFill>
              <a:latin typeface="Calibri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Portug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18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sp>
        <p:nvSpPr>
          <p:cNvPr id="18" name="Text Box 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787796" y="2791910"/>
            <a:ext cx="1857375" cy="168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1006375"/>
            <a:r>
              <a:rPr lang="en-US" sz="1100" dirty="0">
                <a:solidFill>
                  <a:srgbClr val="696A6C"/>
                </a:solidFill>
                <a:latin typeface="Calibri" pitchFamily="34" charset="0"/>
              </a:rPr>
              <a:t>ESTRITAMENTE CONFIDENCIAL</a:t>
            </a: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544513" y="6426999"/>
            <a:ext cx="4336123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900" dirty="0">
                <a:solidFill>
                  <a:srgbClr val="696A6C"/>
                </a:solidFill>
                <a:latin typeface="Calibri" pitchFamily="34" charset="0"/>
              </a:rPr>
              <a:t>Para informações adicionais, leia atentamente os Avisos Adicionais no final da apresentação.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 Narrow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0000"/>
                </a:solidFill>
                <a:latin typeface="Arial Narrow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18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49" y="1416050"/>
            <a:ext cx="8097839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61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0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13545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20681" y="1416050"/>
            <a:ext cx="2516907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205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5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39752" y="3913044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54003" y="3913044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953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or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rgbClr val="00447C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39750" y="3549535"/>
            <a:ext cx="8097838" cy="484782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788987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751" y="3111852"/>
            <a:ext cx="8097838" cy="417159"/>
          </a:xfrm>
        </p:spPr>
        <p:txBody>
          <a:bodyPr anchor="ctr"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  <a:lvl2pPr marL="352425" indent="0">
              <a:buNone/>
              <a:defRPr sz="2800"/>
            </a:lvl2pPr>
            <a:lvl3pPr marL="714375" indent="0">
              <a:buNone/>
              <a:defRPr sz="2800"/>
            </a:lvl3pPr>
            <a:lvl4pPr marL="1076325" indent="0">
              <a:buNone/>
              <a:defRPr sz="2800"/>
            </a:lvl4pPr>
            <a:lvl5pPr marL="1438275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131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809783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0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_Portug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sp>
        <p:nvSpPr>
          <p:cNvPr id="18" name="Text Box 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787796" y="2791910"/>
            <a:ext cx="1857375" cy="168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1006375" eaLnBrk="1" hangingPunct="1">
              <a:buClrTx/>
              <a:buNone/>
            </a:pPr>
            <a:r>
              <a:rPr lang="en-US" sz="1100" dirty="0">
                <a:solidFill>
                  <a:schemeClr val="tx2"/>
                </a:solidFill>
                <a:latin typeface="Calibri" pitchFamily="34" charset="0"/>
              </a:rPr>
              <a:t>ESTRITAMENTE CONFIDENCIAL</a:t>
            </a: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544513" y="6426999"/>
            <a:ext cx="4336123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900" dirty="0">
                <a:solidFill>
                  <a:schemeClr val="tx2"/>
                </a:solidFill>
                <a:latin typeface="Calibri" pitchFamily="34" charset="0"/>
              </a:rPr>
              <a:t>Para informações adicionais, leia atentamente os Avisos Adicionais no final </a:t>
            </a:r>
            <a:r>
              <a:rPr lang="pt-BR" sz="900">
                <a:solidFill>
                  <a:schemeClr val="tx2"/>
                </a:solidFill>
                <a:latin typeface="Calibri" pitchFamily="34" charset="0"/>
              </a:rPr>
              <a:t>da apresentação.</a:t>
            </a:r>
            <a:endParaRPr lang="pt-BR" sz="900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i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44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 userDrawn="1"/>
        </p:nvGrpSpPr>
        <p:grpSpPr>
          <a:xfrm>
            <a:off x="3089275" y="0"/>
            <a:ext cx="6049963" cy="68580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160" name="Freeform 159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connsiteX0" fmla="*/ 6635065 w 6687348"/>
                  <a:gd name="connsiteY0" fmla="*/ 6518852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6635065 w 6687348"/>
                  <a:gd name="connsiteY10" fmla="*/ 6518852 h 6864928"/>
                  <a:gd name="connsiteX11" fmla="*/ 1802802 w 6687348"/>
                  <a:gd name="connsiteY11" fmla="*/ 0 h 6864928"/>
                  <a:gd name="connsiteX12" fmla="*/ 2367371 w 6687348"/>
                  <a:gd name="connsiteY12" fmla="*/ 0 h 6864928"/>
                  <a:gd name="connsiteX13" fmla="*/ 2345338 w 6687348"/>
                  <a:gd name="connsiteY13" fmla="*/ 13562 h 6864928"/>
                  <a:gd name="connsiteX14" fmla="*/ 2261268 w 6687348"/>
                  <a:gd name="connsiteY14" fmla="*/ 69624 h 6864928"/>
                  <a:gd name="connsiteX15" fmla="*/ 2181509 w 6687348"/>
                  <a:gd name="connsiteY15" fmla="*/ 129998 h 6864928"/>
                  <a:gd name="connsiteX16" fmla="*/ 2103906 w 6687348"/>
                  <a:gd name="connsiteY16" fmla="*/ 183903 h 6864928"/>
                  <a:gd name="connsiteX17" fmla="*/ 1953011 w 6687348"/>
                  <a:gd name="connsiteY17" fmla="*/ 308963 h 6864928"/>
                  <a:gd name="connsiteX18" fmla="*/ 1806428 w 6687348"/>
                  <a:gd name="connsiteY18" fmla="*/ 434024 h 6864928"/>
                  <a:gd name="connsiteX19" fmla="*/ 1666311 w 6687348"/>
                  <a:gd name="connsiteY19" fmla="*/ 569865 h 6864928"/>
                  <a:gd name="connsiteX20" fmla="*/ 1534817 w 6687348"/>
                  <a:gd name="connsiteY20" fmla="*/ 712175 h 6864928"/>
                  <a:gd name="connsiteX21" fmla="*/ 1411945 w 6687348"/>
                  <a:gd name="connsiteY21" fmla="*/ 858797 h 6864928"/>
                  <a:gd name="connsiteX22" fmla="*/ 1293385 w 6687348"/>
                  <a:gd name="connsiteY22" fmla="*/ 1009732 h 6864928"/>
                  <a:gd name="connsiteX23" fmla="*/ 1185603 w 6687348"/>
                  <a:gd name="connsiteY23" fmla="*/ 1164979 h 6864928"/>
                  <a:gd name="connsiteX24" fmla="*/ 1084288 w 6687348"/>
                  <a:gd name="connsiteY24" fmla="*/ 1328851 h 6864928"/>
                  <a:gd name="connsiteX25" fmla="*/ 987284 w 6687348"/>
                  <a:gd name="connsiteY25" fmla="*/ 1490567 h 6864928"/>
                  <a:gd name="connsiteX26" fmla="*/ 905370 w 6687348"/>
                  <a:gd name="connsiteY26" fmla="*/ 1660908 h 6864928"/>
                  <a:gd name="connsiteX27" fmla="*/ 825611 w 6687348"/>
                  <a:gd name="connsiteY27" fmla="*/ 1833405 h 6864928"/>
                  <a:gd name="connsiteX28" fmla="*/ 758786 w 6687348"/>
                  <a:gd name="connsiteY28" fmla="*/ 2008058 h 6864928"/>
                  <a:gd name="connsiteX29" fmla="*/ 694117 w 6687348"/>
                  <a:gd name="connsiteY29" fmla="*/ 2187023 h 6864928"/>
                  <a:gd name="connsiteX30" fmla="*/ 642381 w 6687348"/>
                  <a:gd name="connsiteY30" fmla="*/ 2368145 h 6864928"/>
                  <a:gd name="connsiteX31" fmla="*/ 599269 w 6687348"/>
                  <a:gd name="connsiteY31" fmla="*/ 2551423 h 6864928"/>
                  <a:gd name="connsiteX32" fmla="*/ 562623 w 6687348"/>
                  <a:gd name="connsiteY32" fmla="*/ 2739014 h 6864928"/>
                  <a:gd name="connsiteX33" fmla="*/ 538911 w 6687348"/>
                  <a:gd name="connsiteY33" fmla="*/ 2924448 h 6864928"/>
                  <a:gd name="connsiteX34" fmla="*/ 523821 w 6687348"/>
                  <a:gd name="connsiteY34" fmla="*/ 3112038 h 6864928"/>
                  <a:gd name="connsiteX35" fmla="*/ 515198 w 6687348"/>
                  <a:gd name="connsiteY35" fmla="*/ 3301785 h 6864928"/>
                  <a:gd name="connsiteX36" fmla="*/ 515198 w 6687348"/>
                  <a:gd name="connsiteY36" fmla="*/ 3396658 h 6864928"/>
                  <a:gd name="connsiteX37" fmla="*/ 515198 w 6687348"/>
                  <a:gd name="connsiteY37" fmla="*/ 3491531 h 6864928"/>
                  <a:gd name="connsiteX38" fmla="*/ 519510 w 6687348"/>
                  <a:gd name="connsiteY38" fmla="*/ 3584249 h 6864928"/>
                  <a:gd name="connsiteX39" fmla="*/ 528132 w 6687348"/>
                  <a:gd name="connsiteY39" fmla="*/ 3679122 h 6864928"/>
                  <a:gd name="connsiteX40" fmla="*/ 538911 w 6687348"/>
                  <a:gd name="connsiteY40" fmla="*/ 3773995 h 6864928"/>
                  <a:gd name="connsiteX41" fmla="*/ 551844 w 6687348"/>
                  <a:gd name="connsiteY41" fmla="*/ 3868868 h 6864928"/>
                  <a:gd name="connsiteX42" fmla="*/ 562623 w 6687348"/>
                  <a:gd name="connsiteY42" fmla="*/ 3965898 h 6864928"/>
                  <a:gd name="connsiteX43" fmla="*/ 579868 w 6687348"/>
                  <a:gd name="connsiteY43" fmla="*/ 4060771 h 6864928"/>
                  <a:gd name="connsiteX44" fmla="*/ 599269 w 6687348"/>
                  <a:gd name="connsiteY44" fmla="*/ 4155645 h 6864928"/>
                  <a:gd name="connsiteX45" fmla="*/ 622981 w 6687348"/>
                  <a:gd name="connsiteY45" fmla="*/ 4246205 h 6864928"/>
                  <a:gd name="connsiteX46" fmla="*/ 646693 w 6687348"/>
                  <a:gd name="connsiteY46" fmla="*/ 4343235 h 6864928"/>
                  <a:gd name="connsiteX47" fmla="*/ 674716 w 6687348"/>
                  <a:gd name="connsiteY47" fmla="*/ 4433796 h 6864928"/>
                  <a:gd name="connsiteX48" fmla="*/ 702739 w 6687348"/>
                  <a:gd name="connsiteY48" fmla="*/ 4528669 h 6864928"/>
                  <a:gd name="connsiteX49" fmla="*/ 737230 w 6687348"/>
                  <a:gd name="connsiteY49" fmla="*/ 4619230 h 6864928"/>
                  <a:gd name="connsiteX50" fmla="*/ 769564 w 6687348"/>
                  <a:gd name="connsiteY50" fmla="*/ 4716260 h 6864928"/>
                  <a:gd name="connsiteX51" fmla="*/ 810521 w 6687348"/>
                  <a:gd name="connsiteY51" fmla="*/ 4806820 h 6864928"/>
                  <a:gd name="connsiteX52" fmla="*/ 849323 w 6687348"/>
                  <a:gd name="connsiteY52" fmla="*/ 4897381 h 6864928"/>
                  <a:gd name="connsiteX53" fmla="*/ 892436 w 6687348"/>
                  <a:gd name="connsiteY53" fmla="*/ 4990098 h 6864928"/>
                  <a:gd name="connsiteX54" fmla="*/ 935549 w 6687348"/>
                  <a:gd name="connsiteY54" fmla="*/ 5076347 h 6864928"/>
                  <a:gd name="connsiteX55" fmla="*/ 985128 w 6687348"/>
                  <a:gd name="connsiteY55" fmla="*/ 5164751 h 6864928"/>
                  <a:gd name="connsiteX56" fmla="*/ 1034708 w 6687348"/>
                  <a:gd name="connsiteY56" fmla="*/ 5251000 h 6864928"/>
                  <a:gd name="connsiteX57" fmla="*/ 1086444 w 6687348"/>
                  <a:gd name="connsiteY57" fmla="*/ 5335092 h 6864928"/>
                  <a:gd name="connsiteX58" fmla="*/ 1138179 w 6687348"/>
                  <a:gd name="connsiteY58" fmla="*/ 5419184 h 6864928"/>
                  <a:gd name="connsiteX59" fmla="*/ 1194226 w 6687348"/>
                  <a:gd name="connsiteY59" fmla="*/ 5501120 h 6864928"/>
                  <a:gd name="connsiteX60" fmla="*/ 1254584 w 6687348"/>
                  <a:gd name="connsiteY60" fmla="*/ 5580900 h 6864928"/>
                  <a:gd name="connsiteX61" fmla="*/ 1312786 w 6687348"/>
                  <a:gd name="connsiteY61" fmla="*/ 5656368 h 6864928"/>
                  <a:gd name="connsiteX62" fmla="*/ 1373144 w 6687348"/>
                  <a:gd name="connsiteY62" fmla="*/ 5731835 h 6864928"/>
                  <a:gd name="connsiteX63" fmla="*/ 1435657 w 6687348"/>
                  <a:gd name="connsiteY63" fmla="*/ 5807303 h 6864928"/>
                  <a:gd name="connsiteX64" fmla="*/ 1500327 w 6687348"/>
                  <a:gd name="connsiteY64" fmla="*/ 5878457 h 6864928"/>
                  <a:gd name="connsiteX65" fmla="*/ 1567152 w 6687348"/>
                  <a:gd name="connsiteY65" fmla="*/ 5949612 h 6864928"/>
                  <a:gd name="connsiteX66" fmla="*/ 1633977 w 6687348"/>
                  <a:gd name="connsiteY66" fmla="*/ 6018611 h 6864928"/>
                  <a:gd name="connsiteX67" fmla="*/ 1707268 w 6687348"/>
                  <a:gd name="connsiteY67" fmla="*/ 6085454 h 6864928"/>
                  <a:gd name="connsiteX68" fmla="*/ 1774093 w 6687348"/>
                  <a:gd name="connsiteY68" fmla="*/ 6147984 h 6864928"/>
                  <a:gd name="connsiteX69" fmla="*/ 1849541 w 6687348"/>
                  <a:gd name="connsiteY69" fmla="*/ 6212670 h 6864928"/>
                  <a:gd name="connsiteX70" fmla="*/ 1996124 w 6687348"/>
                  <a:gd name="connsiteY70" fmla="*/ 6335574 h 6864928"/>
                  <a:gd name="connsiteX71" fmla="*/ 2151330 w 6687348"/>
                  <a:gd name="connsiteY71" fmla="*/ 6447697 h 6864928"/>
                  <a:gd name="connsiteX72" fmla="*/ 2313004 w 6687348"/>
                  <a:gd name="connsiteY72" fmla="*/ 6551195 h 6864928"/>
                  <a:gd name="connsiteX73" fmla="*/ 2476832 w 6687348"/>
                  <a:gd name="connsiteY73" fmla="*/ 6650381 h 6864928"/>
                  <a:gd name="connsiteX74" fmla="*/ 2647128 w 6687348"/>
                  <a:gd name="connsiteY74" fmla="*/ 6736630 h 6864928"/>
                  <a:gd name="connsiteX75" fmla="*/ 2821735 w 6687348"/>
                  <a:gd name="connsiteY75" fmla="*/ 6820722 h 6864928"/>
                  <a:gd name="connsiteX76" fmla="*/ 2930212 w 6687348"/>
                  <a:gd name="connsiteY76" fmla="*/ 6864928 h 6864928"/>
                  <a:gd name="connsiteX77" fmla="*/ 1812362 w 6687348"/>
                  <a:gd name="connsiteY77" fmla="*/ 6864928 h 6864928"/>
                  <a:gd name="connsiteX78" fmla="*/ 1746070 w 6687348"/>
                  <a:gd name="connsiteY78" fmla="*/ 6820722 h 6864928"/>
                  <a:gd name="connsiteX79" fmla="*/ 1662000 w 6687348"/>
                  <a:gd name="connsiteY79" fmla="*/ 6760348 h 6864928"/>
                  <a:gd name="connsiteX80" fmla="*/ 1582241 w 6687348"/>
                  <a:gd name="connsiteY80" fmla="*/ 6697818 h 6864928"/>
                  <a:gd name="connsiteX81" fmla="*/ 1504638 w 6687348"/>
                  <a:gd name="connsiteY81" fmla="*/ 6633131 h 6864928"/>
                  <a:gd name="connsiteX82" fmla="*/ 1429191 w 6687348"/>
                  <a:gd name="connsiteY82" fmla="*/ 6570601 h 6864928"/>
                  <a:gd name="connsiteX83" fmla="*/ 1353743 w 6687348"/>
                  <a:gd name="connsiteY83" fmla="*/ 6501603 h 6864928"/>
                  <a:gd name="connsiteX84" fmla="*/ 1278296 w 6687348"/>
                  <a:gd name="connsiteY84" fmla="*/ 6430448 h 6864928"/>
                  <a:gd name="connsiteX85" fmla="*/ 1207159 w 6687348"/>
                  <a:gd name="connsiteY85" fmla="*/ 6359293 h 6864928"/>
                  <a:gd name="connsiteX86" fmla="*/ 1133868 w 6687348"/>
                  <a:gd name="connsiteY86" fmla="*/ 6288138 h 6864928"/>
                  <a:gd name="connsiteX87" fmla="*/ 1062731 w 6687348"/>
                  <a:gd name="connsiteY87" fmla="*/ 6212670 h 6864928"/>
                  <a:gd name="connsiteX88" fmla="*/ 995907 w 6687348"/>
                  <a:gd name="connsiteY88" fmla="*/ 6137203 h 6864928"/>
                  <a:gd name="connsiteX89" fmla="*/ 933393 w 6687348"/>
                  <a:gd name="connsiteY89" fmla="*/ 6057423 h 6864928"/>
                  <a:gd name="connsiteX90" fmla="*/ 868724 w 6687348"/>
                  <a:gd name="connsiteY90" fmla="*/ 5973331 h 6864928"/>
                  <a:gd name="connsiteX91" fmla="*/ 806210 w 6687348"/>
                  <a:gd name="connsiteY91" fmla="*/ 5891395 h 6864928"/>
                  <a:gd name="connsiteX92" fmla="*/ 745852 w 6687348"/>
                  <a:gd name="connsiteY92" fmla="*/ 5807303 h 6864928"/>
                  <a:gd name="connsiteX93" fmla="*/ 685494 w 6687348"/>
                  <a:gd name="connsiteY93" fmla="*/ 5721054 h 6864928"/>
                  <a:gd name="connsiteX94" fmla="*/ 631603 w 6687348"/>
                  <a:gd name="connsiteY94" fmla="*/ 5632649 h 6864928"/>
                  <a:gd name="connsiteX95" fmla="*/ 575556 w 6687348"/>
                  <a:gd name="connsiteY95" fmla="*/ 5542088 h 6864928"/>
                  <a:gd name="connsiteX96" fmla="*/ 523821 w 6687348"/>
                  <a:gd name="connsiteY96" fmla="*/ 5449371 h 6864928"/>
                  <a:gd name="connsiteX97" fmla="*/ 472086 w 6687348"/>
                  <a:gd name="connsiteY97" fmla="*/ 5354498 h 6864928"/>
                  <a:gd name="connsiteX98" fmla="*/ 424662 w 6687348"/>
                  <a:gd name="connsiteY98" fmla="*/ 5259625 h 6864928"/>
                  <a:gd name="connsiteX99" fmla="*/ 377237 w 6687348"/>
                  <a:gd name="connsiteY99" fmla="*/ 5160439 h 6864928"/>
                  <a:gd name="connsiteX100" fmla="*/ 334125 w 6687348"/>
                  <a:gd name="connsiteY100" fmla="*/ 5065566 h 6864928"/>
                  <a:gd name="connsiteX101" fmla="*/ 293167 w 6687348"/>
                  <a:gd name="connsiteY101" fmla="*/ 4966380 h 6864928"/>
                  <a:gd name="connsiteX102" fmla="*/ 254366 w 6687348"/>
                  <a:gd name="connsiteY102" fmla="*/ 4867194 h 6864928"/>
                  <a:gd name="connsiteX103" fmla="*/ 217720 w 6687348"/>
                  <a:gd name="connsiteY103" fmla="*/ 4768009 h 6864928"/>
                  <a:gd name="connsiteX104" fmla="*/ 187541 w 6687348"/>
                  <a:gd name="connsiteY104" fmla="*/ 4668823 h 6864928"/>
                  <a:gd name="connsiteX105" fmla="*/ 159518 w 6687348"/>
                  <a:gd name="connsiteY105" fmla="*/ 4569637 h 6864928"/>
                  <a:gd name="connsiteX106" fmla="*/ 131494 w 6687348"/>
                  <a:gd name="connsiteY106" fmla="*/ 4470451 h 6864928"/>
                  <a:gd name="connsiteX107" fmla="*/ 107782 w 6687348"/>
                  <a:gd name="connsiteY107" fmla="*/ 4366953 h 6864928"/>
                  <a:gd name="connsiteX108" fmla="*/ 84070 w 6687348"/>
                  <a:gd name="connsiteY108" fmla="*/ 4267768 h 6864928"/>
                  <a:gd name="connsiteX109" fmla="*/ 62514 w 6687348"/>
                  <a:gd name="connsiteY109" fmla="*/ 4168582 h 6864928"/>
                  <a:gd name="connsiteX110" fmla="*/ 47424 w 6687348"/>
                  <a:gd name="connsiteY110" fmla="*/ 4065084 h 6864928"/>
                  <a:gd name="connsiteX111" fmla="*/ 32335 w 6687348"/>
                  <a:gd name="connsiteY111" fmla="*/ 3965898 h 6864928"/>
                  <a:gd name="connsiteX112" fmla="*/ 19401 w 6687348"/>
                  <a:gd name="connsiteY112" fmla="*/ 3862400 h 6864928"/>
                  <a:gd name="connsiteX113" fmla="*/ 12934 w 6687348"/>
                  <a:gd name="connsiteY113" fmla="*/ 3763214 h 6864928"/>
                  <a:gd name="connsiteX114" fmla="*/ 4311 w 6687348"/>
                  <a:gd name="connsiteY114" fmla="*/ 3659716 h 6864928"/>
                  <a:gd name="connsiteX115" fmla="*/ 0 w 6687348"/>
                  <a:gd name="connsiteY115" fmla="*/ 3560530 h 6864928"/>
                  <a:gd name="connsiteX116" fmla="*/ 0 w 6687348"/>
                  <a:gd name="connsiteY116" fmla="*/ 3457032 h 6864928"/>
                  <a:gd name="connsiteX117" fmla="*/ 0 w 6687348"/>
                  <a:gd name="connsiteY117" fmla="*/ 3357846 h 6864928"/>
                  <a:gd name="connsiteX118" fmla="*/ 4311 w 6687348"/>
                  <a:gd name="connsiteY118" fmla="*/ 3258660 h 6864928"/>
                  <a:gd name="connsiteX119" fmla="*/ 8623 w 6687348"/>
                  <a:gd name="connsiteY119" fmla="*/ 3155162 h 6864928"/>
                  <a:gd name="connsiteX120" fmla="*/ 15090 w 6687348"/>
                  <a:gd name="connsiteY120" fmla="*/ 3055977 h 6864928"/>
                  <a:gd name="connsiteX121" fmla="*/ 28023 w 6687348"/>
                  <a:gd name="connsiteY121" fmla="*/ 2956791 h 6864928"/>
                  <a:gd name="connsiteX122" fmla="*/ 38802 w 6687348"/>
                  <a:gd name="connsiteY122" fmla="*/ 2857605 h 6864928"/>
                  <a:gd name="connsiteX123" fmla="*/ 56047 w 6687348"/>
                  <a:gd name="connsiteY123" fmla="*/ 2758419 h 6864928"/>
                  <a:gd name="connsiteX124" fmla="*/ 71136 w 6687348"/>
                  <a:gd name="connsiteY124" fmla="*/ 2659234 h 6864928"/>
                  <a:gd name="connsiteX125" fmla="*/ 90537 w 6687348"/>
                  <a:gd name="connsiteY125" fmla="*/ 2560048 h 6864928"/>
                  <a:gd name="connsiteX126" fmla="*/ 112093 w 6687348"/>
                  <a:gd name="connsiteY126" fmla="*/ 2463018 h 6864928"/>
                  <a:gd name="connsiteX127" fmla="*/ 137961 w 6687348"/>
                  <a:gd name="connsiteY127" fmla="*/ 2363833 h 6864928"/>
                  <a:gd name="connsiteX128" fmla="*/ 161673 w 6687348"/>
                  <a:gd name="connsiteY128" fmla="*/ 2268959 h 6864928"/>
                  <a:gd name="connsiteX129" fmla="*/ 226343 w 6687348"/>
                  <a:gd name="connsiteY129" fmla="*/ 2079213 h 6864928"/>
                  <a:gd name="connsiteX130" fmla="*/ 293167 w 6687348"/>
                  <a:gd name="connsiteY130" fmla="*/ 1891622 h 6864928"/>
                  <a:gd name="connsiteX131" fmla="*/ 334125 w 6687348"/>
                  <a:gd name="connsiteY131" fmla="*/ 1801062 h 6864928"/>
                  <a:gd name="connsiteX132" fmla="*/ 372926 w 6687348"/>
                  <a:gd name="connsiteY132" fmla="*/ 1710501 h 6864928"/>
                  <a:gd name="connsiteX133" fmla="*/ 411728 w 6687348"/>
                  <a:gd name="connsiteY133" fmla="*/ 1617784 h 6864928"/>
                  <a:gd name="connsiteX134" fmla="*/ 461307 w 6687348"/>
                  <a:gd name="connsiteY134" fmla="*/ 1527223 h 6864928"/>
                  <a:gd name="connsiteX135" fmla="*/ 504420 w 6687348"/>
                  <a:gd name="connsiteY135" fmla="*/ 1438818 h 6864928"/>
                  <a:gd name="connsiteX136" fmla="*/ 556156 w 6687348"/>
                  <a:gd name="connsiteY136" fmla="*/ 1352570 h 6864928"/>
                  <a:gd name="connsiteX137" fmla="*/ 603580 w 6687348"/>
                  <a:gd name="connsiteY137" fmla="*/ 1264165 h 6864928"/>
                  <a:gd name="connsiteX138" fmla="*/ 659626 w 6687348"/>
                  <a:gd name="connsiteY138" fmla="*/ 1182229 h 6864928"/>
                  <a:gd name="connsiteX139" fmla="*/ 713518 w 6687348"/>
                  <a:gd name="connsiteY139" fmla="*/ 1098137 h 6864928"/>
                  <a:gd name="connsiteX140" fmla="*/ 769564 w 6687348"/>
                  <a:gd name="connsiteY140" fmla="*/ 1014044 h 6864928"/>
                  <a:gd name="connsiteX141" fmla="*/ 829922 w 6687348"/>
                  <a:gd name="connsiteY141" fmla="*/ 932108 h 6864928"/>
                  <a:gd name="connsiteX142" fmla="*/ 892436 w 6687348"/>
                  <a:gd name="connsiteY142" fmla="*/ 852329 h 6864928"/>
                  <a:gd name="connsiteX143" fmla="*/ 957105 w 6687348"/>
                  <a:gd name="connsiteY143" fmla="*/ 772549 h 6864928"/>
                  <a:gd name="connsiteX144" fmla="*/ 1019619 w 6687348"/>
                  <a:gd name="connsiteY144" fmla="*/ 697081 h 6864928"/>
                  <a:gd name="connsiteX145" fmla="*/ 1086444 w 6687348"/>
                  <a:gd name="connsiteY145" fmla="*/ 621614 h 6864928"/>
                  <a:gd name="connsiteX146" fmla="*/ 1159735 w 6687348"/>
                  <a:gd name="connsiteY146" fmla="*/ 546147 h 6864928"/>
                  <a:gd name="connsiteX147" fmla="*/ 1230872 w 6687348"/>
                  <a:gd name="connsiteY147" fmla="*/ 474991 h 6864928"/>
                  <a:gd name="connsiteX148" fmla="*/ 1302008 w 6687348"/>
                  <a:gd name="connsiteY148" fmla="*/ 403836 h 6864928"/>
                  <a:gd name="connsiteX149" fmla="*/ 1377455 w 6687348"/>
                  <a:gd name="connsiteY149" fmla="*/ 332682 h 6864928"/>
                  <a:gd name="connsiteX150" fmla="*/ 1452903 w 6687348"/>
                  <a:gd name="connsiteY150" fmla="*/ 263683 h 6864928"/>
                  <a:gd name="connsiteX151" fmla="*/ 1532661 w 6687348"/>
                  <a:gd name="connsiteY151" fmla="*/ 201153 h 6864928"/>
                  <a:gd name="connsiteX152" fmla="*/ 1614576 w 6687348"/>
                  <a:gd name="connsiteY152" fmla="*/ 136466 h 6864928"/>
                  <a:gd name="connsiteX153" fmla="*/ 1698646 w 6687348"/>
                  <a:gd name="connsiteY153" fmla="*/ 73936 h 6864928"/>
                  <a:gd name="connsiteX154" fmla="*/ 1782716 w 6687348"/>
                  <a:gd name="connsiteY154" fmla="*/ 13562 h 6864928"/>
                  <a:gd name="connsiteX155" fmla="*/ 1802802 w 6687348"/>
                  <a:gd name="connsiteY155" fmla="*/ 0 h 6864928"/>
                  <a:gd name="connsiteX0" fmla="*/ 6492792 w 6687348"/>
                  <a:gd name="connsiteY0" fmla="*/ 6605101 h 6864928"/>
                  <a:gd name="connsiteX1" fmla="*/ 6687348 w 6687348"/>
                  <a:gd name="connsiteY1" fmla="*/ 6733581 h 6864928"/>
                  <a:gd name="connsiteX2" fmla="*/ 6658777 w 6687348"/>
                  <a:gd name="connsiteY2" fmla="*/ 6756036 h 6864928"/>
                  <a:gd name="connsiteX3" fmla="*/ 6509594 w 6687348"/>
                  <a:gd name="connsiteY3" fmla="*/ 6864928 h 6864928"/>
                  <a:gd name="connsiteX4" fmla="*/ 5977765 w 6687348"/>
                  <a:gd name="connsiteY4" fmla="*/ 6864928 h 6864928"/>
                  <a:gd name="connsiteX5" fmla="*/ 6016396 w 6687348"/>
                  <a:gd name="connsiteY5" fmla="*/ 6848753 h 6864928"/>
                  <a:gd name="connsiteX6" fmla="*/ 6106932 w 6687348"/>
                  <a:gd name="connsiteY6" fmla="*/ 6807785 h 6864928"/>
                  <a:gd name="connsiteX7" fmla="*/ 6197470 w 6687348"/>
                  <a:gd name="connsiteY7" fmla="*/ 6764660 h 6864928"/>
                  <a:gd name="connsiteX8" fmla="*/ 6348364 w 6687348"/>
                  <a:gd name="connsiteY8" fmla="*/ 6689193 h 6864928"/>
                  <a:gd name="connsiteX9" fmla="*/ 6492792 w 6687348"/>
                  <a:gd name="connsiteY9" fmla="*/ 6605101 h 6864928"/>
                  <a:gd name="connsiteX10" fmla="*/ 1802802 w 6687348"/>
                  <a:gd name="connsiteY10" fmla="*/ 0 h 6864928"/>
                  <a:gd name="connsiteX11" fmla="*/ 2367371 w 6687348"/>
                  <a:gd name="connsiteY11" fmla="*/ 0 h 6864928"/>
                  <a:gd name="connsiteX12" fmla="*/ 2345338 w 6687348"/>
                  <a:gd name="connsiteY12" fmla="*/ 13562 h 6864928"/>
                  <a:gd name="connsiteX13" fmla="*/ 2261268 w 6687348"/>
                  <a:gd name="connsiteY13" fmla="*/ 69624 h 6864928"/>
                  <a:gd name="connsiteX14" fmla="*/ 2181509 w 6687348"/>
                  <a:gd name="connsiteY14" fmla="*/ 129998 h 6864928"/>
                  <a:gd name="connsiteX15" fmla="*/ 2103906 w 6687348"/>
                  <a:gd name="connsiteY15" fmla="*/ 183903 h 6864928"/>
                  <a:gd name="connsiteX16" fmla="*/ 1953011 w 6687348"/>
                  <a:gd name="connsiteY16" fmla="*/ 308963 h 6864928"/>
                  <a:gd name="connsiteX17" fmla="*/ 1806428 w 6687348"/>
                  <a:gd name="connsiteY17" fmla="*/ 434024 h 6864928"/>
                  <a:gd name="connsiteX18" fmla="*/ 1666311 w 6687348"/>
                  <a:gd name="connsiteY18" fmla="*/ 569865 h 6864928"/>
                  <a:gd name="connsiteX19" fmla="*/ 1534817 w 6687348"/>
                  <a:gd name="connsiteY19" fmla="*/ 712175 h 6864928"/>
                  <a:gd name="connsiteX20" fmla="*/ 1411945 w 6687348"/>
                  <a:gd name="connsiteY20" fmla="*/ 858797 h 6864928"/>
                  <a:gd name="connsiteX21" fmla="*/ 1293385 w 6687348"/>
                  <a:gd name="connsiteY21" fmla="*/ 1009732 h 6864928"/>
                  <a:gd name="connsiteX22" fmla="*/ 1185603 w 6687348"/>
                  <a:gd name="connsiteY22" fmla="*/ 1164979 h 6864928"/>
                  <a:gd name="connsiteX23" fmla="*/ 1084288 w 6687348"/>
                  <a:gd name="connsiteY23" fmla="*/ 1328851 h 6864928"/>
                  <a:gd name="connsiteX24" fmla="*/ 987284 w 6687348"/>
                  <a:gd name="connsiteY24" fmla="*/ 1490567 h 6864928"/>
                  <a:gd name="connsiteX25" fmla="*/ 905370 w 6687348"/>
                  <a:gd name="connsiteY25" fmla="*/ 1660908 h 6864928"/>
                  <a:gd name="connsiteX26" fmla="*/ 825611 w 6687348"/>
                  <a:gd name="connsiteY26" fmla="*/ 1833405 h 6864928"/>
                  <a:gd name="connsiteX27" fmla="*/ 758786 w 6687348"/>
                  <a:gd name="connsiteY27" fmla="*/ 2008058 h 6864928"/>
                  <a:gd name="connsiteX28" fmla="*/ 694117 w 6687348"/>
                  <a:gd name="connsiteY28" fmla="*/ 2187023 h 6864928"/>
                  <a:gd name="connsiteX29" fmla="*/ 642381 w 6687348"/>
                  <a:gd name="connsiteY29" fmla="*/ 2368145 h 6864928"/>
                  <a:gd name="connsiteX30" fmla="*/ 599269 w 6687348"/>
                  <a:gd name="connsiteY30" fmla="*/ 2551423 h 6864928"/>
                  <a:gd name="connsiteX31" fmla="*/ 562623 w 6687348"/>
                  <a:gd name="connsiteY31" fmla="*/ 2739014 h 6864928"/>
                  <a:gd name="connsiteX32" fmla="*/ 538911 w 6687348"/>
                  <a:gd name="connsiteY32" fmla="*/ 2924448 h 6864928"/>
                  <a:gd name="connsiteX33" fmla="*/ 523821 w 6687348"/>
                  <a:gd name="connsiteY33" fmla="*/ 3112038 h 6864928"/>
                  <a:gd name="connsiteX34" fmla="*/ 515198 w 6687348"/>
                  <a:gd name="connsiteY34" fmla="*/ 3301785 h 6864928"/>
                  <a:gd name="connsiteX35" fmla="*/ 515198 w 6687348"/>
                  <a:gd name="connsiteY35" fmla="*/ 3396658 h 6864928"/>
                  <a:gd name="connsiteX36" fmla="*/ 515198 w 6687348"/>
                  <a:gd name="connsiteY36" fmla="*/ 3491531 h 6864928"/>
                  <a:gd name="connsiteX37" fmla="*/ 519510 w 6687348"/>
                  <a:gd name="connsiteY37" fmla="*/ 3584249 h 6864928"/>
                  <a:gd name="connsiteX38" fmla="*/ 528132 w 6687348"/>
                  <a:gd name="connsiteY38" fmla="*/ 3679122 h 6864928"/>
                  <a:gd name="connsiteX39" fmla="*/ 538911 w 6687348"/>
                  <a:gd name="connsiteY39" fmla="*/ 3773995 h 6864928"/>
                  <a:gd name="connsiteX40" fmla="*/ 551844 w 6687348"/>
                  <a:gd name="connsiteY40" fmla="*/ 3868868 h 6864928"/>
                  <a:gd name="connsiteX41" fmla="*/ 562623 w 6687348"/>
                  <a:gd name="connsiteY41" fmla="*/ 3965898 h 6864928"/>
                  <a:gd name="connsiteX42" fmla="*/ 579868 w 6687348"/>
                  <a:gd name="connsiteY42" fmla="*/ 4060771 h 6864928"/>
                  <a:gd name="connsiteX43" fmla="*/ 599269 w 6687348"/>
                  <a:gd name="connsiteY43" fmla="*/ 4155645 h 6864928"/>
                  <a:gd name="connsiteX44" fmla="*/ 622981 w 6687348"/>
                  <a:gd name="connsiteY44" fmla="*/ 4246205 h 6864928"/>
                  <a:gd name="connsiteX45" fmla="*/ 646693 w 6687348"/>
                  <a:gd name="connsiteY45" fmla="*/ 4343235 h 6864928"/>
                  <a:gd name="connsiteX46" fmla="*/ 674716 w 6687348"/>
                  <a:gd name="connsiteY46" fmla="*/ 4433796 h 6864928"/>
                  <a:gd name="connsiteX47" fmla="*/ 702739 w 6687348"/>
                  <a:gd name="connsiteY47" fmla="*/ 4528669 h 6864928"/>
                  <a:gd name="connsiteX48" fmla="*/ 737230 w 6687348"/>
                  <a:gd name="connsiteY48" fmla="*/ 4619230 h 6864928"/>
                  <a:gd name="connsiteX49" fmla="*/ 769564 w 6687348"/>
                  <a:gd name="connsiteY49" fmla="*/ 4716260 h 6864928"/>
                  <a:gd name="connsiteX50" fmla="*/ 810521 w 6687348"/>
                  <a:gd name="connsiteY50" fmla="*/ 4806820 h 6864928"/>
                  <a:gd name="connsiteX51" fmla="*/ 849323 w 6687348"/>
                  <a:gd name="connsiteY51" fmla="*/ 4897381 h 6864928"/>
                  <a:gd name="connsiteX52" fmla="*/ 892436 w 6687348"/>
                  <a:gd name="connsiteY52" fmla="*/ 4990098 h 6864928"/>
                  <a:gd name="connsiteX53" fmla="*/ 935549 w 6687348"/>
                  <a:gd name="connsiteY53" fmla="*/ 5076347 h 6864928"/>
                  <a:gd name="connsiteX54" fmla="*/ 985128 w 6687348"/>
                  <a:gd name="connsiteY54" fmla="*/ 5164751 h 6864928"/>
                  <a:gd name="connsiteX55" fmla="*/ 1034708 w 6687348"/>
                  <a:gd name="connsiteY55" fmla="*/ 5251000 h 6864928"/>
                  <a:gd name="connsiteX56" fmla="*/ 1086444 w 6687348"/>
                  <a:gd name="connsiteY56" fmla="*/ 5335092 h 6864928"/>
                  <a:gd name="connsiteX57" fmla="*/ 1138179 w 6687348"/>
                  <a:gd name="connsiteY57" fmla="*/ 5419184 h 6864928"/>
                  <a:gd name="connsiteX58" fmla="*/ 1194226 w 6687348"/>
                  <a:gd name="connsiteY58" fmla="*/ 5501120 h 6864928"/>
                  <a:gd name="connsiteX59" fmla="*/ 1254584 w 6687348"/>
                  <a:gd name="connsiteY59" fmla="*/ 5580900 h 6864928"/>
                  <a:gd name="connsiteX60" fmla="*/ 1312786 w 6687348"/>
                  <a:gd name="connsiteY60" fmla="*/ 5656368 h 6864928"/>
                  <a:gd name="connsiteX61" fmla="*/ 1373144 w 6687348"/>
                  <a:gd name="connsiteY61" fmla="*/ 5731835 h 6864928"/>
                  <a:gd name="connsiteX62" fmla="*/ 1435657 w 6687348"/>
                  <a:gd name="connsiteY62" fmla="*/ 5807303 h 6864928"/>
                  <a:gd name="connsiteX63" fmla="*/ 1500327 w 6687348"/>
                  <a:gd name="connsiteY63" fmla="*/ 5878457 h 6864928"/>
                  <a:gd name="connsiteX64" fmla="*/ 1567152 w 6687348"/>
                  <a:gd name="connsiteY64" fmla="*/ 5949612 h 6864928"/>
                  <a:gd name="connsiteX65" fmla="*/ 1633977 w 6687348"/>
                  <a:gd name="connsiteY65" fmla="*/ 6018611 h 6864928"/>
                  <a:gd name="connsiteX66" fmla="*/ 1707268 w 6687348"/>
                  <a:gd name="connsiteY66" fmla="*/ 6085454 h 6864928"/>
                  <a:gd name="connsiteX67" fmla="*/ 1774093 w 6687348"/>
                  <a:gd name="connsiteY67" fmla="*/ 6147984 h 6864928"/>
                  <a:gd name="connsiteX68" fmla="*/ 1849541 w 6687348"/>
                  <a:gd name="connsiteY68" fmla="*/ 6212670 h 6864928"/>
                  <a:gd name="connsiteX69" fmla="*/ 1996124 w 6687348"/>
                  <a:gd name="connsiteY69" fmla="*/ 6335574 h 6864928"/>
                  <a:gd name="connsiteX70" fmla="*/ 2151330 w 6687348"/>
                  <a:gd name="connsiteY70" fmla="*/ 6447697 h 6864928"/>
                  <a:gd name="connsiteX71" fmla="*/ 2313004 w 6687348"/>
                  <a:gd name="connsiteY71" fmla="*/ 6551195 h 6864928"/>
                  <a:gd name="connsiteX72" fmla="*/ 2476832 w 6687348"/>
                  <a:gd name="connsiteY72" fmla="*/ 6650381 h 6864928"/>
                  <a:gd name="connsiteX73" fmla="*/ 2647128 w 6687348"/>
                  <a:gd name="connsiteY73" fmla="*/ 6736630 h 6864928"/>
                  <a:gd name="connsiteX74" fmla="*/ 2821735 w 6687348"/>
                  <a:gd name="connsiteY74" fmla="*/ 6820722 h 6864928"/>
                  <a:gd name="connsiteX75" fmla="*/ 2930212 w 6687348"/>
                  <a:gd name="connsiteY75" fmla="*/ 6864928 h 6864928"/>
                  <a:gd name="connsiteX76" fmla="*/ 1812362 w 6687348"/>
                  <a:gd name="connsiteY76" fmla="*/ 6864928 h 6864928"/>
                  <a:gd name="connsiteX77" fmla="*/ 1746070 w 6687348"/>
                  <a:gd name="connsiteY77" fmla="*/ 6820722 h 6864928"/>
                  <a:gd name="connsiteX78" fmla="*/ 1662000 w 6687348"/>
                  <a:gd name="connsiteY78" fmla="*/ 6760348 h 6864928"/>
                  <a:gd name="connsiteX79" fmla="*/ 1582241 w 6687348"/>
                  <a:gd name="connsiteY79" fmla="*/ 6697818 h 6864928"/>
                  <a:gd name="connsiteX80" fmla="*/ 1504638 w 6687348"/>
                  <a:gd name="connsiteY80" fmla="*/ 6633131 h 6864928"/>
                  <a:gd name="connsiteX81" fmla="*/ 1429191 w 6687348"/>
                  <a:gd name="connsiteY81" fmla="*/ 6570601 h 6864928"/>
                  <a:gd name="connsiteX82" fmla="*/ 1353743 w 6687348"/>
                  <a:gd name="connsiteY82" fmla="*/ 6501603 h 6864928"/>
                  <a:gd name="connsiteX83" fmla="*/ 1278296 w 6687348"/>
                  <a:gd name="connsiteY83" fmla="*/ 6430448 h 6864928"/>
                  <a:gd name="connsiteX84" fmla="*/ 1207159 w 6687348"/>
                  <a:gd name="connsiteY84" fmla="*/ 6359293 h 6864928"/>
                  <a:gd name="connsiteX85" fmla="*/ 1133868 w 6687348"/>
                  <a:gd name="connsiteY85" fmla="*/ 6288138 h 6864928"/>
                  <a:gd name="connsiteX86" fmla="*/ 1062731 w 6687348"/>
                  <a:gd name="connsiteY86" fmla="*/ 6212670 h 6864928"/>
                  <a:gd name="connsiteX87" fmla="*/ 995907 w 6687348"/>
                  <a:gd name="connsiteY87" fmla="*/ 6137203 h 6864928"/>
                  <a:gd name="connsiteX88" fmla="*/ 933393 w 6687348"/>
                  <a:gd name="connsiteY88" fmla="*/ 6057423 h 6864928"/>
                  <a:gd name="connsiteX89" fmla="*/ 868724 w 6687348"/>
                  <a:gd name="connsiteY89" fmla="*/ 5973331 h 6864928"/>
                  <a:gd name="connsiteX90" fmla="*/ 806210 w 6687348"/>
                  <a:gd name="connsiteY90" fmla="*/ 5891395 h 6864928"/>
                  <a:gd name="connsiteX91" fmla="*/ 745852 w 6687348"/>
                  <a:gd name="connsiteY91" fmla="*/ 5807303 h 6864928"/>
                  <a:gd name="connsiteX92" fmla="*/ 685494 w 6687348"/>
                  <a:gd name="connsiteY92" fmla="*/ 5721054 h 6864928"/>
                  <a:gd name="connsiteX93" fmla="*/ 631603 w 6687348"/>
                  <a:gd name="connsiteY93" fmla="*/ 5632649 h 6864928"/>
                  <a:gd name="connsiteX94" fmla="*/ 575556 w 6687348"/>
                  <a:gd name="connsiteY94" fmla="*/ 5542088 h 6864928"/>
                  <a:gd name="connsiteX95" fmla="*/ 523821 w 6687348"/>
                  <a:gd name="connsiteY95" fmla="*/ 5449371 h 6864928"/>
                  <a:gd name="connsiteX96" fmla="*/ 472086 w 6687348"/>
                  <a:gd name="connsiteY96" fmla="*/ 5354498 h 6864928"/>
                  <a:gd name="connsiteX97" fmla="*/ 424662 w 6687348"/>
                  <a:gd name="connsiteY97" fmla="*/ 5259625 h 6864928"/>
                  <a:gd name="connsiteX98" fmla="*/ 377237 w 6687348"/>
                  <a:gd name="connsiteY98" fmla="*/ 5160439 h 6864928"/>
                  <a:gd name="connsiteX99" fmla="*/ 334125 w 6687348"/>
                  <a:gd name="connsiteY99" fmla="*/ 5065566 h 6864928"/>
                  <a:gd name="connsiteX100" fmla="*/ 293167 w 6687348"/>
                  <a:gd name="connsiteY100" fmla="*/ 4966380 h 6864928"/>
                  <a:gd name="connsiteX101" fmla="*/ 254366 w 6687348"/>
                  <a:gd name="connsiteY101" fmla="*/ 4867194 h 6864928"/>
                  <a:gd name="connsiteX102" fmla="*/ 217720 w 6687348"/>
                  <a:gd name="connsiteY102" fmla="*/ 4768009 h 6864928"/>
                  <a:gd name="connsiteX103" fmla="*/ 187541 w 6687348"/>
                  <a:gd name="connsiteY103" fmla="*/ 4668823 h 6864928"/>
                  <a:gd name="connsiteX104" fmla="*/ 159518 w 6687348"/>
                  <a:gd name="connsiteY104" fmla="*/ 4569637 h 6864928"/>
                  <a:gd name="connsiteX105" fmla="*/ 131494 w 6687348"/>
                  <a:gd name="connsiteY105" fmla="*/ 4470451 h 6864928"/>
                  <a:gd name="connsiteX106" fmla="*/ 107782 w 6687348"/>
                  <a:gd name="connsiteY106" fmla="*/ 4366953 h 6864928"/>
                  <a:gd name="connsiteX107" fmla="*/ 84070 w 6687348"/>
                  <a:gd name="connsiteY107" fmla="*/ 4267768 h 6864928"/>
                  <a:gd name="connsiteX108" fmla="*/ 62514 w 6687348"/>
                  <a:gd name="connsiteY108" fmla="*/ 4168582 h 6864928"/>
                  <a:gd name="connsiteX109" fmla="*/ 47424 w 6687348"/>
                  <a:gd name="connsiteY109" fmla="*/ 4065084 h 6864928"/>
                  <a:gd name="connsiteX110" fmla="*/ 32335 w 6687348"/>
                  <a:gd name="connsiteY110" fmla="*/ 3965898 h 6864928"/>
                  <a:gd name="connsiteX111" fmla="*/ 19401 w 6687348"/>
                  <a:gd name="connsiteY111" fmla="*/ 3862400 h 6864928"/>
                  <a:gd name="connsiteX112" fmla="*/ 12934 w 6687348"/>
                  <a:gd name="connsiteY112" fmla="*/ 3763214 h 6864928"/>
                  <a:gd name="connsiteX113" fmla="*/ 4311 w 6687348"/>
                  <a:gd name="connsiteY113" fmla="*/ 3659716 h 6864928"/>
                  <a:gd name="connsiteX114" fmla="*/ 0 w 6687348"/>
                  <a:gd name="connsiteY114" fmla="*/ 3560530 h 6864928"/>
                  <a:gd name="connsiteX115" fmla="*/ 0 w 6687348"/>
                  <a:gd name="connsiteY115" fmla="*/ 3457032 h 6864928"/>
                  <a:gd name="connsiteX116" fmla="*/ 0 w 6687348"/>
                  <a:gd name="connsiteY116" fmla="*/ 3357846 h 6864928"/>
                  <a:gd name="connsiteX117" fmla="*/ 4311 w 6687348"/>
                  <a:gd name="connsiteY117" fmla="*/ 3258660 h 6864928"/>
                  <a:gd name="connsiteX118" fmla="*/ 8623 w 6687348"/>
                  <a:gd name="connsiteY118" fmla="*/ 3155162 h 6864928"/>
                  <a:gd name="connsiteX119" fmla="*/ 15090 w 6687348"/>
                  <a:gd name="connsiteY119" fmla="*/ 3055977 h 6864928"/>
                  <a:gd name="connsiteX120" fmla="*/ 28023 w 6687348"/>
                  <a:gd name="connsiteY120" fmla="*/ 2956791 h 6864928"/>
                  <a:gd name="connsiteX121" fmla="*/ 38802 w 6687348"/>
                  <a:gd name="connsiteY121" fmla="*/ 2857605 h 6864928"/>
                  <a:gd name="connsiteX122" fmla="*/ 56047 w 6687348"/>
                  <a:gd name="connsiteY122" fmla="*/ 2758419 h 6864928"/>
                  <a:gd name="connsiteX123" fmla="*/ 71136 w 6687348"/>
                  <a:gd name="connsiteY123" fmla="*/ 2659234 h 6864928"/>
                  <a:gd name="connsiteX124" fmla="*/ 90537 w 6687348"/>
                  <a:gd name="connsiteY124" fmla="*/ 2560048 h 6864928"/>
                  <a:gd name="connsiteX125" fmla="*/ 112093 w 6687348"/>
                  <a:gd name="connsiteY125" fmla="*/ 2463018 h 6864928"/>
                  <a:gd name="connsiteX126" fmla="*/ 137961 w 6687348"/>
                  <a:gd name="connsiteY126" fmla="*/ 2363833 h 6864928"/>
                  <a:gd name="connsiteX127" fmla="*/ 161673 w 6687348"/>
                  <a:gd name="connsiteY127" fmla="*/ 2268959 h 6864928"/>
                  <a:gd name="connsiteX128" fmla="*/ 226343 w 6687348"/>
                  <a:gd name="connsiteY128" fmla="*/ 2079213 h 6864928"/>
                  <a:gd name="connsiteX129" fmla="*/ 293167 w 6687348"/>
                  <a:gd name="connsiteY129" fmla="*/ 1891622 h 6864928"/>
                  <a:gd name="connsiteX130" fmla="*/ 334125 w 6687348"/>
                  <a:gd name="connsiteY130" fmla="*/ 1801062 h 6864928"/>
                  <a:gd name="connsiteX131" fmla="*/ 372926 w 6687348"/>
                  <a:gd name="connsiteY131" fmla="*/ 1710501 h 6864928"/>
                  <a:gd name="connsiteX132" fmla="*/ 411728 w 6687348"/>
                  <a:gd name="connsiteY132" fmla="*/ 1617784 h 6864928"/>
                  <a:gd name="connsiteX133" fmla="*/ 461307 w 6687348"/>
                  <a:gd name="connsiteY133" fmla="*/ 1527223 h 6864928"/>
                  <a:gd name="connsiteX134" fmla="*/ 504420 w 6687348"/>
                  <a:gd name="connsiteY134" fmla="*/ 1438818 h 6864928"/>
                  <a:gd name="connsiteX135" fmla="*/ 556156 w 6687348"/>
                  <a:gd name="connsiteY135" fmla="*/ 1352570 h 6864928"/>
                  <a:gd name="connsiteX136" fmla="*/ 603580 w 6687348"/>
                  <a:gd name="connsiteY136" fmla="*/ 1264165 h 6864928"/>
                  <a:gd name="connsiteX137" fmla="*/ 659626 w 6687348"/>
                  <a:gd name="connsiteY137" fmla="*/ 1182229 h 6864928"/>
                  <a:gd name="connsiteX138" fmla="*/ 713518 w 6687348"/>
                  <a:gd name="connsiteY138" fmla="*/ 1098137 h 6864928"/>
                  <a:gd name="connsiteX139" fmla="*/ 769564 w 6687348"/>
                  <a:gd name="connsiteY139" fmla="*/ 1014044 h 6864928"/>
                  <a:gd name="connsiteX140" fmla="*/ 829922 w 6687348"/>
                  <a:gd name="connsiteY140" fmla="*/ 932108 h 6864928"/>
                  <a:gd name="connsiteX141" fmla="*/ 892436 w 6687348"/>
                  <a:gd name="connsiteY141" fmla="*/ 852329 h 6864928"/>
                  <a:gd name="connsiteX142" fmla="*/ 957105 w 6687348"/>
                  <a:gd name="connsiteY142" fmla="*/ 772549 h 6864928"/>
                  <a:gd name="connsiteX143" fmla="*/ 1019619 w 6687348"/>
                  <a:gd name="connsiteY143" fmla="*/ 697081 h 6864928"/>
                  <a:gd name="connsiteX144" fmla="*/ 1086444 w 6687348"/>
                  <a:gd name="connsiteY144" fmla="*/ 621614 h 6864928"/>
                  <a:gd name="connsiteX145" fmla="*/ 1159735 w 6687348"/>
                  <a:gd name="connsiteY145" fmla="*/ 546147 h 6864928"/>
                  <a:gd name="connsiteX146" fmla="*/ 1230872 w 6687348"/>
                  <a:gd name="connsiteY146" fmla="*/ 474991 h 6864928"/>
                  <a:gd name="connsiteX147" fmla="*/ 1302008 w 6687348"/>
                  <a:gd name="connsiteY147" fmla="*/ 403836 h 6864928"/>
                  <a:gd name="connsiteX148" fmla="*/ 1377455 w 6687348"/>
                  <a:gd name="connsiteY148" fmla="*/ 332682 h 6864928"/>
                  <a:gd name="connsiteX149" fmla="*/ 1452903 w 6687348"/>
                  <a:gd name="connsiteY149" fmla="*/ 263683 h 6864928"/>
                  <a:gd name="connsiteX150" fmla="*/ 1532661 w 6687348"/>
                  <a:gd name="connsiteY150" fmla="*/ 201153 h 6864928"/>
                  <a:gd name="connsiteX151" fmla="*/ 1614576 w 6687348"/>
                  <a:gd name="connsiteY151" fmla="*/ 136466 h 6864928"/>
                  <a:gd name="connsiteX152" fmla="*/ 1698646 w 6687348"/>
                  <a:gd name="connsiteY152" fmla="*/ 73936 h 6864928"/>
                  <a:gd name="connsiteX153" fmla="*/ 1782716 w 6687348"/>
                  <a:gd name="connsiteY153" fmla="*/ 13562 h 6864928"/>
                  <a:gd name="connsiteX154" fmla="*/ 1802802 w 6687348"/>
                  <a:gd name="connsiteY154" fmla="*/ 0 h 6864928"/>
                  <a:gd name="connsiteX0" fmla="*/ 6492792 w 6658777"/>
                  <a:gd name="connsiteY0" fmla="*/ 6605101 h 6864928"/>
                  <a:gd name="connsiteX1" fmla="*/ 6658777 w 6658777"/>
                  <a:gd name="connsiteY1" fmla="*/ 6756036 h 6864928"/>
                  <a:gd name="connsiteX2" fmla="*/ 6509594 w 6658777"/>
                  <a:gd name="connsiteY2" fmla="*/ 6864928 h 6864928"/>
                  <a:gd name="connsiteX3" fmla="*/ 5977765 w 6658777"/>
                  <a:gd name="connsiteY3" fmla="*/ 6864928 h 6864928"/>
                  <a:gd name="connsiteX4" fmla="*/ 6016396 w 6658777"/>
                  <a:gd name="connsiteY4" fmla="*/ 6848753 h 6864928"/>
                  <a:gd name="connsiteX5" fmla="*/ 6106932 w 6658777"/>
                  <a:gd name="connsiteY5" fmla="*/ 6807785 h 6864928"/>
                  <a:gd name="connsiteX6" fmla="*/ 6197470 w 6658777"/>
                  <a:gd name="connsiteY6" fmla="*/ 6764660 h 6864928"/>
                  <a:gd name="connsiteX7" fmla="*/ 6348364 w 6658777"/>
                  <a:gd name="connsiteY7" fmla="*/ 6689193 h 6864928"/>
                  <a:gd name="connsiteX8" fmla="*/ 6492792 w 6658777"/>
                  <a:gd name="connsiteY8" fmla="*/ 6605101 h 6864928"/>
                  <a:gd name="connsiteX9" fmla="*/ 1802802 w 6658777"/>
                  <a:gd name="connsiteY9" fmla="*/ 0 h 6864928"/>
                  <a:gd name="connsiteX10" fmla="*/ 2367371 w 6658777"/>
                  <a:gd name="connsiteY10" fmla="*/ 0 h 6864928"/>
                  <a:gd name="connsiteX11" fmla="*/ 2345338 w 6658777"/>
                  <a:gd name="connsiteY11" fmla="*/ 13562 h 6864928"/>
                  <a:gd name="connsiteX12" fmla="*/ 2261268 w 6658777"/>
                  <a:gd name="connsiteY12" fmla="*/ 69624 h 6864928"/>
                  <a:gd name="connsiteX13" fmla="*/ 2181509 w 6658777"/>
                  <a:gd name="connsiteY13" fmla="*/ 129998 h 6864928"/>
                  <a:gd name="connsiteX14" fmla="*/ 2103906 w 6658777"/>
                  <a:gd name="connsiteY14" fmla="*/ 183903 h 6864928"/>
                  <a:gd name="connsiteX15" fmla="*/ 1953011 w 6658777"/>
                  <a:gd name="connsiteY15" fmla="*/ 308963 h 6864928"/>
                  <a:gd name="connsiteX16" fmla="*/ 1806428 w 6658777"/>
                  <a:gd name="connsiteY16" fmla="*/ 434024 h 6864928"/>
                  <a:gd name="connsiteX17" fmla="*/ 1666311 w 6658777"/>
                  <a:gd name="connsiteY17" fmla="*/ 569865 h 6864928"/>
                  <a:gd name="connsiteX18" fmla="*/ 1534817 w 6658777"/>
                  <a:gd name="connsiteY18" fmla="*/ 712175 h 6864928"/>
                  <a:gd name="connsiteX19" fmla="*/ 1411945 w 6658777"/>
                  <a:gd name="connsiteY19" fmla="*/ 858797 h 6864928"/>
                  <a:gd name="connsiteX20" fmla="*/ 1293385 w 6658777"/>
                  <a:gd name="connsiteY20" fmla="*/ 1009732 h 6864928"/>
                  <a:gd name="connsiteX21" fmla="*/ 1185603 w 6658777"/>
                  <a:gd name="connsiteY21" fmla="*/ 1164979 h 6864928"/>
                  <a:gd name="connsiteX22" fmla="*/ 1084288 w 6658777"/>
                  <a:gd name="connsiteY22" fmla="*/ 1328851 h 6864928"/>
                  <a:gd name="connsiteX23" fmla="*/ 987284 w 6658777"/>
                  <a:gd name="connsiteY23" fmla="*/ 1490567 h 6864928"/>
                  <a:gd name="connsiteX24" fmla="*/ 905370 w 6658777"/>
                  <a:gd name="connsiteY24" fmla="*/ 1660908 h 6864928"/>
                  <a:gd name="connsiteX25" fmla="*/ 825611 w 6658777"/>
                  <a:gd name="connsiteY25" fmla="*/ 1833405 h 6864928"/>
                  <a:gd name="connsiteX26" fmla="*/ 758786 w 6658777"/>
                  <a:gd name="connsiteY26" fmla="*/ 2008058 h 6864928"/>
                  <a:gd name="connsiteX27" fmla="*/ 694117 w 6658777"/>
                  <a:gd name="connsiteY27" fmla="*/ 2187023 h 6864928"/>
                  <a:gd name="connsiteX28" fmla="*/ 642381 w 6658777"/>
                  <a:gd name="connsiteY28" fmla="*/ 2368145 h 6864928"/>
                  <a:gd name="connsiteX29" fmla="*/ 599269 w 6658777"/>
                  <a:gd name="connsiteY29" fmla="*/ 2551423 h 6864928"/>
                  <a:gd name="connsiteX30" fmla="*/ 562623 w 6658777"/>
                  <a:gd name="connsiteY30" fmla="*/ 2739014 h 6864928"/>
                  <a:gd name="connsiteX31" fmla="*/ 538911 w 6658777"/>
                  <a:gd name="connsiteY31" fmla="*/ 2924448 h 6864928"/>
                  <a:gd name="connsiteX32" fmla="*/ 523821 w 6658777"/>
                  <a:gd name="connsiteY32" fmla="*/ 3112038 h 6864928"/>
                  <a:gd name="connsiteX33" fmla="*/ 515198 w 6658777"/>
                  <a:gd name="connsiteY33" fmla="*/ 3301785 h 6864928"/>
                  <a:gd name="connsiteX34" fmla="*/ 515198 w 6658777"/>
                  <a:gd name="connsiteY34" fmla="*/ 3396658 h 6864928"/>
                  <a:gd name="connsiteX35" fmla="*/ 515198 w 6658777"/>
                  <a:gd name="connsiteY35" fmla="*/ 3491531 h 6864928"/>
                  <a:gd name="connsiteX36" fmla="*/ 519510 w 6658777"/>
                  <a:gd name="connsiteY36" fmla="*/ 3584249 h 6864928"/>
                  <a:gd name="connsiteX37" fmla="*/ 528132 w 6658777"/>
                  <a:gd name="connsiteY37" fmla="*/ 3679122 h 6864928"/>
                  <a:gd name="connsiteX38" fmla="*/ 538911 w 6658777"/>
                  <a:gd name="connsiteY38" fmla="*/ 3773995 h 6864928"/>
                  <a:gd name="connsiteX39" fmla="*/ 551844 w 6658777"/>
                  <a:gd name="connsiteY39" fmla="*/ 3868868 h 6864928"/>
                  <a:gd name="connsiteX40" fmla="*/ 562623 w 6658777"/>
                  <a:gd name="connsiteY40" fmla="*/ 3965898 h 6864928"/>
                  <a:gd name="connsiteX41" fmla="*/ 579868 w 6658777"/>
                  <a:gd name="connsiteY41" fmla="*/ 4060771 h 6864928"/>
                  <a:gd name="connsiteX42" fmla="*/ 599269 w 6658777"/>
                  <a:gd name="connsiteY42" fmla="*/ 4155645 h 6864928"/>
                  <a:gd name="connsiteX43" fmla="*/ 622981 w 6658777"/>
                  <a:gd name="connsiteY43" fmla="*/ 4246205 h 6864928"/>
                  <a:gd name="connsiteX44" fmla="*/ 646693 w 6658777"/>
                  <a:gd name="connsiteY44" fmla="*/ 4343235 h 6864928"/>
                  <a:gd name="connsiteX45" fmla="*/ 674716 w 6658777"/>
                  <a:gd name="connsiteY45" fmla="*/ 4433796 h 6864928"/>
                  <a:gd name="connsiteX46" fmla="*/ 702739 w 6658777"/>
                  <a:gd name="connsiteY46" fmla="*/ 4528669 h 6864928"/>
                  <a:gd name="connsiteX47" fmla="*/ 737230 w 6658777"/>
                  <a:gd name="connsiteY47" fmla="*/ 4619230 h 6864928"/>
                  <a:gd name="connsiteX48" fmla="*/ 769564 w 6658777"/>
                  <a:gd name="connsiteY48" fmla="*/ 4716260 h 6864928"/>
                  <a:gd name="connsiteX49" fmla="*/ 810521 w 6658777"/>
                  <a:gd name="connsiteY49" fmla="*/ 4806820 h 6864928"/>
                  <a:gd name="connsiteX50" fmla="*/ 849323 w 6658777"/>
                  <a:gd name="connsiteY50" fmla="*/ 4897381 h 6864928"/>
                  <a:gd name="connsiteX51" fmla="*/ 892436 w 6658777"/>
                  <a:gd name="connsiteY51" fmla="*/ 4990098 h 6864928"/>
                  <a:gd name="connsiteX52" fmla="*/ 935549 w 6658777"/>
                  <a:gd name="connsiteY52" fmla="*/ 5076347 h 6864928"/>
                  <a:gd name="connsiteX53" fmla="*/ 985128 w 6658777"/>
                  <a:gd name="connsiteY53" fmla="*/ 5164751 h 6864928"/>
                  <a:gd name="connsiteX54" fmla="*/ 1034708 w 6658777"/>
                  <a:gd name="connsiteY54" fmla="*/ 5251000 h 6864928"/>
                  <a:gd name="connsiteX55" fmla="*/ 1086444 w 6658777"/>
                  <a:gd name="connsiteY55" fmla="*/ 5335092 h 6864928"/>
                  <a:gd name="connsiteX56" fmla="*/ 1138179 w 6658777"/>
                  <a:gd name="connsiteY56" fmla="*/ 5419184 h 6864928"/>
                  <a:gd name="connsiteX57" fmla="*/ 1194226 w 6658777"/>
                  <a:gd name="connsiteY57" fmla="*/ 5501120 h 6864928"/>
                  <a:gd name="connsiteX58" fmla="*/ 1254584 w 6658777"/>
                  <a:gd name="connsiteY58" fmla="*/ 5580900 h 6864928"/>
                  <a:gd name="connsiteX59" fmla="*/ 1312786 w 6658777"/>
                  <a:gd name="connsiteY59" fmla="*/ 5656368 h 6864928"/>
                  <a:gd name="connsiteX60" fmla="*/ 1373144 w 6658777"/>
                  <a:gd name="connsiteY60" fmla="*/ 5731835 h 6864928"/>
                  <a:gd name="connsiteX61" fmla="*/ 1435657 w 6658777"/>
                  <a:gd name="connsiteY61" fmla="*/ 5807303 h 6864928"/>
                  <a:gd name="connsiteX62" fmla="*/ 1500327 w 6658777"/>
                  <a:gd name="connsiteY62" fmla="*/ 5878457 h 6864928"/>
                  <a:gd name="connsiteX63" fmla="*/ 1567152 w 6658777"/>
                  <a:gd name="connsiteY63" fmla="*/ 5949612 h 6864928"/>
                  <a:gd name="connsiteX64" fmla="*/ 1633977 w 6658777"/>
                  <a:gd name="connsiteY64" fmla="*/ 6018611 h 6864928"/>
                  <a:gd name="connsiteX65" fmla="*/ 1707268 w 6658777"/>
                  <a:gd name="connsiteY65" fmla="*/ 6085454 h 6864928"/>
                  <a:gd name="connsiteX66" fmla="*/ 1774093 w 6658777"/>
                  <a:gd name="connsiteY66" fmla="*/ 6147984 h 6864928"/>
                  <a:gd name="connsiteX67" fmla="*/ 1849541 w 6658777"/>
                  <a:gd name="connsiteY67" fmla="*/ 6212670 h 6864928"/>
                  <a:gd name="connsiteX68" fmla="*/ 1996124 w 6658777"/>
                  <a:gd name="connsiteY68" fmla="*/ 6335574 h 6864928"/>
                  <a:gd name="connsiteX69" fmla="*/ 2151330 w 6658777"/>
                  <a:gd name="connsiteY69" fmla="*/ 6447697 h 6864928"/>
                  <a:gd name="connsiteX70" fmla="*/ 2313004 w 6658777"/>
                  <a:gd name="connsiteY70" fmla="*/ 6551195 h 6864928"/>
                  <a:gd name="connsiteX71" fmla="*/ 2476832 w 6658777"/>
                  <a:gd name="connsiteY71" fmla="*/ 6650381 h 6864928"/>
                  <a:gd name="connsiteX72" fmla="*/ 2647128 w 6658777"/>
                  <a:gd name="connsiteY72" fmla="*/ 6736630 h 6864928"/>
                  <a:gd name="connsiteX73" fmla="*/ 2821735 w 6658777"/>
                  <a:gd name="connsiteY73" fmla="*/ 6820722 h 6864928"/>
                  <a:gd name="connsiteX74" fmla="*/ 2930212 w 6658777"/>
                  <a:gd name="connsiteY74" fmla="*/ 6864928 h 6864928"/>
                  <a:gd name="connsiteX75" fmla="*/ 1812362 w 6658777"/>
                  <a:gd name="connsiteY75" fmla="*/ 6864928 h 6864928"/>
                  <a:gd name="connsiteX76" fmla="*/ 1746070 w 6658777"/>
                  <a:gd name="connsiteY76" fmla="*/ 6820722 h 6864928"/>
                  <a:gd name="connsiteX77" fmla="*/ 1662000 w 6658777"/>
                  <a:gd name="connsiteY77" fmla="*/ 6760348 h 6864928"/>
                  <a:gd name="connsiteX78" fmla="*/ 1582241 w 6658777"/>
                  <a:gd name="connsiteY78" fmla="*/ 6697818 h 6864928"/>
                  <a:gd name="connsiteX79" fmla="*/ 1504638 w 6658777"/>
                  <a:gd name="connsiteY79" fmla="*/ 6633131 h 6864928"/>
                  <a:gd name="connsiteX80" fmla="*/ 1429191 w 6658777"/>
                  <a:gd name="connsiteY80" fmla="*/ 6570601 h 6864928"/>
                  <a:gd name="connsiteX81" fmla="*/ 1353743 w 6658777"/>
                  <a:gd name="connsiteY81" fmla="*/ 6501603 h 6864928"/>
                  <a:gd name="connsiteX82" fmla="*/ 1278296 w 6658777"/>
                  <a:gd name="connsiteY82" fmla="*/ 6430448 h 6864928"/>
                  <a:gd name="connsiteX83" fmla="*/ 1207159 w 6658777"/>
                  <a:gd name="connsiteY83" fmla="*/ 6359293 h 6864928"/>
                  <a:gd name="connsiteX84" fmla="*/ 1133868 w 6658777"/>
                  <a:gd name="connsiteY84" fmla="*/ 6288138 h 6864928"/>
                  <a:gd name="connsiteX85" fmla="*/ 1062731 w 6658777"/>
                  <a:gd name="connsiteY85" fmla="*/ 6212670 h 6864928"/>
                  <a:gd name="connsiteX86" fmla="*/ 995907 w 6658777"/>
                  <a:gd name="connsiteY86" fmla="*/ 6137203 h 6864928"/>
                  <a:gd name="connsiteX87" fmla="*/ 933393 w 6658777"/>
                  <a:gd name="connsiteY87" fmla="*/ 6057423 h 6864928"/>
                  <a:gd name="connsiteX88" fmla="*/ 868724 w 6658777"/>
                  <a:gd name="connsiteY88" fmla="*/ 5973331 h 6864928"/>
                  <a:gd name="connsiteX89" fmla="*/ 806210 w 6658777"/>
                  <a:gd name="connsiteY89" fmla="*/ 5891395 h 6864928"/>
                  <a:gd name="connsiteX90" fmla="*/ 745852 w 6658777"/>
                  <a:gd name="connsiteY90" fmla="*/ 5807303 h 6864928"/>
                  <a:gd name="connsiteX91" fmla="*/ 685494 w 6658777"/>
                  <a:gd name="connsiteY91" fmla="*/ 5721054 h 6864928"/>
                  <a:gd name="connsiteX92" fmla="*/ 631603 w 6658777"/>
                  <a:gd name="connsiteY92" fmla="*/ 5632649 h 6864928"/>
                  <a:gd name="connsiteX93" fmla="*/ 575556 w 6658777"/>
                  <a:gd name="connsiteY93" fmla="*/ 5542088 h 6864928"/>
                  <a:gd name="connsiteX94" fmla="*/ 523821 w 6658777"/>
                  <a:gd name="connsiteY94" fmla="*/ 5449371 h 6864928"/>
                  <a:gd name="connsiteX95" fmla="*/ 472086 w 6658777"/>
                  <a:gd name="connsiteY95" fmla="*/ 5354498 h 6864928"/>
                  <a:gd name="connsiteX96" fmla="*/ 424662 w 6658777"/>
                  <a:gd name="connsiteY96" fmla="*/ 5259625 h 6864928"/>
                  <a:gd name="connsiteX97" fmla="*/ 377237 w 6658777"/>
                  <a:gd name="connsiteY97" fmla="*/ 5160439 h 6864928"/>
                  <a:gd name="connsiteX98" fmla="*/ 334125 w 6658777"/>
                  <a:gd name="connsiteY98" fmla="*/ 5065566 h 6864928"/>
                  <a:gd name="connsiteX99" fmla="*/ 293167 w 6658777"/>
                  <a:gd name="connsiteY99" fmla="*/ 4966380 h 6864928"/>
                  <a:gd name="connsiteX100" fmla="*/ 254366 w 6658777"/>
                  <a:gd name="connsiteY100" fmla="*/ 4867194 h 6864928"/>
                  <a:gd name="connsiteX101" fmla="*/ 217720 w 6658777"/>
                  <a:gd name="connsiteY101" fmla="*/ 4768009 h 6864928"/>
                  <a:gd name="connsiteX102" fmla="*/ 187541 w 6658777"/>
                  <a:gd name="connsiteY102" fmla="*/ 4668823 h 6864928"/>
                  <a:gd name="connsiteX103" fmla="*/ 159518 w 6658777"/>
                  <a:gd name="connsiteY103" fmla="*/ 4569637 h 6864928"/>
                  <a:gd name="connsiteX104" fmla="*/ 131494 w 6658777"/>
                  <a:gd name="connsiteY104" fmla="*/ 4470451 h 6864928"/>
                  <a:gd name="connsiteX105" fmla="*/ 107782 w 6658777"/>
                  <a:gd name="connsiteY105" fmla="*/ 4366953 h 6864928"/>
                  <a:gd name="connsiteX106" fmla="*/ 84070 w 6658777"/>
                  <a:gd name="connsiteY106" fmla="*/ 4267768 h 6864928"/>
                  <a:gd name="connsiteX107" fmla="*/ 62514 w 6658777"/>
                  <a:gd name="connsiteY107" fmla="*/ 4168582 h 6864928"/>
                  <a:gd name="connsiteX108" fmla="*/ 47424 w 6658777"/>
                  <a:gd name="connsiteY108" fmla="*/ 4065084 h 6864928"/>
                  <a:gd name="connsiteX109" fmla="*/ 32335 w 6658777"/>
                  <a:gd name="connsiteY109" fmla="*/ 3965898 h 6864928"/>
                  <a:gd name="connsiteX110" fmla="*/ 19401 w 6658777"/>
                  <a:gd name="connsiteY110" fmla="*/ 3862400 h 6864928"/>
                  <a:gd name="connsiteX111" fmla="*/ 12934 w 6658777"/>
                  <a:gd name="connsiteY111" fmla="*/ 3763214 h 6864928"/>
                  <a:gd name="connsiteX112" fmla="*/ 4311 w 6658777"/>
                  <a:gd name="connsiteY112" fmla="*/ 3659716 h 6864928"/>
                  <a:gd name="connsiteX113" fmla="*/ 0 w 6658777"/>
                  <a:gd name="connsiteY113" fmla="*/ 3560530 h 6864928"/>
                  <a:gd name="connsiteX114" fmla="*/ 0 w 6658777"/>
                  <a:gd name="connsiteY114" fmla="*/ 3457032 h 6864928"/>
                  <a:gd name="connsiteX115" fmla="*/ 0 w 6658777"/>
                  <a:gd name="connsiteY115" fmla="*/ 3357846 h 6864928"/>
                  <a:gd name="connsiteX116" fmla="*/ 4311 w 6658777"/>
                  <a:gd name="connsiteY116" fmla="*/ 3258660 h 6864928"/>
                  <a:gd name="connsiteX117" fmla="*/ 8623 w 6658777"/>
                  <a:gd name="connsiteY117" fmla="*/ 3155162 h 6864928"/>
                  <a:gd name="connsiteX118" fmla="*/ 15090 w 6658777"/>
                  <a:gd name="connsiteY118" fmla="*/ 3055977 h 6864928"/>
                  <a:gd name="connsiteX119" fmla="*/ 28023 w 6658777"/>
                  <a:gd name="connsiteY119" fmla="*/ 2956791 h 6864928"/>
                  <a:gd name="connsiteX120" fmla="*/ 38802 w 6658777"/>
                  <a:gd name="connsiteY120" fmla="*/ 2857605 h 6864928"/>
                  <a:gd name="connsiteX121" fmla="*/ 56047 w 6658777"/>
                  <a:gd name="connsiteY121" fmla="*/ 2758419 h 6864928"/>
                  <a:gd name="connsiteX122" fmla="*/ 71136 w 6658777"/>
                  <a:gd name="connsiteY122" fmla="*/ 2659234 h 6864928"/>
                  <a:gd name="connsiteX123" fmla="*/ 90537 w 6658777"/>
                  <a:gd name="connsiteY123" fmla="*/ 2560048 h 6864928"/>
                  <a:gd name="connsiteX124" fmla="*/ 112093 w 6658777"/>
                  <a:gd name="connsiteY124" fmla="*/ 2463018 h 6864928"/>
                  <a:gd name="connsiteX125" fmla="*/ 137961 w 6658777"/>
                  <a:gd name="connsiteY125" fmla="*/ 2363833 h 6864928"/>
                  <a:gd name="connsiteX126" fmla="*/ 161673 w 6658777"/>
                  <a:gd name="connsiteY126" fmla="*/ 2268959 h 6864928"/>
                  <a:gd name="connsiteX127" fmla="*/ 226343 w 6658777"/>
                  <a:gd name="connsiteY127" fmla="*/ 2079213 h 6864928"/>
                  <a:gd name="connsiteX128" fmla="*/ 293167 w 6658777"/>
                  <a:gd name="connsiteY128" fmla="*/ 1891622 h 6864928"/>
                  <a:gd name="connsiteX129" fmla="*/ 334125 w 6658777"/>
                  <a:gd name="connsiteY129" fmla="*/ 1801062 h 6864928"/>
                  <a:gd name="connsiteX130" fmla="*/ 372926 w 6658777"/>
                  <a:gd name="connsiteY130" fmla="*/ 1710501 h 6864928"/>
                  <a:gd name="connsiteX131" fmla="*/ 411728 w 6658777"/>
                  <a:gd name="connsiteY131" fmla="*/ 1617784 h 6864928"/>
                  <a:gd name="connsiteX132" fmla="*/ 461307 w 6658777"/>
                  <a:gd name="connsiteY132" fmla="*/ 1527223 h 6864928"/>
                  <a:gd name="connsiteX133" fmla="*/ 504420 w 6658777"/>
                  <a:gd name="connsiteY133" fmla="*/ 1438818 h 6864928"/>
                  <a:gd name="connsiteX134" fmla="*/ 556156 w 6658777"/>
                  <a:gd name="connsiteY134" fmla="*/ 1352570 h 6864928"/>
                  <a:gd name="connsiteX135" fmla="*/ 603580 w 6658777"/>
                  <a:gd name="connsiteY135" fmla="*/ 1264165 h 6864928"/>
                  <a:gd name="connsiteX136" fmla="*/ 659626 w 6658777"/>
                  <a:gd name="connsiteY136" fmla="*/ 1182229 h 6864928"/>
                  <a:gd name="connsiteX137" fmla="*/ 713518 w 6658777"/>
                  <a:gd name="connsiteY137" fmla="*/ 1098137 h 6864928"/>
                  <a:gd name="connsiteX138" fmla="*/ 769564 w 6658777"/>
                  <a:gd name="connsiteY138" fmla="*/ 1014044 h 6864928"/>
                  <a:gd name="connsiteX139" fmla="*/ 829922 w 6658777"/>
                  <a:gd name="connsiteY139" fmla="*/ 932108 h 6864928"/>
                  <a:gd name="connsiteX140" fmla="*/ 892436 w 6658777"/>
                  <a:gd name="connsiteY140" fmla="*/ 852329 h 6864928"/>
                  <a:gd name="connsiteX141" fmla="*/ 957105 w 6658777"/>
                  <a:gd name="connsiteY141" fmla="*/ 772549 h 6864928"/>
                  <a:gd name="connsiteX142" fmla="*/ 1019619 w 6658777"/>
                  <a:gd name="connsiteY142" fmla="*/ 697081 h 6864928"/>
                  <a:gd name="connsiteX143" fmla="*/ 1086444 w 6658777"/>
                  <a:gd name="connsiteY143" fmla="*/ 621614 h 6864928"/>
                  <a:gd name="connsiteX144" fmla="*/ 1159735 w 6658777"/>
                  <a:gd name="connsiteY144" fmla="*/ 546147 h 6864928"/>
                  <a:gd name="connsiteX145" fmla="*/ 1230872 w 6658777"/>
                  <a:gd name="connsiteY145" fmla="*/ 474991 h 6864928"/>
                  <a:gd name="connsiteX146" fmla="*/ 1302008 w 6658777"/>
                  <a:gd name="connsiteY146" fmla="*/ 403836 h 6864928"/>
                  <a:gd name="connsiteX147" fmla="*/ 1377455 w 6658777"/>
                  <a:gd name="connsiteY147" fmla="*/ 332682 h 6864928"/>
                  <a:gd name="connsiteX148" fmla="*/ 1452903 w 6658777"/>
                  <a:gd name="connsiteY148" fmla="*/ 263683 h 6864928"/>
                  <a:gd name="connsiteX149" fmla="*/ 1532661 w 6658777"/>
                  <a:gd name="connsiteY149" fmla="*/ 201153 h 6864928"/>
                  <a:gd name="connsiteX150" fmla="*/ 1614576 w 6658777"/>
                  <a:gd name="connsiteY150" fmla="*/ 136466 h 6864928"/>
                  <a:gd name="connsiteX151" fmla="*/ 1698646 w 6658777"/>
                  <a:gd name="connsiteY151" fmla="*/ 73936 h 6864928"/>
                  <a:gd name="connsiteX152" fmla="*/ 1782716 w 6658777"/>
                  <a:gd name="connsiteY152" fmla="*/ 13562 h 6864928"/>
                  <a:gd name="connsiteX153" fmla="*/ 1802802 w 6658777"/>
                  <a:gd name="connsiteY153" fmla="*/ 0 h 6864928"/>
                  <a:gd name="connsiteX0" fmla="*/ 6492792 w 6509594"/>
                  <a:gd name="connsiteY0" fmla="*/ 6605101 h 6864928"/>
                  <a:gd name="connsiteX1" fmla="*/ 6509594 w 6509594"/>
                  <a:gd name="connsiteY1" fmla="*/ 6864928 h 6864928"/>
                  <a:gd name="connsiteX2" fmla="*/ 5977765 w 6509594"/>
                  <a:gd name="connsiteY2" fmla="*/ 6864928 h 6864928"/>
                  <a:gd name="connsiteX3" fmla="*/ 6016396 w 6509594"/>
                  <a:gd name="connsiteY3" fmla="*/ 6848753 h 6864928"/>
                  <a:gd name="connsiteX4" fmla="*/ 6106932 w 6509594"/>
                  <a:gd name="connsiteY4" fmla="*/ 6807785 h 6864928"/>
                  <a:gd name="connsiteX5" fmla="*/ 6197470 w 6509594"/>
                  <a:gd name="connsiteY5" fmla="*/ 6764660 h 6864928"/>
                  <a:gd name="connsiteX6" fmla="*/ 6348364 w 6509594"/>
                  <a:gd name="connsiteY6" fmla="*/ 6689193 h 6864928"/>
                  <a:gd name="connsiteX7" fmla="*/ 6492792 w 6509594"/>
                  <a:gd name="connsiteY7" fmla="*/ 6605101 h 6864928"/>
                  <a:gd name="connsiteX8" fmla="*/ 1802802 w 6509594"/>
                  <a:gd name="connsiteY8" fmla="*/ 0 h 6864928"/>
                  <a:gd name="connsiteX9" fmla="*/ 2367371 w 6509594"/>
                  <a:gd name="connsiteY9" fmla="*/ 0 h 6864928"/>
                  <a:gd name="connsiteX10" fmla="*/ 2345338 w 6509594"/>
                  <a:gd name="connsiteY10" fmla="*/ 13562 h 6864928"/>
                  <a:gd name="connsiteX11" fmla="*/ 2261268 w 6509594"/>
                  <a:gd name="connsiteY11" fmla="*/ 69624 h 6864928"/>
                  <a:gd name="connsiteX12" fmla="*/ 2181509 w 6509594"/>
                  <a:gd name="connsiteY12" fmla="*/ 129998 h 6864928"/>
                  <a:gd name="connsiteX13" fmla="*/ 2103906 w 6509594"/>
                  <a:gd name="connsiteY13" fmla="*/ 183903 h 6864928"/>
                  <a:gd name="connsiteX14" fmla="*/ 1953011 w 6509594"/>
                  <a:gd name="connsiteY14" fmla="*/ 308963 h 6864928"/>
                  <a:gd name="connsiteX15" fmla="*/ 1806428 w 6509594"/>
                  <a:gd name="connsiteY15" fmla="*/ 434024 h 6864928"/>
                  <a:gd name="connsiteX16" fmla="*/ 1666311 w 6509594"/>
                  <a:gd name="connsiteY16" fmla="*/ 569865 h 6864928"/>
                  <a:gd name="connsiteX17" fmla="*/ 1534817 w 6509594"/>
                  <a:gd name="connsiteY17" fmla="*/ 712175 h 6864928"/>
                  <a:gd name="connsiteX18" fmla="*/ 1411945 w 6509594"/>
                  <a:gd name="connsiteY18" fmla="*/ 858797 h 6864928"/>
                  <a:gd name="connsiteX19" fmla="*/ 1293385 w 6509594"/>
                  <a:gd name="connsiteY19" fmla="*/ 1009732 h 6864928"/>
                  <a:gd name="connsiteX20" fmla="*/ 1185603 w 6509594"/>
                  <a:gd name="connsiteY20" fmla="*/ 1164979 h 6864928"/>
                  <a:gd name="connsiteX21" fmla="*/ 1084288 w 6509594"/>
                  <a:gd name="connsiteY21" fmla="*/ 1328851 h 6864928"/>
                  <a:gd name="connsiteX22" fmla="*/ 987284 w 6509594"/>
                  <a:gd name="connsiteY22" fmla="*/ 1490567 h 6864928"/>
                  <a:gd name="connsiteX23" fmla="*/ 905370 w 6509594"/>
                  <a:gd name="connsiteY23" fmla="*/ 1660908 h 6864928"/>
                  <a:gd name="connsiteX24" fmla="*/ 825611 w 6509594"/>
                  <a:gd name="connsiteY24" fmla="*/ 1833405 h 6864928"/>
                  <a:gd name="connsiteX25" fmla="*/ 758786 w 6509594"/>
                  <a:gd name="connsiteY25" fmla="*/ 2008058 h 6864928"/>
                  <a:gd name="connsiteX26" fmla="*/ 694117 w 6509594"/>
                  <a:gd name="connsiteY26" fmla="*/ 2187023 h 6864928"/>
                  <a:gd name="connsiteX27" fmla="*/ 642381 w 6509594"/>
                  <a:gd name="connsiteY27" fmla="*/ 2368145 h 6864928"/>
                  <a:gd name="connsiteX28" fmla="*/ 599269 w 6509594"/>
                  <a:gd name="connsiteY28" fmla="*/ 2551423 h 6864928"/>
                  <a:gd name="connsiteX29" fmla="*/ 562623 w 6509594"/>
                  <a:gd name="connsiteY29" fmla="*/ 2739014 h 6864928"/>
                  <a:gd name="connsiteX30" fmla="*/ 538911 w 6509594"/>
                  <a:gd name="connsiteY30" fmla="*/ 2924448 h 6864928"/>
                  <a:gd name="connsiteX31" fmla="*/ 523821 w 6509594"/>
                  <a:gd name="connsiteY31" fmla="*/ 3112038 h 6864928"/>
                  <a:gd name="connsiteX32" fmla="*/ 515198 w 6509594"/>
                  <a:gd name="connsiteY32" fmla="*/ 3301785 h 6864928"/>
                  <a:gd name="connsiteX33" fmla="*/ 515198 w 6509594"/>
                  <a:gd name="connsiteY33" fmla="*/ 3396658 h 6864928"/>
                  <a:gd name="connsiteX34" fmla="*/ 515198 w 6509594"/>
                  <a:gd name="connsiteY34" fmla="*/ 3491531 h 6864928"/>
                  <a:gd name="connsiteX35" fmla="*/ 519510 w 6509594"/>
                  <a:gd name="connsiteY35" fmla="*/ 3584249 h 6864928"/>
                  <a:gd name="connsiteX36" fmla="*/ 528132 w 6509594"/>
                  <a:gd name="connsiteY36" fmla="*/ 3679122 h 6864928"/>
                  <a:gd name="connsiteX37" fmla="*/ 538911 w 6509594"/>
                  <a:gd name="connsiteY37" fmla="*/ 3773995 h 6864928"/>
                  <a:gd name="connsiteX38" fmla="*/ 551844 w 6509594"/>
                  <a:gd name="connsiteY38" fmla="*/ 3868868 h 6864928"/>
                  <a:gd name="connsiteX39" fmla="*/ 562623 w 6509594"/>
                  <a:gd name="connsiteY39" fmla="*/ 3965898 h 6864928"/>
                  <a:gd name="connsiteX40" fmla="*/ 579868 w 6509594"/>
                  <a:gd name="connsiteY40" fmla="*/ 4060771 h 6864928"/>
                  <a:gd name="connsiteX41" fmla="*/ 599269 w 6509594"/>
                  <a:gd name="connsiteY41" fmla="*/ 4155645 h 6864928"/>
                  <a:gd name="connsiteX42" fmla="*/ 622981 w 6509594"/>
                  <a:gd name="connsiteY42" fmla="*/ 4246205 h 6864928"/>
                  <a:gd name="connsiteX43" fmla="*/ 646693 w 6509594"/>
                  <a:gd name="connsiteY43" fmla="*/ 4343235 h 6864928"/>
                  <a:gd name="connsiteX44" fmla="*/ 674716 w 6509594"/>
                  <a:gd name="connsiteY44" fmla="*/ 4433796 h 6864928"/>
                  <a:gd name="connsiteX45" fmla="*/ 702739 w 6509594"/>
                  <a:gd name="connsiteY45" fmla="*/ 4528669 h 6864928"/>
                  <a:gd name="connsiteX46" fmla="*/ 737230 w 6509594"/>
                  <a:gd name="connsiteY46" fmla="*/ 4619230 h 6864928"/>
                  <a:gd name="connsiteX47" fmla="*/ 769564 w 6509594"/>
                  <a:gd name="connsiteY47" fmla="*/ 4716260 h 6864928"/>
                  <a:gd name="connsiteX48" fmla="*/ 810521 w 6509594"/>
                  <a:gd name="connsiteY48" fmla="*/ 4806820 h 6864928"/>
                  <a:gd name="connsiteX49" fmla="*/ 849323 w 6509594"/>
                  <a:gd name="connsiteY49" fmla="*/ 4897381 h 6864928"/>
                  <a:gd name="connsiteX50" fmla="*/ 892436 w 6509594"/>
                  <a:gd name="connsiteY50" fmla="*/ 4990098 h 6864928"/>
                  <a:gd name="connsiteX51" fmla="*/ 935549 w 6509594"/>
                  <a:gd name="connsiteY51" fmla="*/ 5076347 h 6864928"/>
                  <a:gd name="connsiteX52" fmla="*/ 985128 w 6509594"/>
                  <a:gd name="connsiteY52" fmla="*/ 5164751 h 6864928"/>
                  <a:gd name="connsiteX53" fmla="*/ 1034708 w 6509594"/>
                  <a:gd name="connsiteY53" fmla="*/ 5251000 h 6864928"/>
                  <a:gd name="connsiteX54" fmla="*/ 1086444 w 6509594"/>
                  <a:gd name="connsiteY54" fmla="*/ 5335092 h 6864928"/>
                  <a:gd name="connsiteX55" fmla="*/ 1138179 w 6509594"/>
                  <a:gd name="connsiteY55" fmla="*/ 5419184 h 6864928"/>
                  <a:gd name="connsiteX56" fmla="*/ 1194226 w 6509594"/>
                  <a:gd name="connsiteY56" fmla="*/ 5501120 h 6864928"/>
                  <a:gd name="connsiteX57" fmla="*/ 1254584 w 6509594"/>
                  <a:gd name="connsiteY57" fmla="*/ 5580900 h 6864928"/>
                  <a:gd name="connsiteX58" fmla="*/ 1312786 w 6509594"/>
                  <a:gd name="connsiteY58" fmla="*/ 5656368 h 6864928"/>
                  <a:gd name="connsiteX59" fmla="*/ 1373144 w 6509594"/>
                  <a:gd name="connsiteY59" fmla="*/ 5731835 h 6864928"/>
                  <a:gd name="connsiteX60" fmla="*/ 1435657 w 6509594"/>
                  <a:gd name="connsiteY60" fmla="*/ 5807303 h 6864928"/>
                  <a:gd name="connsiteX61" fmla="*/ 1500327 w 6509594"/>
                  <a:gd name="connsiteY61" fmla="*/ 5878457 h 6864928"/>
                  <a:gd name="connsiteX62" fmla="*/ 1567152 w 6509594"/>
                  <a:gd name="connsiteY62" fmla="*/ 5949612 h 6864928"/>
                  <a:gd name="connsiteX63" fmla="*/ 1633977 w 6509594"/>
                  <a:gd name="connsiteY63" fmla="*/ 6018611 h 6864928"/>
                  <a:gd name="connsiteX64" fmla="*/ 1707268 w 6509594"/>
                  <a:gd name="connsiteY64" fmla="*/ 6085454 h 6864928"/>
                  <a:gd name="connsiteX65" fmla="*/ 1774093 w 6509594"/>
                  <a:gd name="connsiteY65" fmla="*/ 6147984 h 6864928"/>
                  <a:gd name="connsiteX66" fmla="*/ 1849541 w 6509594"/>
                  <a:gd name="connsiteY66" fmla="*/ 6212670 h 6864928"/>
                  <a:gd name="connsiteX67" fmla="*/ 1996124 w 6509594"/>
                  <a:gd name="connsiteY67" fmla="*/ 6335574 h 6864928"/>
                  <a:gd name="connsiteX68" fmla="*/ 2151330 w 6509594"/>
                  <a:gd name="connsiteY68" fmla="*/ 6447697 h 6864928"/>
                  <a:gd name="connsiteX69" fmla="*/ 2313004 w 6509594"/>
                  <a:gd name="connsiteY69" fmla="*/ 6551195 h 6864928"/>
                  <a:gd name="connsiteX70" fmla="*/ 2476832 w 6509594"/>
                  <a:gd name="connsiteY70" fmla="*/ 6650381 h 6864928"/>
                  <a:gd name="connsiteX71" fmla="*/ 2647128 w 6509594"/>
                  <a:gd name="connsiteY71" fmla="*/ 6736630 h 6864928"/>
                  <a:gd name="connsiteX72" fmla="*/ 2821735 w 6509594"/>
                  <a:gd name="connsiteY72" fmla="*/ 6820722 h 6864928"/>
                  <a:gd name="connsiteX73" fmla="*/ 2930212 w 6509594"/>
                  <a:gd name="connsiteY73" fmla="*/ 6864928 h 6864928"/>
                  <a:gd name="connsiteX74" fmla="*/ 1812362 w 6509594"/>
                  <a:gd name="connsiteY74" fmla="*/ 6864928 h 6864928"/>
                  <a:gd name="connsiteX75" fmla="*/ 1746070 w 6509594"/>
                  <a:gd name="connsiteY75" fmla="*/ 6820722 h 6864928"/>
                  <a:gd name="connsiteX76" fmla="*/ 1662000 w 6509594"/>
                  <a:gd name="connsiteY76" fmla="*/ 6760348 h 6864928"/>
                  <a:gd name="connsiteX77" fmla="*/ 1582241 w 6509594"/>
                  <a:gd name="connsiteY77" fmla="*/ 6697818 h 6864928"/>
                  <a:gd name="connsiteX78" fmla="*/ 1504638 w 6509594"/>
                  <a:gd name="connsiteY78" fmla="*/ 6633131 h 6864928"/>
                  <a:gd name="connsiteX79" fmla="*/ 1429191 w 6509594"/>
                  <a:gd name="connsiteY79" fmla="*/ 6570601 h 6864928"/>
                  <a:gd name="connsiteX80" fmla="*/ 1353743 w 6509594"/>
                  <a:gd name="connsiteY80" fmla="*/ 6501603 h 6864928"/>
                  <a:gd name="connsiteX81" fmla="*/ 1278296 w 6509594"/>
                  <a:gd name="connsiteY81" fmla="*/ 6430448 h 6864928"/>
                  <a:gd name="connsiteX82" fmla="*/ 1207159 w 6509594"/>
                  <a:gd name="connsiteY82" fmla="*/ 6359293 h 6864928"/>
                  <a:gd name="connsiteX83" fmla="*/ 1133868 w 6509594"/>
                  <a:gd name="connsiteY83" fmla="*/ 6288138 h 6864928"/>
                  <a:gd name="connsiteX84" fmla="*/ 1062731 w 6509594"/>
                  <a:gd name="connsiteY84" fmla="*/ 6212670 h 6864928"/>
                  <a:gd name="connsiteX85" fmla="*/ 995907 w 6509594"/>
                  <a:gd name="connsiteY85" fmla="*/ 6137203 h 6864928"/>
                  <a:gd name="connsiteX86" fmla="*/ 933393 w 6509594"/>
                  <a:gd name="connsiteY86" fmla="*/ 6057423 h 6864928"/>
                  <a:gd name="connsiteX87" fmla="*/ 868724 w 6509594"/>
                  <a:gd name="connsiteY87" fmla="*/ 5973331 h 6864928"/>
                  <a:gd name="connsiteX88" fmla="*/ 806210 w 6509594"/>
                  <a:gd name="connsiteY88" fmla="*/ 5891395 h 6864928"/>
                  <a:gd name="connsiteX89" fmla="*/ 745852 w 6509594"/>
                  <a:gd name="connsiteY89" fmla="*/ 5807303 h 6864928"/>
                  <a:gd name="connsiteX90" fmla="*/ 685494 w 6509594"/>
                  <a:gd name="connsiteY90" fmla="*/ 5721054 h 6864928"/>
                  <a:gd name="connsiteX91" fmla="*/ 631603 w 6509594"/>
                  <a:gd name="connsiteY91" fmla="*/ 5632649 h 6864928"/>
                  <a:gd name="connsiteX92" fmla="*/ 575556 w 6509594"/>
                  <a:gd name="connsiteY92" fmla="*/ 5542088 h 6864928"/>
                  <a:gd name="connsiteX93" fmla="*/ 523821 w 6509594"/>
                  <a:gd name="connsiteY93" fmla="*/ 5449371 h 6864928"/>
                  <a:gd name="connsiteX94" fmla="*/ 472086 w 6509594"/>
                  <a:gd name="connsiteY94" fmla="*/ 5354498 h 6864928"/>
                  <a:gd name="connsiteX95" fmla="*/ 424662 w 6509594"/>
                  <a:gd name="connsiteY95" fmla="*/ 5259625 h 6864928"/>
                  <a:gd name="connsiteX96" fmla="*/ 377237 w 6509594"/>
                  <a:gd name="connsiteY96" fmla="*/ 5160439 h 6864928"/>
                  <a:gd name="connsiteX97" fmla="*/ 334125 w 6509594"/>
                  <a:gd name="connsiteY97" fmla="*/ 5065566 h 6864928"/>
                  <a:gd name="connsiteX98" fmla="*/ 293167 w 6509594"/>
                  <a:gd name="connsiteY98" fmla="*/ 4966380 h 6864928"/>
                  <a:gd name="connsiteX99" fmla="*/ 254366 w 6509594"/>
                  <a:gd name="connsiteY99" fmla="*/ 4867194 h 6864928"/>
                  <a:gd name="connsiteX100" fmla="*/ 217720 w 6509594"/>
                  <a:gd name="connsiteY100" fmla="*/ 4768009 h 6864928"/>
                  <a:gd name="connsiteX101" fmla="*/ 187541 w 6509594"/>
                  <a:gd name="connsiteY101" fmla="*/ 4668823 h 6864928"/>
                  <a:gd name="connsiteX102" fmla="*/ 159518 w 6509594"/>
                  <a:gd name="connsiteY102" fmla="*/ 4569637 h 6864928"/>
                  <a:gd name="connsiteX103" fmla="*/ 131494 w 6509594"/>
                  <a:gd name="connsiteY103" fmla="*/ 4470451 h 6864928"/>
                  <a:gd name="connsiteX104" fmla="*/ 107782 w 6509594"/>
                  <a:gd name="connsiteY104" fmla="*/ 4366953 h 6864928"/>
                  <a:gd name="connsiteX105" fmla="*/ 84070 w 6509594"/>
                  <a:gd name="connsiteY105" fmla="*/ 4267768 h 6864928"/>
                  <a:gd name="connsiteX106" fmla="*/ 62514 w 6509594"/>
                  <a:gd name="connsiteY106" fmla="*/ 4168582 h 6864928"/>
                  <a:gd name="connsiteX107" fmla="*/ 47424 w 6509594"/>
                  <a:gd name="connsiteY107" fmla="*/ 4065084 h 6864928"/>
                  <a:gd name="connsiteX108" fmla="*/ 32335 w 6509594"/>
                  <a:gd name="connsiteY108" fmla="*/ 3965898 h 6864928"/>
                  <a:gd name="connsiteX109" fmla="*/ 19401 w 6509594"/>
                  <a:gd name="connsiteY109" fmla="*/ 3862400 h 6864928"/>
                  <a:gd name="connsiteX110" fmla="*/ 12934 w 6509594"/>
                  <a:gd name="connsiteY110" fmla="*/ 3763214 h 6864928"/>
                  <a:gd name="connsiteX111" fmla="*/ 4311 w 6509594"/>
                  <a:gd name="connsiteY111" fmla="*/ 3659716 h 6864928"/>
                  <a:gd name="connsiteX112" fmla="*/ 0 w 6509594"/>
                  <a:gd name="connsiteY112" fmla="*/ 3560530 h 6864928"/>
                  <a:gd name="connsiteX113" fmla="*/ 0 w 6509594"/>
                  <a:gd name="connsiteY113" fmla="*/ 3457032 h 6864928"/>
                  <a:gd name="connsiteX114" fmla="*/ 0 w 6509594"/>
                  <a:gd name="connsiteY114" fmla="*/ 3357846 h 6864928"/>
                  <a:gd name="connsiteX115" fmla="*/ 4311 w 6509594"/>
                  <a:gd name="connsiteY115" fmla="*/ 3258660 h 6864928"/>
                  <a:gd name="connsiteX116" fmla="*/ 8623 w 6509594"/>
                  <a:gd name="connsiteY116" fmla="*/ 3155162 h 6864928"/>
                  <a:gd name="connsiteX117" fmla="*/ 15090 w 6509594"/>
                  <a:gd name="connsiteY117" fmla="*/ 3055977 h 6864928"/>
                  <a:gd name="connsiteX118" fmla="*/ 28023 w 6509594"/>
                  <a:gd name="connsiteY118" fmla="*/ 2956791 h 6864928"/>
                  <a:gd name="connsiteX119" fmla="*/ 38802 w 6509594"/>
                  <a:gd name="connsiteY119" fmla="*/ 2857605 h 6864928"/>
                  <a:gd name="connsiteX120" fmla="*/ 56047 w 6509594"/>
                  <a:gd name="connsiteY120" fmla="*/ 2758419 h 6864928"/>
                  <a:gd name="connsiteX121" fmla="*/ 71136 w 6509594"/>
                  <a:gd name="connsiteY121" fmla="*/ 2659234 h 6864928"/>
                  <a:gd name="connsiteX122" fmla="*/ 90537 w 6509594"/>
                  <a:gd name="connsiteY122" fmla="*/ 2560048 h 6864928"/>
                  <a:gd name="connsiteX123" fmla="*/ 112093 w 6509594"/>
                  <a:gd name="connsiteY123" fmla="*/ 2463018 h 6864928"/>
                  <a:gd name="connsiteX124" fmla="*/ 137961 w 6509594"/>
                  <a:gd name="connsiteY124" fmla="*/ 2363833 h 6864928"/>
                  <a:gd name="connsiteX125" fmla="*/ 161673 w 6509594"/>
                  <a:gd name="connsiteY125" fmla="*/ 2268959 h 6864928"/>
                  <a:gd name="connsiteX126" fmla="*/ 226343 w 6509594"/>
                  <a:gd name="connsiteY126" fmla="*/ 2079213 h 6864928"/>
                  <a:gd name="connsiteX127" fmla="*/ 293167 w 6509594"/>
                  <a:gd name="connsiteY127" fmla="*/ 1891622 h 6864928"/>
                  <a:gd name="connsiteX128" fmla="*/ 334125 w 6509594"/>
                  <a:gd name="connsiteY128" fmla="*/ 1801062 h 6864928"/>
                  <a:gd name="connsiteX129" fmla="*/ 372926 w 6509594"/>
                  <a:gd name="connsiteY129" fmla="*/ 1710501 h 6864928"/>
                  <a:gd name="connsiteX130" fmla="*/ 411728 w 6509594"/>
                  <a:gd name="connsiteY130" fmla="*/ 1617784 h 6864928"/>
                  <a:gd name="connsiteX131" fmla="*/ 461307 w 6509594"/>
                  <a:gd name="connsiteY131" fmla="*/ 1527223 h 6864928"/>
                  <a:gd name="connsiteX132" fmla="*/ 504420 w 6509594"/>
                  <a:gd name="connsiteY132" fmla="*/ 1438818 h 6864928"/>
                  <a:gd name="connsiteX133" fmla="*/ 556156 w 6509594"/>
                  <a:gd name="connsiteY133" fmla="*/ 1352570 h 6864928"/>
                  <a:gd name="connsiteX134" fmla="*/ 603580 w 6509594"/>
                  <a:gd name="connsiteY134" fmla="*/ 1264165 h 6864928"/>
                  <a:gd name="connsiteX135" fmla="*/ 659626 w 6509594"/>
                  <a:gd name="connsiteY135" fmla="*/ 1182229 h 6864928"/>
                  <a:gd name="connsiteX136" fmla="*/ 713518 w 6509594"/>
                  <a:gd name="connsiteY136" fmla="*/ 1098137 h 6864928"/>
                  <a:gd name="connsiteX137" fmla="*/ 769564 w 6509594"/>
                  <a:gd name="connsiteY137" fmla="*/ 1014044 h 6864928"/>
                  <a:gd name="connsiteX138" fmla="*/ 829922 w 6509594"/>
                  <a:gd name="connsiteY138" fmla="*/ 932108 h 6864928"/>
                  <a:gd name="connsiteX139" fmla="*/ 892436 w 6509594"/>
                  <a:gd name="connsiteY139" fmla="*/ 852329 h 6864928"/>
                  <a:gd name="connsiteX140" fmla="*/ 957105 w 6509594"/>
                  <a:gd name="connsiteY140" fmla="*/ 772549 h 6864928"/>
                  <a:gd name="connsiteX141" fmla="*/ 1019619 w 6509594"/>
                  <a:gd name="connsiteY141" fmla="*/ 697081 h 6864928"/>
                  <a:gd name="connsiteX142" fmla="*/ 1086444 w 6509594"/>
                  <a:gd name="connsiteY142" fmla="*/ 621614 h 6864928"/>
                  <a:gd name="connsiteX143" fmla="*/ 1159735 w 6509594"/>
                  <a:gd name="connsiteY143" fmla="*/ 546147 h 6864928"/>
                  <a:gd name="connsiteX144" fmla="*/ 1230872 w 6509594"/>
                  <a:gd name="connsiteY144" fmla="*/ 474991 h 6864928"/>
                  <a:gd name="connsiteX145" fmla="*/ 1302008 w 6509594"/>
                  <a:gd name="connsiteY145" fmla="*/ 403836 h 6864928"/>
                  <a:gd name="connsiteX146" fmla="*/ 1377455 w 6509594"/>
                  <a:gd name="connsiteY146" fmla="*/ 332682 h 6864928"/>
                  <a:gd name="connsiteX147" fmla="*/ 1452903 w 6509594"/>
                  <a:gd name="connsiteY147" fmla="*/ 263683 h 6864928"/>
                  <a:gd name="connsiteX148" fmla="*/ 1532661 w 6509594"/>
                  <a:gd name="connsiteY148" fmla="*/ 201153 h 6864928"/>
                  <a:gd name="connsiteX149" fmla="*/ 1614576 w 6509594"/>
                  <a:gd name="connsiteY149" fmla="*/ 136466 h 6864928"/>
                  <a:gd name="connsiteX150" fmla="*/ 1698646 w 6509594"/>
                  <a:gd name="connsiteY150" fmla="*/ 73936 h 6864928"/>
                  <a:gd name="connsiteX151" fmla="*/ 1782716 w 6509594"/>
                  <a:gd name="connsiteY151" fmla="*/ 13562 h 6864928"/>
                  <a:gd name="connsiteX152" fmla="*/ 1802802 w 6509594"/>
                  <a:gd name="connsiteY152" fmla="*/ 0 h 6864928"/>
                  <a:gd name="connsiteX0" fmla="*/ 6492792 w 6492792"/>
                  <a:gd name="connsiteY0" fmla="*/ 6605101 h 6864928"/>
                  <a:gd name="connsiteX1" fmla="*/ 5977765 w 6492792"/>
                  <a:gd name="connsiteY1" fmla="*/ 6864928 h 6864928"/>
                  <a:gd name="connsiteX2" fmla="*/ 6016396 w 6492792"/>
                  <a:gd name="connsiteY2" fmla="*/ 6848753 h 6864928"/>
                  <a:gd name="connsiteX3" fmla="*/ 6106932 w 6492792"/>
                  <a:gd name="connsiteY3" fmla="*/ 6807785 h 6864928"/>
                  <a:gd name="connsiteX4" fmla="*/ 6197470 w 6492792"/>
                  <a:gd name="connsiteY4" fmla="*/ 6764660 h 6864928"/>
                  <a:gd name="connsiteX5" fmla="*/ 6348364 w 6492792"/>
                  <a:gd name="connsiteY5" fmla="*/ 6689193 h 6864928"/>
                  <a:gd name="connsiteX6" fmla="*/ 6492792 w 6492792"/>
                  <a:gd name="connsiteY6" fmla="*/ 6605101 h 6864928"/>
                  <a:gd name="connsiteX7" fmla="*/ 1802802 w 6492792"/>
                  <a:gd name="connsiteY7" fmla="*/ 0 h 6864928"/>
                  <a:gd name="connsiteX8" fmla="*/ 2367371 w 6492792"/>
                  <a:gd name="connsiteY8" fmla="*/ 0 h 6864928"/>
                  <a:gd name="connsiteX9" fmla="*/ 2345338 w 6492792"/>
                  <a:gd name="connsiteY9" fmla="*/ 13562 h 6864928"/>
                  <a:gd name="connsiteX10" fmla="*/ 2261268 w 6492792"/>
                  <a:gd name="connsiteY10" fmla="*/ 69624 h 6864928"/>
                  <a:gd name="connsiteX11" fmla="*/ 2181509 w 6492792"/>
                  <a:gd name="connsiteY11" fmla="*/ 129998 h 6864928"/>
                  <a:gd name="connsiteX12" fmla="*/ 2103906 w 6492792"/>
                  <a:gd name="connsiteY12" fmla="*/ 183903 h 6864928"/>
                  <a:gd name="connsiteX13" fmla="*/ 1953011 w 6492792"/>
                  <a:gd name="connsiteY13" fmla="*/ 308963 h 6864928"/>
                  <a:gd name="connsiteX14" fmla="*/ 1806428 w 6492792"/>
                  <a:gd name="connsiteY14" fmla="*/ 434024 h 6864928"/>
                  <a:gd name="connsiteX15" fmla="*/ 1666311 w 6492792"/>
                  <a:gd name="connsiteY15" fmla="*/ 569865 h 6864928"/>
                  <a:gd name="connsiteX16" fmla="*/ 1534817 w 6492792"/>
                  <a:gd name="connsiteY16" fmla="*/ 712175 h 6864928"/>
                  <a:gd name="connsiteX17" fmla="*/ 1411945 w 6492792"/>
                  <a:gd name="connsiteY17" fmla="*/ 858797 h 6864928"/>
                  <a:gd name="connsiteX18" fmla="*/ 1293385 w 6492792"/>
                  <a:gd name="connsiteY18" fmla="*/ 1009732 h 6864928"/>
                  <a:gd name="connsiteX19" fmla="*/ 1185603 w 6492792"/>
                  <a:gd name="connsiteY19" fmla="*/ 1164979 h 6864928"/>
                  <a:gd name="connsiteX20" fmla="*/ 1084288 w 6492792"/>
                  <a:gd name="connsiteY20" fmla="*/ 1328851 h 6864928"/>
                  <a:gd name="connsiteX21" fmla="*/ 987284 w 6492792"/>
                  <a:gd name="connsiteY21" fmla="*/ 1490567 h 6864928"/>
                  <a:gd name="connsiteX22" fmla="*/ 905370 w 6492792"/>
                  <a:gd name="connsiteY22" fmla="*/ 1660908 h 6864928"/>
                  <a:gd name="connsiteX23" fmla="*/ 825611 w 6492792"/>
                  <a:gd name="connsiteY23" fmla="*/ 1833405 h 6864928"/>
                  <a:gd name="connsiteX24" fmla="*/ 758786 w 6492792"/>
                  <a:gd name="connsiteY24" fmla="*/ 2008058 h 6864928"/>
                  <a:gd name="connsiteX25" fmla="*/ 694117 w 6492792"/>
                  <a:gd name="connsiteY25" fmla="*/ 2187023 h 6864928"/>
                  <a:gd name="connsiteX26" fmla="*/ 642381 w 6492792"/>
                  <a:gd name="connsiteY26" fmla="*/ 2368145 h 6864928"/>
                  <a:gd name="connsiteX27" fmla="*/ 599269 w 6492792"/>
                  <a:gd name="connsiteY27" fmla="*/ 2551423 h 6864928"/>
                  <a:gd name="connsiteX28" fmla="*/ 562623 w 6492792"/>
                  <a:gd name="connsiteY28" fmla="*/ 2739014 h 6864928"/>
                  <a:gd name="connsiteX29" fmla="*/ 538911 w 6492792"/>
                  <a:gd name="connsiteY29" fmla="*/ 2924448 h 6864928"/>
                  <a:gd name="connsiteX30" fmla="*/ 523821 w 6492792"/>
                  <a:gd name="connsiteY30" fmla="*/ 3112038 h 6864928"/>
                  <a:gd name="connsiteX31" fmla="*/ 515198 w 6492792"/>
                  <a:gd name="connsiteY31" fmla="*/ 3301785 h 6864928"/>
                  <a:gd name="connsiteX32" fmla="*/ 515198 w 6492792"/>
                  <a:gd name="connsiteY32" fmla="*/ 3396658 h 6864928"/>
                  <a:gd name="connsiteX33" fmla="*/ 515198 w 6492792"/>
                  <a:gd name="connsiteY33" fmla="*/ 3491531 h 6864928"/>
                  <a:gd name="connsiteX34" fmla="*/ 519510 w 6492792"/>
                  <a:gd name="connsiteY34" fmla="*/ 3584249 h 6864928"/>
                  <a:gd name="connsiteX35" fmla="*/ 528132 w 6492792"/>
                  <a:gd name="connsiteY35" fmla="*/ 3679122 h 6864928"/>
                  <a:gd name="connsiteX36" fmla="*/ 538911 w 6492792"/>
                  <a:gd name="connsiteY36" fmla="*/ 3773995 h 6864928"/>
                  <a:gd name="connsiteX37" fmla="*/ 551844 w 6492792"/>
                  <a:gd name="connsiteY37" fmla="*/ 3868868 h 6864928"/>
                  <a:gd name="connsiteX38" fmla="*/ 562623 w 6492792"/>
                  <a:gd name="connsiteY38" fmla="*/ 3965898 h 6864928"/>
                  <a:gd name="connsiteX39" fmla="*/ 579868 w 6492792"/>
                  <a:gd name="connsiteY39" fmla="*/ 4060771 h 6864928"/>
                  <a:gd name="connsiteX40" fmla="*/ 599269 w 6492792"/>
                  <a:gd name="connsiteY40" fmla="*/ 4155645 h 6864928"/>
                  <a:gd name="connsiteX41" fmla="*/ 622981 w 6492792"/>
                  <a:gd name="connsiteY41" fmla="*/ 4246205 h 6864928"/>
                  <a:gd name="connsiteX42" fmla="*/ 646693 w 6492792"/>
                  <a:gd name="connsiteY42" fmla="*/ 4343235 h 6864928"/>
                  <a:gd name="connsiteX43" fmla="*/ 674716 w 6492792"/>
                  <a:gd name="connsiteY43" fmla="*/ 4433796 h 6864928"/>
                  <a:gd name="connsiteX44" fmla="*/ 702739 w 6492792"/>
                  <a:gd name="connsiteY44" fmla="*/ 4528669 h 6864928"/>
                  <a:gd name="connsiteX45" fmla="*/ 737230 w 6492792"/>
                  <a:gd name="connsiteY45" fmla="*/ 4619230 h 6864928"/>
                  <a:gd name="connsiteX46" fmla="*/ 769564 w 6492792"/>
                  <a:gd name="connsiteY46" fmla="*/ 4716260 h 6864928"/>
                  <a:gd name="connsiteX47" fmla="*/ 810521 w 6492792"/>
                  <a:gd name="connsiteY47" fmla="*/ 4806820 h 6864928"/>
                  <a:gd name="connsiteX48" fmla="*/ 849323 w 6492792"/>
                  <a:gd name="connsiteY48" fmla="*/ 4897381 h 6864928"/>
                  <a:gd name="connsiteX49" fmla="*/ 892436 w 6492792"/>
                  <a:gd name="connsiteY49" fmla="*/ 4990098 h 6864928"/>
                  <a:gd name="connsiteX50" fmla="*/ 935549 w 6492792"/>
                  <a:gd name="connsiteY50" fmla="*/ 5076347 h 6864928"/>
                  <a:gd name="connsiteX51" fmla="*/ 985128 w 6492792"/>
                  <a:gd name="connsiteY51" fmla="*/ 5164751 h 6864928"/>
                  <a:gd name="connsiteX52" fmla="*/ 1034708 w 6492792"/>
                  <a:gd name="connsiteY52" fmla="*/ 5251000 h 6864928"/>
                  <a:gd name="connsiteX53" fmla="*/ 1086444 w 6492792"/>
                  <a:gd name="connsiteY53" fmla="*/ 5335092 h 6864928"/>
                  <a:gd name="connsiteX54" fmla="*/ 1138179 w 6492792"/>
                  <a:gd name="connsiteY54" fmla="*/ 5419184 h 6864928"/>
                  <a:gd name="connsiteX55" fmla="*/ 1194226 w 6492792"/>
                  <a:gd name="connsiteY55" fmla="*/ 5501120 h 6864928"/>
                  <a:gd name="connsiteX56" fmla="*/ 1254584 w 6492792"/>
                  <a:gd name="connsiteY56" fmla="*/ 5580900 h 6864928"/>
                  <a:gd name="connsiteX57" fmla="*/ 1312786 w 6492792"/>
                  <a:gd name="connsiteY57" fmla="*/ 5656368 h 6864928"/>
                  <a:gd name="connsiteX58" fmla="*/ 1373144 w 6492792"/>
                  <a:gd name="connsiteY58" fmla="*/ 5731835 h 6864928"/>
                  <a:gd name="connsiteX59" fmla="*/ 1435657 w 6492792"/>
                  <a:gd name="connsiteY59" fmla="*/ 5807303 h 6864928"/>
                  <a:gd name="connsiteX60" fmla="*/ 1500327 w 6492792"/>
                  <a:gd name="connsiteY60" fmla="*/ 5878457 h 6864928"/>
                  <a:gd name="connsiteX61" fmla="*/ 1567152 w 6492792"/>
                  <a:gd name="connsiteY61" fmla="*/ 5949612 h 6864928"/>
                  <a:gd name="connsiteX62" fmla="*/ 1633977 w 6492792"/>
                  <a:gd name="connsiteY62" fmla="*/ 6018611 h 6864928"/>
                  <a:gd name="connsiteX63" fmla="*/ 1707268 w 6492792"/>
                  <a:gd name="connsiteY63" fmla="*/ 6085454 h 6864928"/>
                  <a:gd name="connsiteX64" fmla="*/ 1774093 w 6492792"/>
                  <a:gd name="connsiteY64" fmla="*/ 6147984 h 6864928"/>
                  <a:gd name="connsiteX65" fmla="*/ 1849541 w 6492792"/>
                  <a:gd name="connsiteY65" fmla="*/ 6212670 h 6864928"/>
                  <a:gd name="connsiteX66" fmla="*/ 1996124 w 6492792"/>
                  <a:gd name="connsiteY66" fmla="*/ 6335574 h 6864928"/>
                  <a:gd name="connsiteX67" fmla="*/ 2151330 w 6492792"/>
                  <a:gd name="connsiteY67" fmla="*/ 6447697 h 6864928"/>
                  <a:gd name="connsiteX68" fmla="*/ 2313004 w 6492792"/>
                  <a:gd name="connsiteY68" fmla="*/ 6551195 h 6864928"/>
                  <a:gd name="connsiteX69" fmla="*/ 2476832 w 6492792"/>
                  <a:gd name="connsiteY69" fmla="*/ 6650381 h 6864928"/>
                  <a:gd name="connsiteX70" fmla="*/ 2647128 w 6492792"/>
                  <a:gd name="connsiteY70" fmla="*/ 6736630 h 6864928"/>
                  <a:gd name="connsiteX71" fmla="*/ 2821735 w 6492792"/>
                  <a:gd name="connsiteY71" fmla="*/ 6820722 h 6864928"/>
                  <a:gd name="connsiteX72" fmla="*/ 2930212 w 6492792"/>
                  <a:gd name="connsiteY72" fmla="*/ 6864928 h 6864928"/>
                  <a:gd name="connsiteX73" fmla="*/ 1812362 w 6492792"/>
                  <a:gd name="connsiteY73" fmla="*/ 6864928 h 6864928"/>
                  <a:gd name="connsiteX74" fmla="*/ 1746070 w 6492792"/>
                  <a:gd name="connsiteY74" fmla="*/ 6820722 h 6864928"/>
                  <a:gd name="connsiteX75" fmla="*/ 1662000 w 6492792"/>
                  <a:gd name="connsiteY75" fmla="*/ 6760348 h 6864928"/>
                  <a:gd name="connsiteX76" fmla="*/ 1582241 w 6492792"/>
                  <a:gd name="connsiteY76" fmla="*/ 6697818 h 6864928"/>
                  <a:gd name="connsiteX77" fmla="*/ 1504638 w 6492792"/>
                  <a:gd name="connsiteY77" fmla="*/ 6633131 h 6864928"/>
                  <a:gd name="connsiteX78" fmla="*/ 1429191 w 6492792"/>
                  <a:gd name="connsiteY78" fmla="*/ 6570601 h 6864928"/>
                  <a:gd name="connsiteX79" fmla="*/ 1353743 w 6492792"/>
                  <a:gd name="connsiteY79" fmla="*/ 6501603 h 6864928"/>
                  <a:gd name="connsiteX80" fmla="*/ 1278296 w 6492792"/>
                  <a:gd name="connsiteY80" fmla="*/ 6430448 h 6864928"/>
                  <a:gd name="connsiteX81" fmla="*/ 1207159 w 6492792"/>
                  <a:gd name="connsiteY81" fmla="*/ 6359293 h 6864928"/>
                  <a:gd name="connsiteX82" fmla="*/ 1133868 w 6492792"/>
                  <a:gd name="connsiteY82" fmla="*/ 6288138 h 6864928"/>
                  <a:gd name="connsiteX83" fmla="*/ 1062731 w 6492792"/>
                  <a:gd name="connsiteY83" fmla="*/ 6212670 h 6864928"/>
                  <a:gd name="connsiteX84" fmla="*/ 995907 w 6492792"/>
                  <a:gd name="connsiteY84" fmla="*/ 6137203 h 6864928"/>
                  <a:gd name="connsiteX85" fmla="*/ 933393 w 6492792"/>
                  <a:gd name="connsiteY85" fmla="*/ 6057423 h 6864928"/>
                  <a:gd name="connsiteX86" fmla="*/ 868724 w 6492792"/>
                  <a:gd name="connsiteY86" fmla="*/ 5973331 h 6864928"/>
                  <a:gd name="connsiteX87" fmla="*/ 806210 w 6492792"/>
                  <a:gd name="connsiteY87" fmla="*/ 5891395 h 6864928"/>
                  <a:gd name="connsiteX88" fmla="*/ 745852 w 6492792"/>
                  <a:gd name="connsiteY88" fmla="*/ 5807303 h 6864928"/>
                  <a:gd name="connsiteX89" fmla="*/ 685494 w 6492792"/>
                  <a:gd name="connsiteY89" fmla="*/ 5721054 h 6864928"/>
                  <a:gd name="connsiteX90" fmla="*/ 631603 w 6492792"/>
                  <a:gd name="connsiteY90" fmla="*/ 5632649 h 6864928"/>
                  <a:gd name="connsiteX91" fmla="*/ 575556 w 6492792"/>
                  <a:gd name="connsiteY91" fmla="*/ 5542088 h 6864928"/>
                  <a:gd name="connsiteX92" fmla="*/ 523821 w 6492792"/>
                  <a:gd name="connsiteY92" fmla="*/ 5449371 h 6864928"/>
                  <a:gd name="connsiteX93" fmla="*/ 472086 w 6492792"/>
                  <a:gd name="connsiteY93" fmla="*/ 5354498 h 6864928"/>
                  <a:gd name="connsiteX94" fmla="*/ 424662 w 6492792"/>
                  <a:gd name="connsiteY94" fmla="*/ 5259625 h 6864928"/>
                  <a:gd name="connsiteX95" fmla="*/ 377237 w 6492792"/>
                  <a:gd name="connsiteY95" fmla="*/ 5160439 h 6864928"/>
                  <a:gd name="connsiteX96" fmla="*/ 334125 w 6492792"/>
                  <a:gd name="connsiteY96" fmla="*/ 5065566 h 6864928"/>
                  <a:gd name="connsiteX97" fmla="*/ 293167 w 6492792"/>
                  <a:gd name="connsiteY97" fmla="*/ 4966380 h 6864928"/>
                  <a:gd name="connsiteX98" fmla="*/ 254366 w 6492792"/>
                  <a:gd name="connsiteY98" fmla="*/ 4867194 h 6864928"/>
                  <a:gd name="connsiteX99" fmla="*/ 217720 w 6492792"/>
                  <a:gd name="connsiteY99" fmla="*/ 4768009 h 6864928"/>
                  <a:gd name="connsiteX100" fmla="*/ 187541 w 6492792"/>
                  <a:gd name="connsiteY100" fmla="*/ 4668823 h 6864928"/>
                  <a:gd name="connsiteX101" fmla="*/ 159518 w 6492792"/>
                  <a:gd name="connsiteY101" fmla="*/ 4569637 h 6864928"/>
                  <a:gd name="connsiteX102" fmla="*/ 131494 w 6492792"/>
                  <a:gd name="connsiteY102" fmla="*/ 4470451 h 6864928"/>
                  <a:gd name="connsiteX103" fmla="*/ 107782 w 6492792"/>
                  <a:gd name="connsiteY103" fmla="*/ 4366953 h 6864928"/>
                  <a:gd name="connsiteX104" fmla="*/ 84070 w 6492792"/>
                  <a:gd name="connsiteY104" fmla="*/ 4267768 h 6864928"/>
                  <a:gd name="connsiteX105" fmla="*/ 62514 w 6492792"/>
                  <a:gd name="connsiteY105" fmla="*/ 4168582 h 6864928"/>
                  <a:gd name="connsiteX106" fmla="*/ 47424 w 6492792"/>
                  <a:gd name="connsiteY106" fmla="*/ 4065084 h 6864928"/>
                  <a:gd name="connsiteX107" fmla="*/ 32335 w 6492792"/>
                  <a:gd name="connsiteY107" fmla="*/ 3965898 h 6864928"/>
                  <a:gd name="connsiteX108" fmla="*/ 19401 w 6492792"/>
                  <a:gd name="connsiteY108" fmla="*/ 3862400 h 6864928"/>
                  <a:gd name="connsiteX109" fmla="*/ 12934 w 6492792"/>
                  <a:gd name="connsiteY109" fmla="*/ 3763214 h 6864928"/>
                  <a:gd name="connsiteX110" fmla="*/ 4311 w 6492792"/>
                  <a:gd name="connsiteY110" fmla="*/ 3659716 h 6864928"/>
                  <a:gd name="connsiteX111" fmla="*/ 0 w 6492792"/>
                  <a:gd name="connsiteY111" fmla="*/ 3560530 h 6864928"/>
                  <a:gd name="connsiteX112" fmla="*/ 0 w 6492792"/>
                  <a:gd name="connsiteY112" fmla="*/ 3457032 h 6864928"/>
                  <a:gd name="connsiteX113" fmla="*/ 0 w 6492792"/>
                  <a:gd name="connsiteY113" fmla="*/ 3357846 h 6864928"/>
                  <a:gd name="connsiteX114" fmla="*/ 4311 w 6492792"/>
                  <a:gd name="connsiteY114" fmla="*/ 3258660 h 6864928"/>
                  <a:gd name="connsiteX115" fmla="*/ 8623 w 6492792"/>
                  <a:gd name="connsiteY115" fmla="*/ 3155162 h 6864928"/>
                  <a:gd name="connsiteX116" fmla="*/ 15090 w 6492792"/>
                  <a:gd name="connsiteY116" fmla="*/ 3055977 h 6864928"/>
                  <a:gd name="connsiteX117" fmla="*/ 28023 w 6492792"/>
                  <a:gd name="connsiteY117" fmla="*/ 2956791 h 6864928"/>
                  <a:gd name="connsiteX118" fmla="*/ 38802 w 6492792"/>
                  <a:gd name="connsiteY118" fmla="*/ 2857605 h 6864928"/>
                  <a:gd name="connsiteX119" fmla="*/ 56047 w 6492792"/>
                  <a:gd name="connsiteY119" fmla="*/ 2758419 h 6864928"/>
                  <a:gd name="connsiteX120" fmla="*/ 71136 w 6492792"/>
                  <a:gd name="connsiteY120" fmla="*/ 2659234 h 6864928"/>
                  <a:gd name="connsiteX121" fmla="*/ 90537 w 6492792"/>
                  <a:gd name="connsiteY121" fmla="*/ 2560048 h 6864928"/>
                  <a:gd name="connsiteX122" fmla="*/ 112093 w 6492792"/>
                  <a:gd name="connsiteY122" fmla="*/ 2463018 h 6864928"/>
                  <a:gd name="connsiteX123" fmla="*/ 137961 w 6492792"/>
                  <a:gd name="connsiteY123" fmla="*/ 2363833 h 6864928"/>
                  <a:gd name="connsiteX124" fmla="*/ 161673 w 6492792"/>
                  <a:gd name="connsiteY124" fmla="*/ 2268959 h 6864928"/>
                  <a:gd name="connsiteX125" fmla="*/ 226343 w 6492792"/>
                  <a:gd name="connsiteY125" fmla="*/ 2079213 h 6864928"/>
                  <a:gd name="connsiteX126" fmla="*/ 293167 w 6492792"/>
                  <a:gd name="connsiteY126" fmla="*/ 1891622 h 6864928"/>
                  <a:gd name="connsiteX127" fmla="*/ 334125 w 6492792"/>
                  <a:gd name="connsiteY127" fmla="*/ 1801062 h 6864928"/>
                  <a:gd name="connsiteX128" fmla="*/ 372926 w 6492792"/>
                  <a:gd name="connsiteY128" fmla="*/ 1710501 h 6864928"/>
                  <a:gd name="connsiteX129" fmla="*/ 411728 w 6492792"/>
                  <a:gd name="connsiteY129" fmla="*/ 1617784 h 6864928"/>
                  <a:gd name="connsiteX130" fmla="*/ 461307 w 6492792"/>
                  <a:gd name="connsiteY130" fmla="*/ 1527223 h 6864928"/>
                  <a:gd name="connsiteX131" fmla="*/ 504420 w 6492792"/>
                  <a:gd name="connsiteY131" fmla="*/ 1438818 h 6864928"/>
                  <a:gd name="connsiteX132" fmla="*/ 556156 w 6492792"/>
                  <a:gd name="connsiteY132" fmla="*/ 1352570 h 6864928"/>
                  <a:gd name="connsiteX133" fmla="*/ 603580 w 6492792"/>
                  <a:gd name="connsiteY133" fmla="*/ 1264165 h 6864928"/>
                  <a:gd name="connsiteX134" fmla="*/ 659626 w 6492792"/>
                  <a:gd name="connsiteY134" fmla="*/ 1182229 h 6864928"/>
                  <a:gd name="connsiteX135" fmla="*/ 713518 w 6492792"/>
                  <a:gd name="connsiteY135" fmla="*/ 1098137 h 6864928"/>
                  <a:gd name="connsiteX136" fmla="*/ 769564 w 6492792"/>
                  <a:gd name="connsiteY136" fmla="*/ 1014044 h 6864928"/>
                  <a:gd name="connsiteX137" fmla="*/ 829922 w 6492792"/>
                  <a:gd name="connsiteY137" fmla="*/ 932108 h 6864928"/>
                  <a:gd name="connsiteX138" fmla="*/ 892436 w 6492792"/>
                  <a:gd name="connsiteY138" fmla="*/ 852329 h 6864928"/>
                  <a:gd name="connsiteX139" fmla="*/ 957105 w 6492792"/>
                  <a:gd name="connsiteY139" fmla="*/ 772549 h 6864928"/>
                  <a:gd name="connsiteX140" fmla="*/ 1019619 w 6492792"/>
                  <a:gd name="connsiteY140" fmla="*/ 697081 h 6864928"/>
                  <a:gd name="connsiteX141" fmla="*/ 1086444 w 6492792"/>
                  <a:gd name="connsiteY141" fmla="*/ 621614 h 6864928"/>
                  <a:gd name="connsiteX142" fmla="*/ 1159735 w 6492792"/>
                  <a:gd name="connsiteY142" fmla="*/ 546147 h 6864928"/>
                  <a:gd name="connsiteX143" fmla="*/ 1230872 w 6492792"/>
                  <a:gd name="connsiteY143" fmla="*/ 474991 h 6864928"/>
                  <a:gd name="connsiteX144" fmla="*/ 1302008 w 6492792"/>
                  <a:gd name="connsiteY144" fmla="*/ 403836 h 6864928"/>
                  <a:gd name="connsiteX145" fmla="*/ 1377455 w 6492792"/>
                  <a:gd name="connsiteY145" fmla="*/ 332682 h 6864928"/>
                  <a:gd name="connsiteX146" fmla="*/ 1452903 w 6492792"/>
                  <a:gd name="connsiteY146" fmla="*/ 263683 h 6864928"/>
                  <a:gd name="connsiteX147" fmla="*/ 1532661 w 6492792"/>
                  <a:gd name="connsiteY147" fmla="*/ 201153 h 6864928"/>
                  <a:gd name="connsiteX148" fmla="*/ 1614576 w 6492792"/>
                  <a:gd name="connsiteY148" fmla="*/ 136466 h 6864928"/>
                  <a:gd name="connsiteX149" fmla="*/ 1698646 w 6492792"/>
                  <a:gd name="connsiteY149" fmla="*/ 73936 h 6864928"/>
                  <a:gd name="connsiteX150" fmla="*/ 1782716 w 6492792"/>
                  <a:gd name="connsiteY150" fmla="*/ 13562 h 6864928"/>
                  <a:gd name="connsiteX151" fmla="*/ 1802802 w 6492792"/>
                  <a:gd name="connsiteY151" fmla="*/ 0 h 6864928"/>
                  <a:gd name="connsiteX0" fmla="*/ 6054642 w 6348364"/>
                  <a:gd name="connsiteY0" fmla="*/ 6867039 h 6867039"/>
                  <a:gd name="connsiteX1" fmla="*/ 5977765 w 6348364"/>
                  <a:gd name="connsiteY1" fmla="*/ 6864928 h 6867039"/>
                  <a:gd name="connsiteX2" fmla="*/ 6016396 w 6348364"/>
                  <a:gd name="connsiteY2" fmla="*/ 6848753 h 6867039"/>
                  <a:gd name="connsiteX3" fmla="*/ 6106932 w 6348364"/>
                  <a:gd name="connsiteY3" fmla="*/ 6807785 h 6867039"/>
                  <a:gd name="connsiteX4" fmla="*/ 6197470 w 6348364"/>
                  <a:gd name="connsiteY4" fmla="*/ 6764660 h 6867039"/>
                  <a:gd name="connsiteX5" fmla="*/ 6348364 w 6348364"/>
                  <a:gd name="connsiteY5" fmla="*/ 6689193 h 6867039"/>
                  <a:gd name="connsiteX6" fmla="*/ 6054642 w 6348364"/>
                  <a:gd name="connsiteY6" fmla="*/ 6867039 h 6867039"/>
                  <a:gd name="connsiteX7" fmla="*/ 1802802 w 6348364"/>
                  <a:gd name="connsiteY7" fmla="*/ 0 h 6867039"/>
                  <a:gd name="connsiteX8" fmla="*/ 2367371 w 6348364"/>
                  <a:gd name="connsiteY8" fmla="*/ 0 h 6867039"/>
                  <a:gd name="connsiteX9" fmla="*/ 2345338 w 6348364"/>
                  <a:gd name="connsiteY9" fmla="*/ 13562 h 6867039"/>
                  <a:gd name="connsiteX10" fmla="*/ 2261268 w 6348364"/>
                  <a:gd name="connsiteY10" fmla="*/ 69624 h 6867039"/>
                  <a:gd name="connsiteX11" fmla="*/ 2181509 w 6348364"/>
                  <a:gd name="connsiteY11" fmla="*/ 129998 h 6867039"/>
                  <a:gd name="connsiteX12" fmla="*/ 2103906 w 6348364"/>
                  <a:gd name="connsiteY12" fmla="*/ 183903 h 6867039"/>
                  <a:gd name="connsiteX13" fmla="*/ 1953011 w 6348364"/>
                  <a:gd name="connsiteY13" fmla="*/ 308963 h 6867039"/>
                  <a:gd name="connsiteX14" fmla="*/ 1806428 w 6348364"/>
                  <a:gd name="connsiteY14" fmla="*/ 434024 h 6867039"/>
                  <a:gd name="connsiteX15" fmla="*/ 1666311 w 6348364"/>
                  <a:gd name="connsiteY15" fmla="*/ 569865 h 6867039"/>
                  <a:gd name="connsiteX16" fmla="*/ 1534817 w 6348364"/>
                  <a:gd name="connsiteY16" fmla="*/ 712175 h 6867039"/>
                  <a:gd name="connsiteX17" fmla="*/ 1411945 w 6348364"/>
                  <a:gd name="connsiteY17" fmla="*/ 858797 h 6867039"/>
                  <a:gd name="connsiteX18" fmla="*/ 1293385 w 6348364"/>
                  <a:gd name="connsiteY18" fmla="*/ 1009732 h 6867039"/>
                  <a:gd name="connsiteX19" fmla="*/ 1185603 w 6348364"/>
                  <a:gd name="connsiteY19" fmla="*/ 1164979 h 6867039"/>
                  <a:gd name="connsiteX20" fmla="*/ 1084288 w 6348364"/>
                  <a:gd name="connsiteY20" fmla="*/ 1328851 h 6867039"/>
                  <a:gd name="connsiteX21" fmla="*/ 987284 w 6348364"/>
                  <a:gd name="connsiteY21" fmla="*/ 1490567 h 6867039"/>
                  <a:gd name="connsiteX22" fmla="*/ 905370 w 6348364"/>
                  <a:gd name="connsiteY22" fmla="*/ 1660908 h 6867039"/>
                  <a:gd name="connsiteX23" fmla="*/ 825611 w 6348364"/>
                  <a:gd name="connsiteY23" fmla="*/ 1833405 h 6867039"/>
                  <a:gd name="connsiteX24" fmla="*/ 758786 w 6348364"/>
                  <a:gd name="connsiteY24" fmla="*/ 2008058 h 6867039"/>
                  <a:gd name="connsiteX25" fmla="*/ 694117 w 6348364"/>
                  <a:gd name="connsiteY25" fmla="*/ 2187023 h 6867039"/>
                  <a:gd name="connsiteX26" fmla="*/ 642381 w 6348364"/>
                  <a:gd name="connsiteY26" fmla="*/ 2368145 h 6867039"/>
                  <a:gd name="connsiteX27" fmla="*/ 599269 w 6348364"/>
                  <a:gd name="connsiteY27" fmla="*/ 2551423 h 6867039"/>
                  <a:gd name="connsiteX28" fmla="*/ 562623 w 6348364"/>
                  <a:gd name="connsiteY28" fmla="*/ 2739014 h 6867039"/>
                  <a:gd name="connsiteX29" fmla="*/ 538911 w 6348364"/>
                  <a:gd name="connsiteY29" fmla="*/ 2924448 h 6867039"/>
                  <a:gd name="connsiteX30" fmla="*/ 523821 w 6348364"/>
                  <a:gd name="connsiteY30" fmla="*/ 3112038 h 6867039"/>
                  <a:gd name="connsiteX31" fmla="*/ 515198 w 6348364"/>
                  <a:gd name="connsiteY31" fmla="*/ 3301785 h 6867039"/>
                  <a:gd name="connsiteX32" fmla="*/ 515198 w 6348364"/>
                  <a:gd name="connsiteY32" fmla="*/ 3396658 h 6867039"/>
                  <a:gd name="connsiteX33" fmla="*/ 515198 w 6348364"/>
                  <a:gd name="connsiteY33" fmla="*/ 3491531 h 6867039"/>
                  <a:gd name="connsiteX34" fmla="*/ 519510 w 6348364"/>
                  <a:gd name="connsiteY34" fmla="*/ 3584249 h 6867039"/>
                  <a:gd name="connsiteX35" fmla="*/ 528132 w 6348364"/>
                  <a:gd name="connsiteY35" fmla="*/ 3679122 h 6867039"/>
                  <a:gd name="connsiteX36" fmla="*/ 538911 w 6348364"/>
                  <a:gd name="connsiteY36" fmla="*/ 3773995 h 6867039"/>
                  <a:gd name="connsiteX37" fmla="*/ 551844 w 6348364"/>
                  <a:gd name="connsiteY37" fmla="*/ 3868868 h 6867039"/>
                  <a:gd name="connsiteX38" fmla="*/ 562623 w 6348364"/>
                  <a:gd name="connsiteY38" fmla="*/ 3965898 h 6867039"/>
                  <a:gd name="connsiteX39" fmla="*/ 579868 w 6348364"/>
                  <a:gd name="connsiteY39" fmla="*/ 4060771 h 6867039"/>
                  <a:gd name="connsiteX40" fmla="*/ 599269 w 6348364"/>
                  <a:gd name="connsiteY40" fmla="*/ 4155645 h 6867039"/>
                  <a:gd name="connsiteX41" fmla="*/ 622981 w 6348364"/>
                  <a:gd name="connsiteY41" fmla="*/ 4246205 h 6867039"/>
                  <a:gd name="connsiteX42" fmla="*/ 646693 w 6348364"/>
                  <a:gd name="connsiteY42" fmla="*/ 4343235 h 6867039"/>
                  <a:gd name="connsiteX43" fmla="*/ 674716 w 6348364"/>
                  <a:gd name="connsiteY43" fmla="*/ 4433796 h 6867039"/>
                  <a:gd name="connsiteX44" fmla="*/ 702739 w 6348364"/>
                  <a:gd name="connsiteY44" fmla="*/ 4528669 h 6867039"/>
                  <a:gd name="connsiteX45" fmla="*/ 737230 w 6348364"/>
                  <a:gd name="connsiteY45" fmla="*/ 4619230 h 6867039"/>
                  <a:gd name="connsiteX46" fmla="*/ 769564 w 6348364"/>
                  <a:gd name="connsiteY46" fmla="*/ 4716260 h 6867039"/>
                  <a:gd name="connsiteX47" fmla="*/ 810521 w 6348364"/>
                  <a:gd name="connsiteY47" fmla="*/ 4806820 h 6867039"/>
                  <a:gd name="connsiteX48" fmla="*/ 849323 w 6348364"/>
                  <a:gd name="connsiteY48" fmla="*/ 4897381 h 6867039"/>
                  <a:gd name="connsiteX49" fmla="*/ 892436 w 6348364"/>
                  <a:gd name="connsiteY49" fmla="*/ 4990098 h 6867039"/>
                  <a:gd name="connsiteX50" fmla="*/ 935549 w 6348364"/>
                  <a:gd name="connsiteY50" fmla="*/ 5076347 h 6867039"/>
                  <a:gd name="connsiteX51" fmla="*/ 985128 w 6348364"/>
                  <a:gd name="connsiteY51" fmla="*/ 5164751 h 6867039"/>
                  <a:gd name="connsiteX52" fmla="*/ 1034708 w 6348364"/>
                  <a:gd name="connsiteY52" fmla="*/ 5251000 h 6867039"/>
                  <a:gd name="connsiteX53" fmla="*/ 1086444 w 6348364"/>
                  <a:gd name="connsiteY53" fmla="*/ 5335092 h 6867039"/>
                  <a:gd name="connsiteX54" fmla="*/ 1138179 w 6348364"/>
                  <a:gd name="connsiteY54" fmla="*/ 5419184 h 6867039"/>
                  <a:gd name="connsiteX55" fmla="*/ 1194226 w 6348364"/>
                  <a:gd name="connsiteY55" fmla="*/ 5501120 h 6867039"/>
                  <a:gd name="connsiteX56" fmla="*/ 1254584 w 6348364"/>
                  <a:gd name="connsiteY56" fmla="*/ 5580900 h 6867039"/>
                  <a:gd name="connsiteX57" fmla="*/ 1312786 w 6348364"/>
                  <a:gd name="connsiteY57" fmla="*/ 5656368 h 6867039"/>
                  <a:gd name="connsiteX58" fmla="*/ 1373144 w 6348364"/>
                  <a:gd name="connsiteY58" fmla="*/ 5731835 h 6867039"/>
                  <a:gd name="connsiteX59" fmla="*/ 1435657 w 6348364"/>
                  <a:gd name="connsiteY59" fmla="*/ 5807303 h 6867039"/>
                  <a:gd name="connsiteX60" fmla="*/ 1500327 w 6348364"/>
                  <a:gd name="connsiteY60" fmla="*/ 5878457 h 6867039"/>
                  <a:gd name="connsiteX61" fmla="*/ 1567152 w 6348364"/>
                  <a:gd name="connsiteY61" fmla="*/ 5949612 h 6867039"/>
                  <a:gd name="connsiteX62" fmla="*/ 1633977 w 6348364"/>
                  <a:gd name="connsiteY62" fmla="*/ 6018611 h 6867039"/>
                  <a:gd name="connsiteX63" fmla="*/ 1707268 w 6348364"/>
                  <a:gd name="connsiteY63" fmla="*/ 6085454 h 6867039"/>
                  <a:gd name="connsiteX64" fmla="*/ 1774093 w 6348364"/>
                  <a:gd name="connsiteY64" fmla="*/ 6147984 h 6867039"/>
                  <a:gd name="connsiteX65" fmla="*/ 1849541 w 6348364"/>
                  <a:gd name="connsiteY65" fmla="*/ 6212670 h 6867039"/>
                  <a:gd name="connsiteX66" fmla="*/ 1996124 w 6348364"/>
                  <a:gd name="connsiteY66" fmla="*/ 6335574 h 6867039"/>
                  <a:gd name="connsiteX67" fmla="*/ 2151330 w 6348364"/>
                  <a:gd name="connsiteY67" fmla="*/ 6447697 h 6867039"/>
                  <a:gd name="connsiteX68" fmla="*/ 2313004 w 6348364"/>
                  <a:gd name="connsiteY68" fmla="*/ 6551195 h 6867039"/>
                  <a:gd name="connsiteX69" fmla="*/ 2476832 w 6348364"/>
                  <a:gd name="connsiteY69" fmla="*/ 6650381 h 6867039"/>
                  <a:gd name="connsiteX70" fmla="*/ 2647128 w 6348364"/>
                  <a:gd name="connsiteY70" fmla="*/ 6736630 h 6867039"/>
                  <a:gd name="connsiteX71" fmla="*/ 2821735 w 6348364"/>
                  <a:gd name="connsiteY71" fmla="*/ 6820722 h 6867039"/>
                  <a:gd name="connsiteX72" fmla="*/ 2930212 w 6348364"/>
                  <a:gd name="connsiteY72" fmla="*/ 6864928 h 6867039"/>
                  <a:gd name="connsiteX73" fmla="*/ 1812362 w 6348364"/>
                  <a:gd name="connsiteY73" fmla="*/ 6864928 h 6867039"/>
                  <a:gd name="connsiteX74" fmla="*/ 1746070 w 6348364"/>
                  <a:gd name="connsiteY74" fmla="*/ 6820722 h 6867039"/>
                  <a:gd name="connsiteX75" fmla="*/ 1662000 w 6348364"/>
                  <a:gd name="connsiteY75" fmla="*/ 6760348 h 6867039"/>
                  <a:gd name="connsiteX76" fmla="*/ 1582241 w 6348364"/>
                  <a:gd name="connsiteY76" fmla="*/ 6697818 h 6867039"/>
                  <a:gd name="connsiteX77" fmla="*/ 1504638 w 6348364"/>
                  <a:gd name="connsiteY77" fmla="*/ 6633131 h 6867039"/>
                  <a:gd name="connsiteX78" fmla="*/ 1429191 w 6348364"/>
                  <a:gd name="connsiteY78" fmla="*/ 6570601 h 6867039"/>
                  <a:gd name="connsiteX79" fmla="*/ 1353743 w 6348364"/>
                  <a:gd name="connsiteY79" fmla="*/ 6501603 h 6867039"/>
                  <a:gd name="connsiteX80" fmla="*/ 1278296 w 6348364"/>
                  <a:gd name="connsiteY80" fmla="*/ 6430448 h 6867039"/>
                  <a:gd name="connsiteX81" fmla="*/ 1207159 w 6348364"/>
                  <a:gd name="connsiteY81" fmla="*/ 6359293 h 6867039"/>
                  <a:gd name="connsiteX82" fmla="*/ 1133868 w 6348364"/>
                  <a:gd name="connsiteY82" fmla="*/ 6288138 h 6867039"/>
                  <a:gd name="connsiteX83" fmla="*/ 1062731 w 6348364"/>
                  <a:gd name="connsiteY83" fmla="*/ 6212670 h 6867039"/>
                  <a:gd name="connsiteX84" fmla="*/ 995907 w 6348364"/>
                  <a:gd name="connsiteY84" fmla="*/ 6137203 h 6867039"/>
                  <a:gd name="connsiteX85" fmla="*/ 933393 w 6348364"/>
                  <a:gd name="connsiteY85" fmla="*/ 6057423 h 6867039"/>
                  <a:gd name="connsiteX86" fmla="*/ 868724 w 6348364"/>
                  <a:gd name="connsiteY86" fmla="*/ 5973331 h 6867039"/>
                  <a:gd name="connsiteX87" fmla="*/ 806210 w 6348364"/>
                  <a:gd name="connsiteY87" fmla="*/ 5891395 h 6867039"/>
                  <a:gd name="connsiteX88" fmla="*/ 745852 w 6348364"/>
                  <a:gd name="connsiteY88" fmla="*/ 5807303 h 6867039"/>
                  <a:gd name="connsiteX89" fmla="*/ 685494 w 6348364"/>
                  <a:gd name="connsiteY89" fmla="*/ 5721054 h 6867039"/>
                  <a:gd name="connsiteX90" fmla="*/ 631603 w 6348364"/>
                  <a:gd name="connsiteY90" fmla="*/ 5632649 h 6867039"/>
                  <a:gd name="connsiteX91" fmla="*/ 575556 w 6348364"/>
                  <a:gd name="connsiteY91" fmla="*/ 5542088 h 6867039"/>
                  <a:gd name="connsiteX92" fmla="*/ 523821 w 6348364"/>
                  <a:gd name="connsiteY92" fmla="*/ 5449371 h 6867039"/>
                  <a:gd name="connsiteX93" fmla="*/ 472086 w 6348364"/>
                  <a:gd name="connsiteY93" fmla="*/ 5354498 h 6867039"/>
                  <a:gd name="connsiteX94" fmla="*/ 424662 w 6348364"/>
                  <a:gd name="connsiteY94" fmla="*/ 5259625 h 6867039"/>
                  <a:gd name="connsiteX95" fmla="*/ 377237 w 6348364"/>
                  <a:gd name="connsiteY95" fmla="*/ 5160439 h 6867039"/>
                  <a:gd name="connsiteX96" fmla="*/ 334125 w 6348364"/>
                  <a:gd name="connsiteY96" fmla="*/ 5065566 h 6867039"/>
                  <a:gd name="connsiteX97" fmla="*/ 293167 w 6348364"/>
                  <a:gd name="connsiteY97" fmla="*/ 4966380 h 6867039"/>
                  <a:gd name="connsiteX98" fmla="*/ 254366 w 6348364"/>
                  <a:gd name="connsiteY98" fmla="*/ 4867194 h 6867039"/>
                  <a:gd name="connsiteX99" fmla="*/ 217720 w 6348364"/>
                  <a:gd name="connsiteY99" fmla="*/ 4768009 h 6867039"/>
                  <a:gd name="connsiteX100" fmla="*/ 187541 w 6348364"/>
                  <a:gd name="connsiteY100" fmla="*/ 4668823 h 6867039"/>
                  <a:gd name="connsiteX101" fmla="*/ 159518 w 6348364"/>
                  <a:gd name="connsiteY101" fmla="*/ 4569637 h 6867039"/>
                  <a:gd name="connsiteX102" fmla="*/ 131494 w 6348364"/>
                  <a:gd name="connsiteY102" fmla="*/ 4470451 h 6867039"/>
                  <a:gd name="connsiteX103" fmla="*/ 107782 w 6348364"/>
                  <a:gd name="connsiteY103" fmla="*/ 4366953 h 6867039"/>
                  <a:gd name="connsiteX104" fmla="*/ 84070 w 6348364"/>
                  <a:gd name="connsiteY104" fmla="*/ 4267768 h 6867039"/>
                  <a:gd name="connsiteX105" fmla="*/ 62514 w 6348364"/>
                  <a:gd name="connsiteY105" fmla="*/ 4168582 h 6867039"/>
                  <a:gd name="connsiteX106" fmla="*/ 47424 w 6348364"/>
                  <a:gd name="connsiteY106" fmla="*/ 4065084 h 6867039"/>
                  <a:gd name="connsiteX107" fmla="*/ 32335 w 6348364"/>
                  <a:gd name="connsiteY107" fmla="*/ 3965898 h 6867039"/>
                  <a:gd name="connsiteX108" fmla="*/ 19401 w 6348364"/>
                  <a:gd name="connsiteY108" fmla="*/ 3862400 h 6867039"/>
                  <a:gd name="connsiteX109" fmla="*/ 12934 w 6348364"/>
                  <a:gd name="connsiteY109" fmla="*/ 3763214 h 6867039"/>
                  <a:gd name="connsiteX110" fmla="*/ 4311 w 6348364"/>
                  <a:gd name="connsiteY110" fmla="*/ 3659716 h 6867039"/>
                  <a:gd name="connsiteX111" fmla="*/ 0 w 6348364"/>
                  <a:gd name="connsiteY111" fmla="*/ 3560530 h 6867039"/>
                  <a:gd name="connsiteX112" fmla="*/ 0 w 6348364"/>
                  <a:gd name="connsiteY112" fmla="*/ 3457032 h 6867039"/>
                  <a:gd name="connsiteX113" fmla="*/ 0 w 6348364"/>
                  <a:gd name="connsiteY113" fmla="*/ 3357846 h 6867039"/>
                  <a:gd name="connsiteX114" fmla="*/ 4311 w 6348364"/>
                  <a:gd name="connsiteY114" fmla="*/ 3258660 h 6867039"/>
                  <a:gd name="connsiteX115" fmla="*/ 8623 w 6348364"/>
                  <a:gd name="connsiteY115" fmla="*/ 3155162 h 6867039"/>
                  <a:gd name="connsiteX116" fmla="*/ 15090 w 6348364"/>
                  <a:gd name="connsiteY116" fmla="*/ 3055977 h 6867039"/>
                  <a:gd name="connsiteX117" fmla="*/ 28023 w 6348364"/>
                  <a:gd name="connsiteY117" fmla="*/ 2956791 h 6867039"/>
                  <a:gd name="connsiteX118" fmla="*/ 38802 w 6348364"/>
                  <a:gd name="connsiteY118" fmla="*/ 2857605 h 6867039"/>
                  <a:gd name="connsiteX119" fmla="*/ 56047 w 6348364"/>
                  <a:gd name="connsiteY119" fmla="*/ 2758419 h 6867039"/>
                  <a:gd name="connsiteX120" fmla="*/ 71136 w 6348364"/>
                  <a:gd name="connsiteY120" fmla="*/ 2659234 h 6867039"/>
                  <a:gd name="connsiteX121" fmla="*/ 90537 w 6348364"/>
                  <a:gd name="connsiteY121" fmla="*/ 2560048 h 6867039"/>
                  <a:gd name="connsiteX122" fmla="*/ 112093 w 6348364"/>
                  <a:gd name="connsiteY122" fmla="*/ 2463018 h 6867039"/>
                  <a:gd name="connsiteX123" fmla="*/ 137961 w 6348364"/>
                  <a:gd name="connsiteY123" fmla="*/ 2363833 h 6867039"/>
                  <a:gd name="connsiteX124" fmla="*/ 161673 w 6348364"/>
                  <a:gd name="connsiteY124" fmla="*/ 2268959 h 6867039"/>
                  <a:gd name="connsiteX125" fmla="*/ 226343 w 6348364"/>
                  <a:gd name="connsiteY125" fmla="*/ 2079213 h 6867039"/>
                  <a:gd name="connsiteX126" fmla="*/ 293167 w 6348364"/>
                  <a:gd name="connsiteY126" fmla="*/ 1891622 h 6867039"/>
                  <a:gd name="connsiteX127" fmla="*/ 334125 w 6348364"/>
                  <a:gd name="connsiteY127" fmla="*/ 1801062 h 6867039"/>
                  <a:gd name="connsiteX128" fmla="*/ 372926 w 6348364"/>
                  <a:gd name="connsiteY128" fmla="*/ 1710501 h 6867039"/>
                  <a:gd name="connsiteX129" fmla="*/ 411728 w 6348364"/>
                  <a:gd name="connsiteY129" fmla="*/ 1617784 h 6867039"/>
                  <a:gd name="connsiteX130" fmla="*/ 461307 w 6348364"/>
                  <a:gd name="connsiteY130" fmla="*/ 1527223 h 6867039"/>
                  <a:gd name="connsiteX131" fmla="*/ 504420 w 6348364"/>
                  <a:gd name="connsiteY131" fmla="*/ 1438818 h 6867039"/>
                  <a:gd name="connsiteX132" fmla="*/ 556156 w 6348364"/>
                  <a:gd name="connsiteY132" fmla="*/ 1352570 h 6867039"/>
                  <a:gd name="connsiteX133" fmla="*/ 603580 w 6348364"/>
                  <a:gd name="connsiteY133" fmla="*/ 1264165 h 6867039"/>
                  <a:gd name="connsiteX134" fmla="*/ 659626 w 6348364"/>
                  <a:gd name="connsiteY134" fmla="*/ 1182229 h 6867039"/>
                  <a:gd name="connsiteX135" fmla="*/ 713518 w 6348364"/>
                  <a:gd name="connsiteY135" fmla="*/ 1098137 h 6867039"/>
                  <a:gd name="connsiteX136" fmla="*/ 769564 w 6348364"/>
                  <a:gd name="connsiteY136" fmla="*/ 1014044 h 6867039"/>
                  <a:gd name="connsiteX137" fmla="*/ 829922 w 6348364"/>
                  <a:gd name="connsiteY137" fmla="*/ 932108 h 6867039"/>
                  <a:gd name="connsiteX138" fmla="*/ 892436 w 6348364"/>
                  <a:gd name="connsiteY138" fmla="*/ 852329 h 6867039"/>
                  <a:gd name="connsiteX139" fmla="*/ 957105 w 6348364"/>
                  <a:gd name="connsiteY139" fmla="*/ 772549 h 6867039"/>
                  <a:gd name="connsiteX140" fmla="*/ 1019619 w 6348364"/>
                  <a:gd name="connsiteY140" fmla="*/ 697081 h 6867039"/>
                  <a:gd name="connsiteX141" fmla="*/ 1086444 w 6348364"/>
                  <a:gd name="connsiteY141" fmla="*/ 621614 h 6867039"/>
                  <a:gd name="connsiteX142" fmla="*/ 1159735 w 6348364"/>
                  <a:gd name="connsiteY142" fmla="*/ 546147 h 6867039"/>
                  <a:gd name="connsiteX143" fmla="*/ 1230872 w 6348364"/>
                  <a:gd name="connsiteY143" fmla="*/ 474991 h 6867039"/>
                  <a:gd name="connsiteX144" fmla="*/ 1302008 w 6348364"/>
                  <a:gd name="connsiteY144" fmla="*/ 403836 h 6867039"/>
                  <a:gd name="connsiteX145" fmla="*/ 1377455 w 6348364"/>
                  <a:gd name="connsiteY145" fmla="*/ 332682 h 6867039"/>
                  <a:gd name="connsiteX146" fmla="*/ 1452903 w 6348364"/>
                  <a:gd name="connsiteY146" fmla="*/ 263683 h 6867039"/>
                  <a:gd name="connsiteX147" fmla="*/ 1532661 w 6348364"/>
                  <a:gd name="connsiteY147" fmla="*/ 201153 h 6867039"/>
                  <a:gd name="connsiteX148" fmla="*/ 1614576 w 6348364"/>
                  <a:gd name="connsiteY148" fmla="*/ 136466 h 6867039"/>
                  <a:gd name="connsiteX149" fmla="*/ 1698646 w 6348364"/>
                  <a:gd name="connsiteY149" fmla="*/ 73936 h 6867039"/>
                  <a:gd name="connsiteX150" fmla="*/ 1782716 w 6348364"/>
                  <a:gd name="connsiteY150" fmla="*/ 13562 h 6867039"/>
                  <a:gd name="connsiteX151" fmla="*/ 1802802 w 6348364"/>
                  <a:gd name="connsiteY151" fmla="*/ 0 h 6867039"/>
                  <a:gd name="connsiteX0" fmla="*/ 6054642 w 6197470"/>
                  <a:gd name="connsiteY0" fmla="*/ 6867039 h 6867039"/>
                  <a:gd name="connsiteX1" fmla="*/ 5977765 w 6197470"/>
                  <a:gd name="connsiteY1" fmla="*/ 6864928 h 6867039"/>
                  <a:gd name="connsiteX2" fmla="*/ 6016396 w 6197470"/>
                  <a:gd name="connsiteY2" fmla="*/ 6848753 h 6867039"/>
                  <a:gd name="connsiteX3" fmla="*/ 6106932 w 6197470"/>
                  <a:gd name="connsiteY3" fmla="*/ 6807785 h 6867039"/>
                  <a:gd name="connsiteX4" fmla="*/ 6197470 w 6197470"/>
                  <a:gd name="connsiteY4" fmla="*/ 6764660 h 6867039"/>
                  <a:gd name="connsiteX5" fmla="*/ 6054642 w 6197470"/>
                  <a:gd name="connsiteY5" fmla="*/ 6867039 h 6867039"/>
                  <a:gd name="connsiteX6" fmla="*/ 1802802 w 6197470"/>
                  <a:gd name="connsiteY6" fmla="*/ 0 h 6867039"/>
                  <a:gd name="connsiteX7" fmla="*/ 2367371 w 6197470"/>
                  <a:gd name="connsiteY7" fmla="*/ 0 h 6867039"/>
                  <a:gd name="connsiteX8" fmla="*/ 2345338 w 6197470"/>
                  <a:gd name="connsiteY8" fmla="*/ 13562 h 6867039"/>
                  <a:gd name="connsiteX9" fmla="*/ 2261268 w 6197470"/>
                  <a:gd name="connsiteY9" fmla="*/ 69624 h 6867039"/>
                  <a:gd name="connsiteX10" fmla="*/ 2181509 w 6197470"/>
                  <a:gd name="connsiteY10" fmla="*/ 129998 h 6867039"/>
                  <a:gd name="connsiteX11" fmla="*/ 2103906 w 6197470"/>
                  <a:gd name="connsiteY11" fmla="*/ 183903 h 6867039"/>
                  <a:gd name="connsiteX12" fmla="*/ 1953011 w 6197470"/>
                  <a:gd name="connsiteY12" fmla="*/ 308963 h 6867039"/>
                  <a:gd name="connsiteX13" fmla="*/ 1806428 w 6197470"/>
                  <a:gd name="connsiteY13" fmla="*/ 434024 h 6867039"/>
                  <a:gd name="connsiteX14" fmla="*/ 1666311 w 6197470"/>
                  <a:gd name="connsiteY14" fmla="*/ 569865 h 6867039"/>
                  <a:gd name="connsiteX15" fmla="*/ 1534817 w 6197470"/>
                  <a:gd name="connsiteY15" fmla="*/ 712175 h 6867039"/>
                  <a:gd name="connsiteX16" fmla="*/ 1411945 w 6197470"/>
                  <a:gd name="connsiteY16" fmla="*/ 858797 h 6867039"/>
                  <a:gd name="connsiteX17" fmla="*/ 1293385 w 6197470"/>
                  <a:gd name="connsiteY17" fmla="*/ 1009732 h 6867039"/>
                  <a:gd name="connsiteX18" fmla="*/ 1185603 w 6197470"/>
                  <a:gd name="connsiteY18" fmla="*/ 1164979 h 6867039"/>
                  <a:gd name="connsiteX19" fmla="*/ 1084288 w 6197470"/>
                  <a:gd name="connsiteY19" fmla="*/ 1328851 h 6867039"/>
                  <a:gd name="connsiteX20" fmla="*/ 987284 w 6197470"/>
                  <a:gd name="connsiteY20" fmla="*/ 1490567 h 6867039"/>
                  <a:gd name="connsiteX21" fmla="*/ 905370 w 6197470"/>
                  <a:gd name="connsiteY21" fmla="*/ 1660908 h 6867039"/>
                  <a:gd name="connsiteX22" fmla="*/ 825611 w 6197470"/>
                  <a:gd name="connsiteY22" fmla="*/ 1833405 h 6867039"/>
                  <a:gd name="connsiteX23" fmla="*/ 758786 w 6197470"/>
                  <a:gd name="connsiteY23" fmla="*/ 2008058 h 6867039"/>
                  <a:gd name="connsiteX24" fmla="*/ 694117 w 6197470"/>
                  <a:gd name="connsiteY24" fmla="*/ 2187023 h 6867039"/>
                  <a:gd name="connsiteX25" fmla="*/ 642381 w 6197470"/>
                  <a:gd name="connsiteY25" fmla="*/ 2368145 h 6867039"/>
                  <a:gd name="connsiteX26" fmla="*/ 599269 w 6197470"/>
                  <a:gd name="connsiteY26" fmla="*/ 2551423 h 6867039"/>
                  <a:gd name="connsiteX27" fmla="*/ 562623 w 6197470"/>
                  <a:gd name="connsiteY27" fmla="*/ 2739014 h 6867039"/>
                  <a:gd name="connsiteX28" fmla="*/ 538911 w 6197470"/>
                  <a:gd name="connsiteY28" fmla="*/ 2924448 h 6867039"/>
                  <a:gd name="connsiteX29" fmla="*/ 523821 w 6197470"/>
                  <a:gd name="connsiteY29" fmla="*/ 3112038 h 6867039"/>
                  <a:gd name="connsiteX30" fmla="*/ 515198 w 6197470"/>
                  <a:gd name="connsiteY30" fmla="*/ 3301785 h 6867039"/>
                  <a:gd name="connsiteX31" fmla="*/ 515198 w 6197470"/>
                  <a:gd name="connsiteY31" fmla="*/ 3396658 h 6867039"/>
                  <a:gd name="connsiteX32" fmla="*/ 515198 w 6197470"/>
                  <a:gd name="connsiteY32" fmla="*/ 3491531 h 6867039"/>
                  <a:gd name="connsiteX33" fmla="*/ 519510 w 6197470"/>
                  <a:gd name="connsiteY33" fmla="*/ 3584249 h 6867039"/>
                  <a:gd name="connsiteX34" fmla="*/ 528132 w 6197470"/>
                  <a:gd name="connsiteY34" fmla="*/ 3679122 h 6867039"/>
                  <a:gd name="connsiteX35" fmla="*/ 538911 w 6197470"/>
                  <a:gd name="connsiteY35" fmla="*/ 3773995 h 6867039"/>
                  <a:gd name="connsiteX36" fmla="*/ 551844 w 6197470"/>
                  <a:gd name="connsiteY36" fmla="*/ 3868868 h 6867039"/>
                  <a:gd name="connsiteX37" fmla="*/ 562623 w 6197470"/>
                  <a:gd name="connsiteY37" fmla="*/ 3965898 h 6867039"/>
                  <a:gd name="connsiteX38" fmla="*/ 579868 w 6197470"/>
                  <a:gd name="connsiteY38" fmla="*/ 4060771 h 6867039"/>
                  <a:gd name="connsiteX39" fmla="*/ 599269 w 6197470"/>
                  <a:gd name="connsiteY39" fmla="*/ 4155645 h 6867039"/>
                  <a:gd name="connsiteX40" fmla="*/ 622981 w 6197470"/>
                  <a:gd name="connsiteY40" fmla="*/ 4246205 h 6867039"/>
                  <a:gd name="connsiteX41" fmla="*/ 646693 w 6197470"/>
                  <a:gd name="connsiteY41" fmla="*/ 4343235 h 6867039"/>
                  <a:gd name="connsiteX42" fmla="*/ 674716 w 6197470"/>
                  <a:gd name="connsiteY42" fmla="*/ 4433796 h 6867039"/>
                  <a:gd name="connsiteX43" fmla="*/ 702739 w 6197470"/>
                  <a:gd name="connsiteY43" fmla="*/ 4528669 h 6867039"/>
                  <a:gd name="connsiteX44" fmla="*/ 737230 w 6197470"/>
                  <a:gd name="connsiteY44" fmla="*/ 4619230 h 6867039"/>
                  <a:gd name="connsiteX45" fmla="*/ 769564 w 6197470"/>
                  <a:gd name="connsiteY45" fmla="*/ 4716260 h 6867039"/>
                  <a:gd name="connsiteX46" fmla="*/ 810521 w 6197470"/>
                  <a:gd name="connsiteY46" fmla="*/ 4806820 h 6867039"/>
                  <a:gd name="connsiteX47" fmla="*/ 849323 w 6197470"/>
                  <a:gd name="connsiteY47" fmla="*/ 4897381 h 6867039"/>
                  <a:gd name="connsiteX48" fmla="*/ 892436 w 6197470"/>
                  <a:gd name="connsiteY48" fmla="*/ 4990098 h 6867039"/>
                  <a:gd name="connsiteX49" fmla="*/ 935549 w 6197470"/>
                  <a:gd name="connsiteY49" fmla="*/ 5076347 h 6867039"/>
                  <a:gd name="connsiteX50" fmla="*/ 985128 w 6197470"/>
                  <a:gd name="connsiteY50" fmla="*/ 5164751 h 6867039"/>
                  <a:gd name="connsiteX51" fmla="*/ 1034708 w 6197470"/>
                  <a:gd name="connsiteY51" fmla="*/ 5251000 h 6867039"/>
                  <a:gd name="connsiteX52" fmla="*/ 1086444 w 6197470"/>
                  <a:gd name="connsiteY52" fmla="*/ 5335092 h 6867039"/>
                  <a:gd name="connsiteX53" fmla="*/ 1138179 w 6197470"/>
                  <a:gd name="connsiteY53" fmla="*/ 5419184 h 6867039"/>
                  <a:gd name="connsiteX54" fmla="*/ 1194226 w 6197470"/>
                  <a:gd name="connsiteY54" fmla="*/ 5501120 h 6867039"/>
                  <a:gd name="connsiteX55" fmla="*/ 1254584 w 6197470"/>
                  <a:gd name="connsiteY55" fmla="*/ 5580900 h 6867039"/>
                  <a:gd name="connsiteX56" fmla="*/ 1312786 w 6197470"/>
                  <a:gd name="connsiteY56" fmla="*/ 5656368 h 6867039"/>
                  <a:gd name="connsiteX57" fmla="*/ 1373144 w 6197470"/>
                  <a:gd name="connsiteY57" fmla="*/ 5731835 h 6867039"/>
                  <a:gd name="connsiteX58" fmla="*/ 1435657 w 6197470"/>
                  <a:gd name="connsiteY58" fmla="*/ 5807303 h 6867039"/>
                  <a:gd name="connsiteX59" fmla="*/ 1500327 w 6197470"/>
                  <a:gd name="connsiteY59" fmla="*/ 5878457 h 6867039"/>
                  <a:gd name="connsiteX60" fmla="*/ 1567152 w 6197470"/>
                  <a:gd name="connsiteY60" fmla="*/ 5949612 h 6867039"/>
                  <a:gd name="connsiteX61" fmla="*/ 1633977 w 6197470"/>
                  <a:gd name="connsiteY61" fmla="*/ 6018611 h 6867039"/>
                  <a:gd name="connsiteX62" fmla="*/ 1707268 w 6197470"/>
                  <a:gd name="connsiteY62" fmla="*/ 6085454 h 6867039"/>
                  <a:gd name="connsiteX63" fmla="*/ 1774093 w 6197470"/>
                  <a:gd name="connsiteY63" fmla="*/ 6147984 h 6867039"/>
                  <a:gd name="connsiteX64" fmla="*/ 1849541 w 6197470"/>
                  <a:gd name="connsiteY64" fmla="*/ 6212670 h 6867039"/>
                  <a:gd name="connsiteX65" fmla="*/ 1996124 w 6197470"/>
                  <a:gd name="connsiteY65" fmla="*/ 6335574 h 6867039"/>
                  <a:gd name="connsiteX66" fmla="*/ 2151330 w 6197470"/>
                  <a:gd name="connsiteY66" fmla="*/ 6447697 h 6867039"/>
                  <a:gd name="connsiteX67" fmla="*/ 2313004 w 6197470"/>
                  <a:gd name="connsiteY67" fmla="*/ 6551195 h 6867039"/>
                  <a:gd name="connsiteX68" fmla="*/ 2476832 w 6197470"/>
                  <a:gd name="connsiteY68" fmla="*/ 6650381 h 6867039"/>
                  <a:gd name="connsiteX69" fmla="*/ 2647128 w 6197470"/>
                  <a:gd name="connsiteY69" fmla="*/ 6736630 h 6867039"/>
                  <a:gd name="connsiteX70" fmla="*/ 2821735 w 6197470"/>
                  <a:gd name="connsiteY70" fmla="*/ 6820722 h 6867039"/>
                  <a:gd name="connsiteX71" fmla="*/ 2930212 w 6197470"/>
                  <a:gd name="connsiteY71" fmla="*/ 6864928 h 6867039"/>
                  <a:gd name="connsiteX72" fmla="*/ 1812362 w 6197470"/>
                  <a:gd name="connsiteY72" fmla="*/ 6864928 h 6867039"/>
                  <a:gd name="connsiteX73" fmla="*/ 1746070 w 6197470"/>
                  <a:gd name="connsiteY73" fmla="*/ 6820722 h 6867039"/>
                  <a:gd name="connsiteX74" fmla="*/ 1662000 w 6197470"/>
                  <a:gd name="connsiteY74" fmla="*/ 6760348 h 6867039"/>
                  <a:gd name="connsiteX75" fmla="*/ 1582241 w 6197470"/>
                  <a:gd name="connsiteY75" fmla="*/ 6697818 h 6867039"/>
                  <a:gd name="connsiteX76" fmla="*/ 1504638 w 6197470"/>
                  <a:gd name="connsiteY76" fmla="*/ 6633131 h 6867039"/>
                  <a:gd name="connsiteX77" fmla="*/ 1429191 w 6197470"/>
                  <a:gd name="connsiteY77" fmla="*/ 6570601 h 6867039"/>
                  <a:gd name="connsiteX78" fmla="*/ 1353743 w 6197470"/>
                  <a:gd name="connsiteY78" fmla="*/ 6501603 h 6867039"/>
                  <a:gd name="connsiteX79" fmla="*/ 1278296 w 6197470"/>
                  <a:gd name="connsiteY79" fmla="*/ 6430448 h 6867039"/>
                  <a:gd name="connsiteX80" fmla="*/ 1207159 w 6197470"/>
                  <a:gd name="connsiteY80" fmla="*/ 6359293 h 6867039"/>
                  <a:gd name="connsiteX81" fmla="*/ 1133868 w 6197470"/>
                  <a:gd name="connsiteY81" fmla="*/ 6288138 h 6867039"/>
                  <a:gd name="connsiteX82" fmla="*/ 1062731 w 6197470"/>
                  <a:gd name="connsiteY82" fmla="*/ 6212670 h 6867039"/>
                  <a:gd name="connsiteX83" fmla="*/ 995907 w 6197470"/>
                  <a:gd name="connsiteY83" fmla="*/ 6137203 h 6867039"/>
                  <a:gd name="connsiteX84" fmla="*/ 933393 w 6197470"/>
                  <a:gd name="connsiteY84" fmla="*/ 6057423 h 6867039"/>
                  <a:gd name="connsiteX85" fmla="*/ 868724 w 6197470"/>
                  <a:gd name="connsiteY85" fmla="*/ 5973331 h 6867039"/>
                  <a:gd name="connsiteX86" fmla="*/ 806210 w 6197470"/>
                  <a:gd name="connsiteY86" fmla="*/ 5891395 h 6867039"/>
                  <a:gd name="connsiteX87" fmla="*/ 745852 w 6197470"/>
                  <a:gd name="connsiteY87" fmla="*/ 5807303 h 6867039"/>
                  <a:gd name="connsiteX88" fmla="*/ 685494 w 6197470"/>
                  <a:gd name="connsiteY88" fmla="*/ 5721054 h 6867039"/>
                  <a:gd name="connsiteX89" fmla="*/ 631603 w 6197470"/>
                  <a:gd name="connsiteY89" fmla="*/ 5632649 h 6867039"/>
                  <a:gd name="connsiteX90" fmla="*/ 575556 w 6197470"/>
                  <a:gd name="connsiteY90" fmla="*/ 5542088 h 6867039"/>
                  <a:gd name="connsiteX91" fmla="*/ 523821 w 6197470"/>
                  <a:gd name="connsiteY91" fmla="*/ 5449371 h 6867039"/>
                  <a:gd name="connsiteX92" fmla="*/ 472086 w 6197470"/>
                  <a:gd name="connsiteY92" fmla="*/ 5354498 h 6867039"/>
                  <a:gd name="connsiteX93" fmla="*/ 424662 w 6197470"/>
                  <a:gd name="connsiteY93" fmla="*/ 5259625 h 6867039"/>
                  <a:gd name="connsiteX94" fmla="*/ 377237 w 6197470"/>
                  <a:gd name="connsiteY94" fmla="*/ 5160439 h 6867039"/>
                  <a:gd name="connsiteX95" fmla="*/ 334125 w 6197470"/>
                  <a:gd name="connsiteY95" fmla="*/ 5065566 h 6867039"/>
                  <a:gd name="connsiteX96" fmla="*/ 293167 w 6197470"/>
                  <a:gd name="connsiteY96" fmla="*/ 4966380 h 6867039"/>
                  <a:gd name="connsiteX97" fmla="*/ 254366 w 6197470"/>
                  <a:gd name="connsiteY97" fmla="*/ 4867194 h 6867039"/>
                  <a:gd name="connsiteX98" fmla="*/ 217720 w 6197470"/>
                  <a:gd name="connsiteY98" fmla="*/ 4768009 h 6867039"/>
                  <a:gd name="connsiteX99" fmla="*/ 187541 w 6197470"/>
                  <a:gd name="connsiteY99" fmla="*/ 4668823 h 6867039"/>
                  <a:gd name="connsiteX100" fmla="*/ 159518 w 6197470"/>
                  <a:gd name="connsiteY100" fmla="*/ 4569637 h 6867039"/>
                  <a:gd name="connsiteX101" fmla="*/ 131494 w 6197470"/>
                  <a:gd name="connsiteY101" fmla="*/ 4470451 h 6867039"/>
                  <a:gd name="connsiteX102" fmla="*/ 107782 w 6197470"/>
                  <a:gd name="connsiteY102" fmla="*/ 4366953 h 6867039"/>
                  <a:gd name="connsiteX103" fmla="*/ 84070 w 6197470"/>
                  <a:gd name="connsiteY103" fmla="*/ 4267768 h 6867039"/>
                  <a:gd name="connsiteX104" fmla="*/ 62514 w 6197470"/>
                  <a:gd name="connsiteY104" fmla="*/ 4168582 h 6867039"/>
                  <a:gd name="connsiteX105" fmla="*/ 47424 w 6197470"/>
                  <a:gd name="connsiteY105" fmla="*/ 4065084 h 6867039"/>
                  <a:gd name="connsiteX106" fmla="*/ 32335 w 6197470"/>
                  <a:gd name="connsiteY106" fmla="*/ 3965898 h 6867039"/>
                  <a:gd name="connsiteX107" fmla="*/ 19401 w 6197470"/>
                  <a:gd name="connsiteY107" fmla="*/ 3862400 h 6867039"/>
                  <a:gd name="connsiteX108" fmla="*/ 12934 w 6197470"/>
                  <a:gd name="connsiteY108" fmla="*/ 3763214 h 6867039"/>
                  <a:gd name="connsiteX109" fmla="*/ 4311 w 6197470"/>
                  <a:gd name="connsiteY109" fmla="*/ 3659716 h 6867039"/>
                  <a:gd name="connsiteX110" fmla="*/ 0 w 6197470"/>
                  <a:gd name="connsiteY110" fmla="*/ 3560530 h 6867039"/>
                  <a:gd name="connsiteX111" fmla="*/ 0 w 6197470"/>
                  <a:gd name="connsiteY111" fmla="*/ 3457032 h 6867039"/>
                  <a:gd name="connsiteX112" fmla="*/ 0 w 6197470"/>
                  <a:gd name="connsiteY112" fmla="*/ 3357846 h 6867039"/>
                  <a:gd name="connsiteX113" fmla="*/ 4311 w 6197470"/>
                  <a:gd name="connsiteY113" fmla="*/ 3258660 h 6867039"/>
                  <a:gd name="connsiteX114" fmla="*/ 8623 w 6197470"/>
                  <a:gd name="connsiteY114" fmla="*/ 3155162 h 6867039"/>
                  <a:gd name="connsiteX115" fmla="*/ 15090 w 6197470"/>
                  <a:gd name="connsiteY115" fmla="*/ 3055977 h 6867039"/>
                  <a:gd name="connsiteX116" fmla="*/ 28023 w 6197470"/>
                  <a:gd name="connsiteY116" fmla="*/ 2956791 h 6867039"/>
                  <a:gd name="connsiteX117" fmla="*/ 38802 w 6197470"/>
                  <a:gd name="connsiteY117" fmla="*/ 2857605 h 6867039"/>
                  <a:gd name="connsiteX118" fmla="*/ 56047 w 6197470"/>
                  <a:gd name="connsiteY118" fmla="*/ 2758419 h 6867039"/>
                  <a:gd name="connsiteX119" fmla="*/ 71136 w 6197470"/>
                  <a:gd name="connsiteY119" fmla="*/ 2659234 h 6867039"/>
                  <a:gd name="connsiteX120" fmla="*/ 90537 w 6197470"/>
                  <a:gd name="connsiteY120" fmla="*/ 2560048 h 6867039"/>
                  <a:gd name="connsiteX121" fmla="*/ 112093 w 6197470"/>
                  <a:gd name="connsiteY121" fmla="*/ 2463018 h 6867039"/>
                  <a:gd name="connsiteX122" fmla="*/ 137961 w 6197470"/>
                  <a:gd name="connsiteY122" fmla="*/ 2363833 h 6867039"/>
                  <a:gd name="connsiteX123" fmla="*/ 161673 w 6197470"/>
                  <a:gd name="connsiteY123" fmla="*/ 2268959 h 6867039"/>
                  <a:gd name="connsiteX124" fmla="*/ 226343 w 6197470"/>
                  <a:gd name="connsiteY124" fmla="*/ 2079213 h 6867039"/>
                  <a:gd name="connsiteX125" fmla="*/ 293167 w 6197470"/>
                  <a:gd name="connsiteY125" fmla="*/ 1891622 h 6867039"/>
                  <a:gd name="connsiteX126" fmla="*/ 334125 w 6197470"/>
                  <a:gd name="connsiteY126" fmla="*/ 1801062 h 6867039"/>
                  <a:gd name="connsiteX127" fmla="*/ 372926 w 6197470"/>
                  <a:gd name="connsiteY127" fmla="*/ 1710501 h 6867039"/>
                  <a:gd name="connsiteX128" fmla="*/ 411728 w 6197470"/>
                  <a:gd name="connsiteY128" fmla="*/ 1617784 h 6867039"/>
                  <a:gd name="connsiteX129" fmla="*/ 461307 w 6197470"/>
                  <a:gd name="connsiteY129" fmla="*/ 1527223 h 6867039"/>
                  <a:gd name="connsiteX130" fmla="*/ 504420 w 6197470"/>
                  <a:gd name="connsiteY130" fmla="*/ 1438818 h 6867039"/>
                  <a:gd name="connsiteX131" fmla="*/ 556156 w 6197470"/>
                  <a:gd name="connsiteY131" fmla="*/ 1352570 h 6867039"/>
                  <a:gd name="connsiteX132" fmla="*/ 603580 w 6197470"/>
                  <a:gd name="connsiteY132" fmla="*/ 1264165 h 6867039"/>
                  <a:gd name="connsiteX133" fmla="*/ 659626 w 6197470"/>
                  <a:gd name="connsiteY133" fmla="*/ 1182229 h 6867039"/>
                  <a:gd name="connsiteX134" fmla="*/ 713518 w 6197470"/>
                  <a:gd name="connsiteY134" fmla="*/ 1098137 h 6867039"/>
                  <a:gd name="connsiteX135" fmla="*/ 769564 w 6197470"/>
                  <a:gd name="connsiteY135" fmla="*/ 1014044 h 6867039"/>
                  <a:gd name="connsiteX136" fmla="*/ 829922 w 6197470"/>
                  <a:gd name="connsiteY136" fmla="*/ 932108 h 6867039"/>
                  <a:gd name="connsiteX137" fmla="*/ 892436 w 6197470"/>
                  <a:gd name="connsiteY137" fmla="*/ 852329 h 6867039"/>
                  <a:gd name="connsiteX138" fmla="*/ 957105 w 6197470"/>
                  <a:gd name="connsiteY138" fmla="*/ 772549 h 6867039"/>
                  <a:gd name="connsiteX139" fmla="*/ 1019619 w 6197470"/>
                  <a:gd name="connsiteY139" fmla="*/ 697081 h 6867039"/>
                  <a:gd name="connsiteX140" fmla="*/ 1086444 w 6197470"/>
                  <a:gd name="connsiteY140" fmla="*/ 621614 h 6867039"/>
                  <a:gd name="connsiteX141" fmla="*/ 1159735 w 6197470"/>
                  <a:gd name="connsiteY141" fmla="*/ 546147 h 6867039"/>
                  <a:gd name="connsiteX142" fmla="*/ 1230872 w 6197470"/>
                  <a:gd name="connsiteY142" fmla="*/ 474991 h 6867039"/>
                  <a:gd name="connsiteX143" fmla="*/ 1302008 w 6197470"/>
                  <a:gd name="connsiteY143" fmla="*/ 403836 h 6867039"/>
                  <a:gd name="connsiteX144" fmla="*/ 1377455 w 6197470"/>
                  <a:gd name="connsiteY144" fmla="*/ 332682 h 6867039"/>
                  <a:gd name="connsiteX145" fmla="*/ 1452903 w 6197470"/>
                  <a:gd name="connsiteY145" fmla="*/ 263683 h 6867039"/>
                  <a:gd name="connsiteX146" fmla="*/ 1532661 w 6197470"/>
                  <a:gd name="connsiteY146" fmla="*/ 201153 h 6867039"/>
                  <a:gd name="connsiteX147" fmla="*/ 1614576 w 6197470"/>
                  <a:gd name="connsiteY147" fmla="*/ 136466 h 6867039"/>
                  <a:gd name="connsiteX148" fmla="*/ 1698646 w 6197470"/>
                  <a:gd name="connsiteY148" fmla="*/ 73936 h 6867039"/>
                  <a:gd name="connsiteX149" fmla="*/ 1782716 w 6197470"/>
                  <a:gd name="connsiteY149" fmla="*/ 13562 h 6867039"/>
                  <a:gd name="connsiteX150" fmla="*/ 1802802 w 6197470"/>
                  <a:gd name="connsiteY150" fmla="*/ 0 h 6867039"/>
                  <a:gd name="connsiteX0" fmla="*/ 6054642 w 6106932"/>
                  <a:gd name="connsiteY0" fmla="*/ 6867039 h 6867039"/>
                  <a:gd name="connsiteX1" fmla="*/ 5977765 w 6106932"/>
                  <a:gd name="connsiteY1" fmla="*/ 6864928 h 6867039"/>
                  <a:gd name="connsiteX2" fmla="*/ 6016396 w 6106932"/>
                  <a:gd name="connsiteY2" fmla="*/ 6848753 h 6867039"/>
                  <a:gd name="connsiteX3" fmla="*/ 6106932 w 6106932"/>
                  <a:gd name="connsiteY3" fmla="*/ 6807785 h 6867039"/>
                  <a:gd name="connsiteX4" fmla="*/ 6054642 w 6106932"/>
                  <a:gd name="connsiteY4" fmla="*/ 6867039 h 6867039"/>
                  <a:gd name="connsiteX5" fmla="*/ 1802802 w 6106932"/>
                  <a:gd name="connsiteY5" fmla="*/ 0 h 6867039"/>
                  <a:gd name="connsiteX6" fmla="*/ 2367371 w 6106932"/>
                  <a:gd name="connsiteY6" fmla="*/ 0 h 6867039"/>
                  <a:gd name="connsiteX7" fmla="*/ 2345338 w 6106932"/>
                  <a:gd name="connsiteY7" fmla="*/ 13562 h 6867039"/>
                  <a:gd name="connsiteX8" fmla="*/ 2261268 w 6106932"/>
                  <a:gd name="connsiteY8" fmla="*/ 69624 h 6867039"/>
                  <a:gd name="connsiteX9" fmla="*/ 2181509 w 6106932"/>
                  <a:gd name="connsiteY9" fmla="*/ 129998 h 6867039"/>
                  <a:gd name="connsiteX10" fmla="*/ 2103906 w 6106932"/>
                  <a:gd name="connsiteY10" fmla="*/ 183903 h 6867039"/>
                  <a:gd name="connsiteX11" fmla="*/ 1953011 w 6106932"/>
                  <a:gd name="connsiteY11" fmla="*/ 308963 h 6867039"/>
                  <a:gd name="connsiteX12" fmla="*/ 1806428 w 6106932"/>
                  <a:gd name="connsiteY12" fmla="*/ 434024 h 6867039"/>
                  <a:gd name="connsiteX13" fmla="*/ 1666311 w 6106932"/>
                  <a:gd name="connsiteY13" fmla="*/ 569865 h 6867039"/>
                  <a:gd name="connsiteX14" fmla="*/ 1534817 w 6106932"/>
                  <a:gd name="connsiteY14" fmla="*/ 712175 h 6867039"/>
                  <a:gd name="connsiteX15" fmla="*/ 1411945 w 6106932"/>
                  <a:gd name="connsiteY15" fmla="*/ 858797 h 6867039"/>
                  <a:gd name="connsiteX16" fmla="*/ 1293385 w 6106932"/>
                  <a:gd name="connsiteY16" fmla="*/ 1009732 h 6867039"/>
                  <a:gd name="connsiteX17" fmla="*/ 1185603 w 6106932"/>
                  <a:gd name="connsiteY17" fmla="*/ 1164979 h 6867039"/>
                  <a:gd name="connsiteX18" fmla="*/ 1084288 w 6106932"/>
                  <a:gd name="connsiteY18" fmla="*/ 1328851 h 6867039"/>
                  <a:gd name="connsiteX19" fmla="*/ 987284 w 6106932"/>
                  <a:gd name="connsiteY19" fmla="*/ 1490567 h 6867039"/>
                  <a:gd name="connsiteX20" fmla="*/ 905370 w 6106932"/>
                  <a:gd name="connsiteY20" fmla="*/ 1660908 h 6867039"/>
                  <a:gd name="connsiteX21" fmla="*/ 825611 w 6106932"/>
                  <a:gd name="connsiteY21" fmla="*/ 1833405 h 6867039"/>
                  <a:gd name="connsiteX22" fmla="*/ 758786 w 6106932"/>
                  <a:gd name="connsiteY22" fmla="*/ 2008058 h 6867039"/>
                  <a:gd name="connsiteX23" fmla="*/ 694117 w 6106932"/>
                  <a:gd name="connsiteY23" fmla="*/ 2187023 h 6867039"/>
                  <a:gd name="connsiteX24" fmla="*/ 642381 w 6106932"/>
                  <a:gd name="connsiteY24" fmla="*/ 2368145 h 6867039"/>
                  <a:gd name="connsiteX25" fmla="*/ 599269 w 6106932"/>
                  <a:gd name="connsiteY25" fmla="*/ 2551423 h 6867039"/>
                  <a:gd name="connsiteX26" fmla="*/ 562623 w 6106932"/>
                  <a:gd name="connsiteY26" fmla="*/ 2739014 h 6867039"/>
                  <a:gd name="connsiteX27" fmla="*/ 538911 w 6106932"/>
                  <a:gd name="connsiteY27" fmla="*/ 2924448 h 6867039"/>
                  <a:gd name="connsiteX28" fmla="*/ 523821 w 6106932"/>
                  <a:gd name="connsiteY28" fmla="*/ 3112038 h 6867039"/>
                  <a:gd name="connsiteX29" fmla="*/ 515198 w 6106932"/>
                  <a:gd name="connsiteY29" fmla="*/ 3301785 h 6867039"/>
                  <a:gd name="connsiteX30" fmla="*/ 515198 w 6106932"/>
                  <a:gd name="connsiteY30" fmla="*/ 3396658 h 6867039"/>
                  <a:gd name="connsiteX31" fmla="*/ 515198 w 6106932"/>
                  <a:gd name="connsiteY31" fmla="*/ 3491531 h 6867039"/>
                  <a:gd name="connsiteX32" fmla="*/ 519510 w 6106932"/>
                  <a:gd name="connsiteY32" fmla="*/ 3584249 h 6867039"/>
                  <a:gd name="connsiteX33" fmla="*/ 528132 w 6106932"/>
                  <a:gd name="connsiteY33" fmla="*/ 3679122 h 6867039"/>
                  <a:gd name="connsiteX34" fmla="*/ 538911 w 6106932"/>
                  <a:gd name="connsiteY34" fmla="*/ 3773995 h 6867039"/>
                  <a:gd name="connsiteX35" fmla="*/ 551844 w 6106932"/>
                  <a:gd name="connsiteY35" fmla="*/ 3868868 h 6867039"/>
                  <a:gd name="connsiteX36" fmla="*/ 562623 w 6106932"/>
                  <a:gd name="connsiteY36" fmla="*/ 3965898 h 6867039"/>
                  <a:gd name="connsiteX37" fmla="*/ 579868 w 6106932"/>
                  <a:gd name="connsiteY37" fmla="*/ 4060771 h 6867039"/>
                  <a:gd name="connsiteX38" fmla="*/ 599269 w 6106932"/>
                  <a:gd name="connsiteY38" fmla="*/ 4155645 h 6867039"/>
                  <a:gd name="connsiteX39" fmla="*/ 622981 w 6106932"/>
                  <a:gd name="connsiteY39" fmla="*/ 4246205 h 6867039"/>
                  <a:gd name="connsiteX40" fmla="*/ 646693 w 6106932"/>
                  <a:gd name="connsiteY40" fmla="*/ 4343235 h 6867039"/>
                  <a:gd name="connsiteX41" fmla="*/ 674716 w 6106932"/>
                  <a:gd name="connsiteY41" fmla="*/ 4433796 h 6867039"/>
                  <a:gd name="connsiteX42" fmla="*/ 702739 w 6106932"/>
                  <a:gd name="connsiteY42" fmla="*/ 4528669 h 6867039"/>
                  <a:gd name="connsiteX43" fmla="*/ 737230 w 6106932"/>
                  <a:gd name="connsiteY43" fmla="*/ 4619230 h 6867039"/>
                  <a:gd name="connsiteX44" fmla="*/ 769564 w 6106932"/>
                  <a:gd name="connsiteY44" fmla="*/ 4716260 h 6867039"/>
                  <a:gd name="connsiteX45" fmla="*/ 810521 w 6106932"/>
                  <a:gd name="connsiteY45" fmla="*/ 4806820 h 6867039"/>
                  <a:gd name="connsiteX46" fmla="*/ 849323 w 6106932"/>
                  <a:gd name="connsiteY46" fmla="*/ 4897381 h 6867039"/>
                  <a:gd name="connsiteX47" fmla="*/ 892436 w 6106932"/>
                  <a:gd name="connsiteY47" fmla="*/ 4990098 h 6867039"/>
                  <a:gd name="connsiteX48" fmla="*/ 935549 w 6106932"/>
                  <a:gd name="connsiteY48" fmla="*/ 5076347 h 6867039"/>
                  <a:gd name="connsiteX49" fmla="*/ 985128 w 6106932"/>
                  <a:gd name="connsiteY49" fmla="*/ 5164751 h 6867039"/>
                  <a:gd name="connsiteX50" fmla="*/ 1034708 w 6106932"/>
                  <a:gd name="connsiteY50" fmla="*/ 5251000 h 6867039"/>
                  <a:gd name="connsiteX51" fmla="*/ 1086444 w 6106932"/>
                  <a:gd name="connsiteY51" fmla="*/ 5335092 h 6867039"/>
                  <a:gd name="connsiteX52" fmla="*/ 1138179 w 6106932"/>
                  <a:gd name="connsiteY52" fmla="*/ 5419184 h 6867039"/>
                  <a:gd name="connsiteX53" fmla="*/ 1194226 w 6106932"/>
                  <a:gd name="connsiteY53" fmla="*/ 5501120 h 6867039"/>
                  <a:gd name="connsiteX54" fmla="*/ 1254584 w 6106932"/>
                  <a:gd name="connsiteY54" fmla="*/ 5580900 h 6867039"/>
                  <a:gd name="connsiteX55" fmla="*/ 1312786 w 6106932"/>
                  <a:gd name="connsiteY55" fmla="*/ 5656368 h 6867039"/>
                  <a:gd name="connsiteX56" fmla="*/ 1373144 w 6106932"/>
                  <a:gd name="connsiteY56" fmla="*/ 5731835 h 6867039"/>
                  <a:gd name="connsiteX57" fmla="*/ 1435657 w 6106932"/>
                  <a:gd name="connsiteY57" fmla="*/ 5807303 h 6867039"/>
                  <a:gd name="connsiteX58" fmla="*/ 1500327 w 6106932"/>
                  <a:gd name="connsiteY58" fmla="*/ 5878457 h 6867039"/>
                  <a:gd name="connsiteX59" fmla="*/ 1567152 w 6106932"/>
                  <a:gd name="connsiteY59" fmla="*/ 5949612 h 6867039"/>
                  <a:gd name="connsiteX60" fmla="*/ 1633977 w 6106932"/>
                  <a:gd name="connsiteY60" fmla="*/ 6018611 h 6867039"/>
                  <a:gd name="connsiteX61" fmla="*/ 1707268 w 6106932"/>
                  <a:gd name="connsiteY61" fmla="*/ 6085454 h 6867039"/>
                  <a:gd name="connsiteX62" fmla="*/ 1774093 w 6106932"/>
                  <a:gd name="connsiteY62" fmla="*/ 6147984 h 6867039"/>
                  <a:gd name="connsiteX63" fmla="*/ 1849541 w 6106932"/>
                  <a:gd name="connsiteY63" fmla="*/ 6212670 h 6867039"/>
                  <a:gd name="connsiteX64" fmla="*/ 1996124 w 6106932"/>
                  <a:gd name="connsiteY64" fmla="*/ 6335574 h 6867039"/>
                  <a:gd name="connsiteX65" fmla="*/ 2151330 w 6106932"/>
                  <a:gd name="connsiteY65" fmla="*/ 6447697 h 6867039"/>
                  <a:gd name="connsiteX66" fmla="*/ 2313004 w 6106932"/>
                  <a:gd name="connsiteY66" fmla="*/ 6551195 h 6867039"/>
                  <a:gd name="connsiteX67" fmla="*/ 2476832 w 6106932"/>
                  <a:gd name="connsiteY67" fmla="*/ 6650381 h 6867039"/>
                  <a:gd name="connsiteX68" fmla="*/ 2647128 w 6106932"/>
                  <a:gd name="connsiteY68" fmla="*/ 6736630 h 6867039"/>
                  <a:gd name="connsiteX69" fmla="*/ 2821735 w 6106932"/>
                  <a:gd name="connsiteY69" fmla="*/ 6820722 h 6867039"/>
                  <a:gd name="connsiteX70" fmla="*/ 2930212 w 6106932"/>
                  <a:gd name="connsiteY70" fmla="*/ 6864928 h 6867039"/>
                  <a:gd name="connsiteX71" fmla="*/ 1812362 w 6106932"/>
                  <a:gd name="connsiteY71" fmla="*/ 6864928 h 6867039"/>
                  <a:gd name="connsiteX72" fmla="*/ 1746070 w 6106932"/>
                  <a:gd name="connsiteY72" fmla="*/ 6820722 h 6867039"/>
                  <a:gd name="connsiteX73" fmla="*/ 1662000 w 6106932"/>
                  <a:gd name="connsiteY73" fmla="*/ 6760348 h 6867039"/>
                  <a:gd name="connsiteX74" fmla="*/ 1582241 w 6106932"/>
                  <a:gd name="connsiteY74" fmla="*/ 6697818 h 6867039"/>
                  <a:gd name="connsiteX75" fmla="*/ 1504638 w 6106932"/>
                  <a:gd name="connsiteY75" fmla="*/ 6633131 h 6867039"/>
                  <a:gd name="connsiteX76" fmla="*/ 1429191 w 6106932"/>
                  <a:gd name="connsiteY76" fmla="*/ 6570601 h 6867039"/>
                  <a:gd name="connsiteX77" fmla="*/ 1353743 w 6106932"/>
                  <a:gd name="connsiteY77" fmla="*/ 6501603 h 6867039"/>
                  <a:gd name="connsiteX78" fmla="*/ 1278296 w 6106932"/>
                  <a:gd name="connsiteY78" fmla="*/ 6430448 h 6867039"/>
                  <a:gd name="connsiteX79" fmla="*/ 1207159 w 6106932"/>
                  <a:gd name="connsiteY79" fmla="*/ 6359293 h 6867039"/>
                  <a:gd name="connsiteX80" fmla="*/ 1133868 w 6106932"/>
                  <a:gd name="connsiteY80" fmla="*/ 6288138 h 6867039"/>
                  <a:gd name="connsiteX81" fmla="*/ 1062731 w 6106932"/>
                  <a:gd name="connsiteY81" fmla="*/ 6212670 h 6867039"/>
                  <a:gd name="connsiteX82" fmla="*/ 995907 w 6106932"/>
                  <a:gd name="connsiteY82" fmla="*/ 6137203 h 6867039"/>
                  <a:gd name="connsiteX83" fmla="*/ 933393 w 6106932"/>
                  <a:gd name="connsiteY83" fmla="*/ 6057423 h 6867039"/>
                  <a:gd name="connsiteX84" fmla="*/ 868724 w 6106932"/>
                  <a:gd name="connsiteY84" fmla="*/ 5973331 h 6867039"/>
                  <a:gd name="connsiteX85" fmla="*/ 806210 w 6106932"/>
                  <a:gd name="connsiteY85" fmla="*/ 5891395 h 6867039"/>
                  <a:gd name="connsiteX86" fmla="*/ 745852 w 6106932"/>
                  <a:gd name="connsiteY86" fmla="*/ 5807303 h 6867039"/>
                  <a:gd name="connsiteX87" fmla="*/ 685494 w 6106932"/>
                  <a:gd name="connsiteY87" fmla="*/ 5721054 h 6867039"/>
                  <a:gd name="connsiteX88" fmla="*/ 631603 w 6106932"/>
                  <a:gd name="connsiteY88" fmla="*/ 5632649 h 6867039"/>
                  <a:gd name="connsiteX89" fmla="*/ 575556 w 6106932"/>
                  <a:gd name="connsiteY89" fmla="*/ 5542088 h 6867039"/>
                  <a:gd name="connsiteX90" fmla="*/ 523821 w 6106932"/>
                  <a:gd name="connsiteY90" fmla="*/ 5449371 h 6867039"/>
                  <a:gd name="connsiteX91" fmla="*/ 472086 w 6106932"/>
                  <a:gd name="connsiteY91" fmla="*/ 5354498 h 6867039"/>
                  <a:gd name="connsiteX92" fmla="*/ 424662 w 6106932"/>
                  <a:gd name="connsiteY92" fmla="*/ 5259625 h 6867039"/>
                  <a:gd name="connsiteX93" fmla="*/ 377237 w 6106932"/>
                  <a:gd name="connsiteY93" fmla="*/ 5160439 h 6867039"/>
                  <a:gd name="connsiteX94" fmla="*/ 334125 w 6106932"/>
                  <a:gd name="connsiteY94" fmla="*/ 5065566 h 6867039"/>
                  <a:gd name="connsiteX95" fmla="*/ 293167 w 6106932"/>
                  <a:gd name="connsiteY95" fmla="*/ 4966380 h 6867039"/>
                  <a:gd name="connsiteX96" fmla="*/ 254366 w 6106932"/>
                  <a:gd name="connsiteY96" fmla="*/ 4867194 h 6867039"/>
                  <a:gd name="connsiteX97" fmla="*/ 217720 w 6106932"/>
                  <a:gd name="connsiteY97" fmla="*/ 4768009 h 6867039"/>
                  <a:gd name="connsiteX98" fmla="*/ 187541 w 6106932"/>
                  <a:gd name="connsiteY98" fmla="*/ 4668823 h 6867039"/>
                  <a:gd name="connsiteX99" fmla="*/ 159518 w 6106932"/>
                  <a:gd name="connsiteY99" fmla="*/ 4569637 h 6867039"/>
                  <a:gd name="connsiteX100" fmla="*/ 131494 w 6106932"/>
                  <a:gd name="connsiteY100" fmla="*/ 4470451 h 6867039"/>
                  <a:gd name="connsiteX101" fmla="*/ 107782 w 6106932"/>
                  <a:gd name="connsiteY101" fmla="*/ 4366953 h 6867039"/>
                  <a:gd name="connsiteX102" fmla="*/ 84070 w 6106932"/>
                  <a:gd name="connsiteY102" fmla="*/ 4267768 h 6867039"/>
                  <a:gd name="connsiteX103" fmla="*/ 62514 w 6106932"/>
                  <a:gd name="connsiteY103" fmla="*/ 4168582 h 6867039"/>
                  <a:gd name="connsiteX104" fmla="*/ 47424 w 6106932"/>
                  <a:gd name="connsiteY104" fmla="*/ 4065084 h 6867039"/>
                  <a:gd name="connsiteX105" fmla="*/ 32335 w 6106932"/>
                  <a:gd name="connsiteY105" fmla="*/ 3965898 h 6867039"/>
                  <a:gd name="connsiteX106" fmla="*/ 19401 w 6106932"/>
                  <a:gd name="connsiteY106" fmla="*/ 3862400 h 6867039"/>
                  <a:gd name="connsiteX107" fmla="*/ 12934 w 6106932"/>
                  <a:gd name="connsiteY107" fmla="*/ 3763214 h 6867039"/>
                  <a:gd name="connsiteX108" fmla="*/ 4311 w 6106932"/>
                  <a:gd name="connsiteY108" fmla="*/ 3659716 h 6867039"/>
                  <a:gd name="connsiteX109" fmla="*/ 0 w 6106932"/>
                  <a:gd name="connsiteY109" fmla="*/ 3560530 h 6867039"/>
                  <a:gd name="connsiteX110" fmla="*/ 0 w 6106932"/>
                  <a:gd name="connsiteY110" fmla="*/ 3457032 h 6867039"/>
                  <a:gd name="connsiteX111" fmla="*/ 0 w 6106932"/>
                  <a:gd name="connsiteY111" fmla="*/ 3357846 h 6867039"/>
                  <a:gd name="connsiteX112" fmla="*/ 4311 w 6106932"/>
                  <a:gd name="connsiteY112" fmla="*/ 3258660 h 6867039"/>
                  <a:gd name="connsiteX113" fmla="*/ 8623 w 6106932"/>
                  <a:gd name="connsiteY113" fmla="*/ 3155162 h 6867039"/>
                  <a:gd name="connsiteX114" fmla="*/ 15090 w 6106932"/>
                  <a:gd name="connsiteY114" fmla="*/ 3055977 h 6867039"/>
                  <a:gd name="connsiteX115" fmla="*/ 28023 w 6106932"/>
                  <a:gd name="connsiteY115" fmla="*/ 2956791 h 6867039"/>
                  <a:gd name="connsiteX116" fmla="*/ 38802 w 6106932"/>
                  <a:gd name="connsiteY116" fmla="*/ 2857605 h 6867039"/>
                  <a:gd name="connsiteX117" fmla="*/ 56047 w 6106932"/>
                  <a:gd name="connsiteY117" fmla="*/ 2758419 h 6867039"/>
                  <a:gd name="connsiteX118" fmla="*/ 71136 w 6106932"/>
                  <a:gd name="connsiteY118" fmla="*/ 2659234 h 6867039"/>
                  <a:gd name="connsiteX119" fmla="*/ 90537 w 6106932"/>
                  <a:gd name="connsiteY119" fmla="*/ 2560048 h 6867039"/>
                  <a:gd name="connsiteX120" fmla="*/ 112093 w 6106932"/>
                  <a:gd name="connsiteY120" fmla="*/ 2463018 h 6867039"/>
                  <a:gd name="connsiteX121" fmla="*/ 137961 w 6106932"/>
                  <a:gd name="connsiteY121" fmla="*/ 2363833 h 6867039"/>
                  <a:gd name="connsiteX122" fmla="*/ 161673 w 6106932"/>
                  <a:gd name="connsiteY122" fmla="*/ 2268959 h 6867039"/>
                  <a:gd name="connsiteX123" fmla="*/ 226343 w 6106932"/>
                  <a:gd name="connsiteY123" fmla="*/ 2079213 h 6867039"/>
                  <a:gd name="connsiteX124" fmla="*/ 293167 w 6106932"/>
                  <a:gd name="connsiteY124" fmla="*/ 1891622 h 6867039"/>
                  <a:gd name="connsiteX125" fmla="*/ 334125 w 6106932"/>
                  <a:gd name="connsiteY125" fmla="*/ 1801062 h 6867039"/>
                  <a:gd name="connsiteX126" fmla="*/ 372926 w 6106932"/>
                  <a:gd name="connsiteY126" fmla="*/ 1710501 h 6867039"/>
                  <a:gd name="connsiteX127" fmla="*/ 411728 w 6106932"/>
                  <a:gd name="connsiteY127" fmla="*/ 1617784 h 6867039"/>
                  <a:gd name="connsiteX128" fmla="*/ 461307 w 6106932"/>
                  <a:gd name="connsiteY128" fmla="*/ 1527223 h 6867039"/>
                  <a:gd name="connsiteX129" fmla="*/ 504420 w 6106932"/>
                  <a:gd name="connsiteY129" fmla="*/ 1438818 h 6867039"/>
                  <a:gd name="connsiteX130" fmla="*/ 556156 w 6106932"/>
                  <a:gd name="connsiteY130" fmla="*/ 1352570 h 6867039"/>
                  <a:gd name="connsiteX131" fmla="*/ 603580 w 6106932"/>
                  <a:gd name="connsiteY131" fmla="*/ 1264165 h 6867039"/>
                  <a:gd name="connsiteX132" fmla="*/ 659626 w 6106932"/>
                  <a:gd name="connsiteY132" fmla="*/ 1182229 h 6867039"/>
                  <a:gd name="connsiteX133" fmla="*/ 713518 w 6106932"/>
                  <a:gd name="connsiteY133" fmla="*/ 1098137 h 6867039"/>
                  <a:gd name="connsiteX134" fmla="*/ 769564 w 6106932"/>
                  <a:gd name="connsiteY134" fmla="*/ 1014044 h 6867039"/>
                  <a:gd name="connsiteX135" fmla="*/ 829922 w 6106932"/>
                  <a:gd name="connsiteY135" fmla="*/ 932108 h 6867039"/>
                  <a:gd name="connsiteX136" fmla="*/ 892436 w 6106932"/>
                  <a:gd name="connsiteY136" fmla="*/ 852329 h 6867039"/>
                  <a:gd name="connsiteX137" fmla="*/ 957105 w 6106932"/>
                  <a:gd name="connsiteY137" fmla="*/ 772549 h 6867039"/>
                  <a:gd name="connsiteX138" fmla="*/ 1019619 w 6106932"/>
                  <a:gd name="connsiteY138" fmla="*/ 697081 h 6867039"/>
                  <a:gd name="connsiteX139" fmla="*/ 1086444 w 6106932"/>
                  <a:gd name="connsiteY139" fmla="*/ 621614 h 6867039"/>
                  <a:gd name="connsiteX140" fmla="*/ 1159735 w 6106932"/>
                  <a:gd name="connsiteY140" fmla="*/ 546147 h 6867039"/>
                  <a:gd name="connsiteX141" fmla="*/ 1230872 w 6106932"/>
                  <a:gd name="connsiteY141" fmla="*/ 474991 h 6867039"/>
                  <a:gd name="connsiteX142" fmla="*/ 1302008 w 6106932"/>
                  <a:gd name="connsiteY142" fmla="*/ 403836 h 6867039"/>
                  <a:gd name="connsiteX143" fmla="*/ 1377455 w 6106932"/>
                  <a:gd name="connsiteY143" fmla="*/ 332682 h 6867039"/>
                  <a:gd name="connsiteX144" fmla="*/ 1452903 w 6106932"/>
                  <a:gd name="connsiteY144" fmla="*/ 263683 h 6867039"/>
                  <a:gd name="connsiteX145" fmla="*/ 1532661 w 6106932"/>
                  <a:gd name="connsiteY145" fmla="*/ 201153 h 6867039"/>
                  <a:gd name="connsiteX146" fmla="*/ 1614576 w 6106932"/>
                  <a:gd name="connsiteY146" fmla="*/ 136466 h 6867039"/>
                  <a:gd name="connsiteX147" fmla="*/ 1698646 w 6106932"/>
                  <a:gd name="connsiteY147" fmla="*/ 73936 h 6867039"/>
                  <a:gd name="connsiteX148" fmla="*/ 1782716 w 6106932"/>
                  <a:gd name="connsiteY148" fmla="*/ 13562 h 6867039"/>
                  <a:gd name="connsiteX149" fmla="*/ 1802802 w 6106932"/>
                  <a:gd name="connsiteY149" fmla="*/ 0 h 6867039"/>
                  <a:gd name="connsiteX0" fmla="*/ 6054642 w 6054642"/>
                  <a:gd name="connsiteY0" fmla="*/ 6867039 h 6867039"/>
                  <a:gd name="connsiteX1" fmla="*/ 5977765 w 6054642"/>
                  <a:gd name="connsiteY1" fmla="*/ 6864928 h 6867039"/>
                  <a:gd name="connsiteX2" fmla="*/ 6016396 w 6054642"/>
                  <a:gd name="connsiteY2" fmla="*/ 6848753 h 6867039"/>
                  <a:gd name="connsiteX3" fmla="*/ 6054642 w 6054642"/>
                  <a:gd name="connsiteY3" fmla="*/ 6867039 h 6867039"/>
                  <a:gd name="connsiteX4" fmla="*/ 1802802 w 6054642"/>
                  <a:gd name="connsiteY4" fmla="*/ 0 h 6867039"/>
                  <a:gd name="connsiteX5" fmla="*/ 2367371 w 6054642"/>
                  <a:gd name="connsiteY5" fmla="*/ 0 h 6867039"/>
                  <a:gd name="connsiteX6" fmla="*/ 2345338 w 6054642"/>
                  <a:gd name="connsiteY6" fmla="*/ 13562 h 6867039"/>
                  <a:gd name="connsiteX7" fmla="*/ 2261268 w 6054642"/>
                  <a:gd name="connsiteY7" fmla="*/ 69624 h 6867039"/>
                  <a:gd name="connsiteX8" fmla="*/ 2181509 w 6054642"/>
                  <a:gd name="connsiteY8" fmla="*/ 129998 h 6867039"/>
                  <a:gd name="connsiteX9" fmla="*/ 2103906 w 6054642"/>
                  <a:gd name="connsiteY9" fmla="*/ 183903 h 6867039"/>
                  <a:gd name="connsiteX10" fmla="*/ 1953011 w 6054642"/>
                  <a:gd name="connsiteY10" fmla="*/ 308963 h 6867039"/>
                  <a:gd name="connsiteX11" fmla="*/ 1806428 w 6054642"/>
                  <a:gd name="connsiteY11" fmla="*/ 434024 h 6867039"/>
                  <a:gd name="connsiteX12" fmla="*/ 1666311 w 6054642"/>
                  <a:gd name="connsiteY12" fmla="*/ 569865 h 6867039"/>
                  <a:gd name="connsiteX13" fmla="*/ 1534817 w 6054642"/>
                  <a:gd name="connsiteY13" fmla="*/ 712175 h 6867039"/>
                  <a:gd name="connsiteX14" fmla="*/ 1411945 w 6054642"/>
                  <a:gd name="connsiteY14" fmla="*/ 858797 h 6867039"/>
                  <a:gd name="connsiteX15" fmla="*/ 1293385 w 6054642"/>
                  <a:gd name="connsiteY15" fmla="*/ 1009732 h 6867039"/>
                  <a:gd name="connsiteX16" fmla="*/ 1185603 w 6054642"/>
                  <a:gd name="connsiteY16" fmla="*/ 1164979 h 6867039"/>
                  <a:gd name="connsiteX17" fmla="*/ 1084288 w 6054642"/>
                  <a:gd name="connsiteY17" fmla="*/ 1328851 h 6867039"/>
                  <a:gd name="connsiteX18" fmla="*/ 987284 w 6054642"/>
                  <a:gd name="connsiteY18" fmla="*/ 1490567 h 6867039"/>
                  <a:gd name="connsiteX19" fmla="*/ 905370 w 6054642"/>
                  <a:gd name="connsiteY19" fmla="*/ 1660908 h 6867039"/>
                  <a:gd name="connsiteX20" fmla="*/ 825611 w 6054642"/>
                  <a:gd name="connsiteY20" fmla="*/ 1833405 h 6867039"/>
                  <a:gd name="connsiteX21" fmla="*/ 758786 w 6054642"/>
                  <a:gd name="connsiteY21" fmla="*/ 2008058 h 6867039"/>
                  <a:gd name="connsiteX22" fmla="*/ 694117 w 6054642"/>
                  <a:gd name="connsiteY22" fmla="*/ 2187023 h 6867039"/>
                  <a:gd name="connsiteX23" fmla="*/ 642381 w 6054642"/>
                  <a:gd name="connsiteY23" fmla="*/ 2368145 h 6867039"/>
                  <a:gd name="connsiteX24" fmla="*/ 599269 w 6054642"/>
                  <a:gd name="connsiteY24" fmla="*/ 2551423 h 6867039"/>
                  <a:gd name="connsiteX25" fmla="*/ 562623 w 6054642"/>
                  <a:gd name="connsiteY25" fmla="*/ 2739014 h 6867039"/>
                  <a:gd name="connsiteX26" fmla="*/ 538911 w 6054642"/>
                  <a:gd name="connsiteY26" fmla="*/ 2924448 h 6867039"/>
                  <a:gd name="connsiteX27" fmla="*/ 523821 w 6054642"/>
                  <a:gd name="connsiteY27" fmla="*/ 3112038 h 6867039"/>
                  <a:gd name="connsiteX28" fmla="*/ 515198 w 6054642"/>
                  <a:gd name="connsiteY28" fmla="*/ 3301785 h 6867039"/>
                  <a:gd name="connsiteX29" fmla="*/ 515198 w 6054642"/>
                  <a:gd name="connsiteY29" fmla="*/ 3396658 h 6867039"/>
                  <a:gd name="connsiteX30" fmla="*/ 515198 w 6054642"/>
                  <a:gd name="connsiteY30" fmla="*/ 3491531 h 6867039"/>
                  <a:gd name="connsiteX31" fmla="*/ 519510 w 6054642"/>
                  <a:gd name="connsiteY31" fmla="*/ 3584249 h 6867039"/>
                  <a:gd name="connsiteX32" fmla="*/ 528132 w 6054642"/>
                  <a:gd name="connsiteY32" fmla="*/ 3679122 h 6867039"/>
                  <a:gd name="connsiteX33" fmla="*/ 538911 w 6054642"/>
                  <a:gd name="connsiteY33" fmla="*/ 3773995 h 6867039"/>
                  <a:gd name="connsiteX34" fmla="*/ 551844 w 6054642"/>
                  <a:gd name="connsiteY34" fmla="*/ 3868868 h 6867039"/>
                  <a:gd name="connsiteX35" fmla="*/ 562623 w 6054642"/>
                  <a:gd name="connsiteY35" fmla="*/ 3965898 h 6867039"/>
                  <a:gd name="connsiteX36" fmla="*/ 579868 w 6054642"/>
                  <a:gd name="connsiteY36" fmla="*/ 4060771 h 6867039"/>
                  <a:gd name="connsiteX37" fmla="*/ 599269 w 6054642"/>
                  <a:gd name="connsiteY37" fmla="*/ 4155645 h 6867039"/>
                  <a:gd name="connsiteX38" fmla="*/ 622981 w 6054642"/>
                  <a:gd name="connsiteY38" fmla="*/ 4246205 h 6867039"/>
                  <a:gd name="connsiteX39" fmla="*/ 646693 w 6054642"/>
                  <a:gd name="connsiteY39" fmla="*/ 4343235 h 6867039"/>
                  <a:gd name="connsiteX40" fmla="*/ 674716 w 6054642"/>
                  <a:gd name="connsiteY40" fmla="*/ 4433796 h 6867039"/>
                  <a:gd name="connsiteX41" fmla="*/ 702739 w 6054642"/>
                  <a:gd name="connsiteY41" fmla="*/ 4528669 h 6867039"/>
                  <a:gd name="connsiteX42" fmla="*/ 737230 w 6054642"/>
                  <a:gd name="connsiteY42" fmla="*/ 4619230 h 6867039"/>
                  <a:gd name="connsiteX43" fmla="*/ 769564 w 6054642"/>
                  <a:gd name="connsiteY43" fmla="*/ 4716260 h 6867039"/>
                  <a:gd name="connsiteX44" fmla="*/ 810521 w 6054642"/>
                  <a:gd name="connsiteY44" fmla="*/ 4806820 h 6867039"/>
                  <a:gd name="connsiteX45" fmla="*/ 849323 w 6054642"/>
                  <a:gd name="connsiteY45" fmla="*/ 4897381 h 6867039"/>
                  <a:gd name="connsiteX46" fmla="*/ 892436 w 6054642"/>
                  <a:gd name="connsiteY46" fmla="*/ 4990098 h 6867039"/>
                  <a:gd name="connsiteX47" fmla="*/ 935549 w 6054642"/>
                  <a:gd name="connsiteY47" fmla="*/ 5076347 h 6867039"/>
                  <a:gd name="connsiteX48" fmla="*/ 985128 w 6054642"/>
                  <a:gd name="connsiteY48" fmla="*/ 5164751 h 6867039"/>
                  <a:gd name="connsiteX49" fmla="*/ 1034708 w 6054642"/>
                  <a:gd name="connsiteY49" fmla="*/ 5251000 h 6867039"/>
                  <a:gd name="connsiteX50" fmla="*/ 1086444 w 6054642"/>
                  <a:gd name="connsiteY50" fmla="*/ 5335092 h 6867039"/>
                  <a:gd name="connsiteX51" fmla="*/ 1138179 w 6054642"/>
                  <a:gd name="connsiteY51" fmla="*/ 5419184 h 6867039"/>
                  <a:gd name="connsiteX52" fmla="*/ 1194226 w 6054642"/>
                  <a:gd name="connsiteY52" fmla="*/ 5501120 h 6867039"/>
                  <a:gd name="connsiteX53" fmla="*/ 1254584 w 6054642"/>
                  <a:gd name="connsiteY53" fmla="*/ 5580900 h 6867039"/>
                  <a:gd name="connsiteX54" fmla="*/ 1312786 w 6054642"/>
                  <a:gd name="connsiteY54" fmla="*/ 5656368 h 6867039"/>
                  <a:gd name="connsiteX55" fmla="*/ 1373144 w 6054642"/>
                  <a:gd name="connsiteY55" fmla="*/ 5731835 h 6867039"/>
                  <a:gd name="connsiteX56" fmla="*/ 1435657 w 6054642"/>
                  <a:gd name="connsiteY56" fmla="*/ 5807303 h 6867039"/>
                  <a:gd name="connsiteX57" fmla="*/ 1500327 w 6054642"/>
                  <a:gd name="connsiteY57" fmla="*/ 5878457 h 6867039"/>
                  <a:gd name="connsiteX58" fmla="*/ 1567152 w 6054642"/>
                  <a:gd name="connsiteY58" fmla="*/ 5949612 h 6867039"/>
                  <a:gd name="connsiteX59" fmla="*/ 1633977 w 6054642"/>
                  <a:gd name="connsiteY59" fmla="*/ 6018611 h 6867039"/>
                  <a:gd name="connsiteX60" fmla="*/ 1707268 w 6054642"/>
                  <a:gd name="connsiteY60" fmla="*/ 6085454 h 6867039"/>
                  <a:gd name="connsiteX61" fmla="*/ 1774093 w 6054642"/>
                  <a:gd name="connsiteY61" fmla="*/ 6147984 h 6867039"/>
                  <a:gd name="connsiteX62" fmla="*/ 1849541 w 6054642"/>
                  <a:gd name="connsiteY62" fmla="*/ 6212670 h 6867039"/>
                  <a:gd name="connsiteX63" fmla="*/ 1996124 w 6054642"/>
                  <a:gd name="connsiteY63" fmla="*/ 6335574 h 6867039"/>
                  <a:gd name="connsiteX64" fmla="*/ 2151330 w 6054642"/>
                  <a:gd name="connsiteY64" fmla="*/ 6447697 h 6867039"/>
                  <a:gd name="connsiteX65" fmla="*/ 2313004 w 6054642"/>
                  <a:gd name="connsiteY65" fmla="*/ 6551195 h 6867039"/>
                  <a:gd name="connsiteX66" fmla="*/ 2476832 w 6054642"/>
                  <a:gd name="connsiteY66" fmla="*/ 6650381 h 6867039"/>
                  <a:gd name="connsiteX67" fmla="*/ 2647128 w 6054642"/>
                  <a:gd name="connsiteY67" fmla="*/ 6736630 h 6867039"/>
                  <a:gd name="connsiteX68" fmla="*/ 2821735 w 6054642"/>
                  <a:gd name="connsiteY68" fmla="*/ 6820722 h 6867039"/>
                  <a:gd name="connsiteX69" fmla="*/ 2930212 w 6054642"/>
                  <a:gd name="connsiteY69" fmla="*/ 6864928 h 6867039"/>
                  <a:gd name="connsiteX70" fmla="*/ 1812362 w 6054642"/>
                  <a:gd name="connsiteY70" fmla="*/ 6864928 h 6867039"/>
                  <a:gd name="connsiteX71" fmla="*/ 1746070 w 6054642"/>
                  <a:gd name="connsiteY71" fmla="*/ 6820722 h 6867039"/>
                  <a:gd name="connsiteX72" fmla="*/ 1662000 w 6054642"/>
                  <a:gd name="connsiteY72" fmla="*/ 6760348 h 6867039"/>
                  <a:gd name="connsiteX73" fmla="*/ 1582241 w 6054642"/>
                  <a:gd name="connsiteY73" fmla="*/ 6697818 h 6867039"/>
                  <a:gd name="connsiteX74" fmla="*/ 1504638 w 6054642"/>
                  <a:gd name="connsiteY74" fmla="*/ 6633131 h 6867039"/>
                  <a:gd name="connsiteX75" fmla="*/ 1429191 w 6054642"/>
                  <a:gd name="connsiteY75" fmla="*/ 6570601 h 6867039"/>
                  <a:gd name="connsiteX76" fmla="*/ 1353743 w 6054642"/>
                  <a:gd name="connsiteY76" fmla="*/ 6501603 h 6867039"/>
                  <a:gd name="connsiteX77" fmla="*/ 1278296 w 6054642"/>
                  <a:gd name="connsiteY77" fmla="*/ 6430448 h 6867039"/>
                  <a:gd name="connsiteX78" fmla="*/ 1207159 w 6054642"/>
                  <a:gd name="connsiteY78" fmla="*/ 6359293 h 6867039"/>
                  <a:gd name="connsiteX79" fmla="*/ 1133868 w 6054642"/>
                  <a:gd name="connsiteY79" fmla="*/ 6288138 h 6867039"/>
                  <a:gd name="connsiteX80" fmla="*/ 1062731 w 6054642"/>
                  <a:gd name="connsiteY80" fmla="*/ 6212670 h 6867039"/>
                  <a:gd name="connsiteX81" fmla="*/ 995907 w 6054642"/>
                  <a:gd name="connsiteY81" fmla="*/ 6137203 h 6867039"/>
                  <a:gd name="connsiteX82" fmla="*/ 933393 w 6054642"/>
                  <a:gd name="connsiteY82" fmla="*/ 6057423 h 6867039"/>
                  <a:gd name="connsiteX83" fmla="*/ 868724 w 6054642"/>
                  <a:gd name="connsiteY83" fmla="*/ 5973331 h 6867039"/>
                  <a:gd name="connsiteX84" fmla="*/ 806210 w 6054642"/>
                  <a:gd name="connsiteY84" fmla="*/ 5891395 h 6867039"/>
                  <a:gd name="connsiteX85" fmla="*/ 745852 w 6054642"/>
                  <a:gd name="connsiteY85" fmla="*/ 5807303 h 6867039"/>
                  <a:gd name="connsiteX86" fmla="*/ 685494 w 6054642"/>
                  <a:gd name="connsiteY86" fmla="*/ 5721054 h 6867039"/>
                  <a:gd name="connsiteX87" fmla="*/ 631603 w 6054642"/>
                  <a:gd name="connsiteY87" fmla="*/ 5632649 h 6867039"/>
                  <a:gd name="connsiteX88" fmla="*/ 575556 w 6054642"/>
                  <a:gd name="connsiteY88" fmla="*/ 5542088 h 6867039"/>
                  <a:gd name="connsiteX89" fmla="*/ 523821 w 6054642"/>
                  <a:gd name="connsiteY89" fmla="*/ 5449371 h 6867039"/>
                  <a:gd name="connsiteX90" fmla="*/ 472086 w 6054642"/>
                  <a:gd name="connsiteY90" fmla="*/ 5354498 h 6867039"/>
                  <a:gd name="connsiteX91" fmla="*/ 424662 w 6054642"/>
                  <a:gd name="connsiteY91" fmla="*/ 5259625 h 6867039"/>
                  <a:gd name="connsiteX92" fmla="*/ 377237 w 6054642"/>
                  <a:gd name="connsiteY92" fmla="*/ 5160439 h 6867039"/>
                  <a:gd name="connsiteX93" fmla="*/ 334125 w 6054642"/>
                  <a:gd name="connsiteY93" fmla="*/ 5065566 h 6867039"/>
                  <a:gd name="connsiteX94" fmla="*/ 293167 w 6054642"/>
                  <a:gd name="connsiteY94" fmla="*/ 4966380 h 6867039"/>
                  <a:gd name="connsiteX95" fmla="*/ 254366 w 6054642"/>
                  <a:gd name="connsiteY95" fmla="*/ 4867194 h 6867039"/>
                  <a:gd name="connsiteX96" fmla="*/ 217720 w 6054642"/>
                  <a:gd name="connsiteY96" fmla="*/ 4768009 h 6867039"/>
                  <a:gd name="connsiteX97" fmla="*/ 187541 w 6054642"/>
                  <a:gd name="connsiteY97" fmla="*/ 4668823 h 6867039"/>
                  <a:gd name="connsiteX98" fmla="*/ 159518 w 6054642"/>
                  <a:gd name="connsiteY98" fmla="*/ 4569637 h 6867039"/>
                  <a:gd name="connsiteX99" fmla="*/ 131494 w 6054642"/>
                  <a:gd name="connsiteY99" fmla="*/ 4470451 h 6867039"/>
                  <a:gd name="connsiteX100" fmla="*/ 107782 w 6054642"/>
                  <a:gd name="connsiteY100" fmla="*/ 4366953 h 6867039"/>
                  <a:gd name="connsiteX101" fmla="*/ 84070 w 6054642"/>
                  <a:gd name="connsiteY101" fmla="*/ 4267768 h 6867039"/>
                  <a:gd name="connsiteX102" fmla="*/ 62514 w 6054642"/>
                  <a:gd name="connsiteY102" fmla="*/ 4168582 h 6867039"/>
                  <a:gd name="connsiteX103" fmla="*/ 47424 w 6054642"/>
                  <a:gd name="connsiteY103" fmla="*/ 4065084 h 6867039"/>
                  <a:gd name="connsiteX104" fmla="*/ 32335 w 6054642"/>
                  <a:gd name="connsiteY104" fmla="*/ 3965898 h 6867039"/>
                  <a:gd name="connsiteX105" fmla="*/ 19401 w 6054642"/>
                  <a:gd name="connsiteY105" fmla="*/ 3862400 h 6867039"/>
                  <a:gd name="connsiteX106" fmla="*/ 12934 w 6054642"/>
                  <a:gd name="connsiteY106" fmla="*/ 3763214 h 6867039"/>
                  <a:gd name="connsiteX107" fmla="*/ 4311 w 6054642"/>
                  <a:gd name="connsiteY107" fmla="*/ 3659716 h 6867039"/>
                  <a:gd name="connsiteX108" fmla="*/ 0 w 6054642"/>
                  <a:gd name="connsiteY108" fmla="*/ 3560530 h 6867039"/>
                  <a:gd name="connsiteX109" fmla="*/ 0 w 6054642"/>
                  <a:gd name="connsiteY109" fmla="*/ 3457032 h 6867039"/>
                  <a:gd name="connsiteX110" fmla="*/ 0 w 6054642"/>
                  <a:gd name="connsiteY110" fmla="*/ 3357846 h 6867039"/>
                  <a:gd name="connsiteX111" fmla="*/ 4311 w 6054642"/>
                  <a:gd name="connsiteY111" fmla="*/ 3258660 h 6867039"/>
                  <a:gd name="connsiteX112" fmla="*/ 8623 w 6054642"/>
                  <a:gd name="connsiteY112" fmla="*/ 3155162 h 6867039"/>
                  <a:gd name="connsiteX113" fmla="*/ 15090 w 6054642"/>
                  <a:gd name="connsiteY113" fmla="*/ 3055977 h 6867039"/>
                  <a:gd name="connsiteX114" fmla="*/ 28023 w 6054642"/>
                  <a:gd name="connsiteY114" fmla="*/ 2956791 h 6867039"/>
                  <a:gd name="connsiteX115" fmla="*/ 38802 w 6054642"/>
                  <a:gd name="connsiteY115" fmla="*/ 2857605 h 6867039"/>
                  <a:gd name="connsiteX116" fmla="*/ 56047 w 6054642"/>
                  <a:gd name="connsiteY116" fmla="*/ 2758419 h 6867039"/>
                  <a:gd name="connsiteX117" fmla="*/ 71136 w 6054642"/>
                  <a:gd name="connsiteY117" fmla="*/ 2659234 h 6867039"/>
                  <a:gd name="connsiteX118" fmla="*/ 90537 w 6054642"/>
                  <a:gd name="connsiteY118" fmla="*/ 2560048 h 6867039"/>
                  <a:gd name="connsiteX119" fmla="*/ 112093 w 6054642"/>
                  <a:gd name="connsiteY119" fmla="*/ 2463018 h 6867039"/>
                  <a:gd name="connsiteX120" fmla="*/ 137961 w 6054642"/>
                  <a:gd name="connsiteY120" fmla="*/ 2363833 h 6867039"/>
                  <a:gd name="connsiteX121" fmla="*/ 161673 w 6054642"/>
                  <a:gd name="connsiteY121" fmla="*/ 2268959 h 6867039"/>
                  <a:gd name="connsiteX122" fmla="*/ 226343 w 6054642"/>
                  <a:gd name="connsiteY122" fmla="*/ 2079213 h 6867039"/>
                  <a:gd name="connsiteX123" fmla="*/ 293167 w 6054642"/>
                  <a:gd name="connsiteY123" fmla="*/ 1891622 h 6867039"/>
                  <a:gd name="connsiteX124" fmla="*/ 334125 w 6054642"/>
                  <a:gd name="connsiteY124" fmla="*/ 1801062 h 6867039"/>
                  <a:gd name="connsiteX125" fmla="*/ 372926 w 6054642"/>
                  <a:gd name="connsiteY125" fmla="*/ 1710501 h 6867039"/>
                  <a:gd name="connsiteX126" fmla="*/ 411728 w 6054642"/>
                  <a:gd name="connsiteY126" fmla="*/ 1617784 h 6867039"/>
                  <a:gd name="connsiteX127" fmla="*/ 461307 w 6054642"/>
                  <a:gd name="connsiteY127" fmla="*/ 1527223 h 6867039"/>
                  <a:gd name="connsiteX128" fmla="*/ 504420 w 6054642"/>
                  <a:gd name="connsiteY128" fmla="*/ 1438818 h 6867039"/>
                  <a:gd name="connsiteX129" fmla="*/ 556156 w 6054642"/>
                  <a:gd name="connsiteY129" fmla="*/ 1352570 h 6867039"/>
                  <a:gd name="connsiteX130" fmla="*/ 603580 w 6054642"/>
                  <a:gd name="connsiteY130" fmla="*/ 1264165 h 6867039"/>
                  <a:gd name="connsiteX131" fmla="*/ 659626 w 6054642"/>
                  <a:gd name="connsiteY131" fmla="*/ 1182229 h 6867039"/>
                  <a:gd name="connsiteX132" fmla="*/ 713518 w 6054642"/>
                  <a:gd name="connsiteY132" fmla="*/ 1098137 h 6867039"/>
                  <a:gd name="connsiteX133" fmla="*/ 769564 w 6054642"/>
                  <a:gd name="connsiteY133" fmla="*/ 1014044 h 6867039"/>
                  <a:gd name="connsiteX134" fmla="*/ 829922 w 6054642"/>
                  <a:gd name="connsiteY134" fmla="*/ 932108 h 6867039"/>
                  <a:gd name="connsiteX135" fmla="*/ 892436 w 6054642"/>
                  <a:gd name="connsiteY135" fmla="*/ 852329 h 6867039"/>
                  <a:gd name="connsiteX136" fmla="*/ 957105 w 6054642"/>
                  <a:gd name="connsiteY136" fmla="*/ 772549 h 6867039"/>
                  <a:gd name="connsiteX137" fmla="*/ 1019619 w 6054642"/>
                  <a:gd name="connsiteY137" fmla="*/ 697081 h 6867039"/>
                  <a:gd name="connsiteX138" fmla="*/ 1086444 w 6054642"/>
                  <a:gd name="connsiteY138" fmla="*/ 621614 h 6867039"/>
                  <a:gd name="connsiteX139" fmla="*/ 1159735 w 6054642"/>
                  <a:gd name="connsiteY139" fmla="*/ 546147 h 6867039"/>
                  <a:gd name="connsiteX140" fmla="*/ 1230872 w 6054642"/>
                  <a:gd name="connsiteY140" fmla="*/ 474991 h 6867039"/>
                  <a:gd name="connsiteX141" fmla="*/ 1302008 w 6054642"/>
                  <a:gd name="connsiteY141" fmla="*/ 403836 h 6867039"/>
                  <a:gd name="connsiteX142" fmla="*/ 1377455 w 6054642"/>
                  <a:gd name="connsiteY142" fmla="*/ 332682 h 6867039"/>
                  <a:gd name="connsiteX143" fmla="*/ 1452903 w 6054642"/>
                  <a:gd name="connsiteY143" fmla="*/ 263683 h 6867039"/>
                  <a:gd name="connsiteX144" fmla="*/ 1532661 w 6054642"/>
                  <a:gd name="connsiteY144" fmla="*/ 201153 h 6867039"/>
                  <a:gd name="connsiteX145" fmla="*/ 1614576 w 6054642"/>
                  <a:gd name="connsiteY145" fmla="*/ 136466 h 6867039"/>
                  <a:gd name="connsiteX146" fmla="*/ 1698646 w 6054642"/>
                  <a:gd name="connsiteY146" fmla="*/ 73936 h 6867039"/>
                  <a:gd name="connsiteX147" fmla="*/ 1782716 w 6054642"/>
                  <a:gd name="connsiteY147" fmla="*/ 13562 h 6867039"/>
                  <a:gd name="connsiteX148" fmla="*/ 1802802 w 6054642"/>
                  <a:gd name="connsiteY148" fmla="*/ 0 h 6867039"/>
                  <a:gd name="connsiteX0" fmla="*/ 6335996 w 6335996"/>
                  <a:gd name="connsiteY0" fmla="*/ 6497762 h 6864928"/>
                  <a:gd name="connsiteX1" fmla="*/ 5977765 w 6335996"/>
                  <a:gd name="connsiteY1" fmla="*/ 6864928 h 6864928"/>
                  <a:gd name="connsiteX2" fmla="*/ 6016396 w 6335996"/>
                  <a:gd name="connsiteY2" fmla="*/ 6848753 h 6864928"/>
                  <a:gd name="connsiteX3" fmla="*/ 6335996 w 6335996"/>
                  <a:gd name="connsiteY3" fmla="*/ 6497762 h 6864928"/>
                  <a:gd name="connsiteX4" fmla="*/ 1802802 w 6335996"/>
                  <a:gd name="connsiteY4" fmla="*/ 0 h 6864928"/>
                  <a:gd name="connsiteX5" fmla="*/ 2367371 w 6335996"/>
                  <a:gd name="connsiteY5" fmla="*/ 0 h 6864928"/>
                  <a:gd name="connsiteX6" fmla="*/ 2345338 w 6335996"/>
                  <a:gd name="connsiteY6" fmla="*/ 13562 h 6864928"/>
                  <a:gd name="connsiteX7" fmla="*/ 2261268 w 6335996"/>
                  <a:gd name="connsiteY7" fmla="*/ 69624 h 6864928"/>
                  <a:gd name="connsiteX8" fmla="*/ 2181509 w 6335996"/>
                  <a:gd name="connsiteY8" fmla="*/ 129998 h 6864928"/>
                  <a:gd name="connsiteX9" fmla="*/ 2103906 w 6335996"/>
                  <a:gd name="connsiteY9" fmla="*/ 183903 h 6864928"/>
                  <a:gd name="connsiteX10" fmla="*/ 1953011 w 6335996"/>
                  <a:gd name="connsiteY10" fmla="*/ 308963 h 6864928"/>
                  <a:gd name="connsiteX11" fmla="*/ 1806428 w 6335996"/>
                  <a:gd name="connsiteY11" fmla="*/ 434024 h 6864928"/>
                  <a:gd name="connsiteX12" fmla="*/ 1666311 w 6335996"/>
                  <a:gd name="connsiteY12" fmla="*/ 569865 h 6864928"/>
                  <a:gd name="connsiteX13" fmla="*/ 1534817 w 6335996"/>
                  <a:gd name="connsiteY13" fmla="*/ 712175 h 6864928"/>
                  <a:gd name="connsiteX14" fmla="*/ 1411945 w 6335996"/>
                  <a:gd name="connsiteY14" fmla="*/ 858797 h 6864928"/>
                  <a:gd name="connsiteX15" fmla="*/ 1293385 w 6335996"/>
                  <a:gd name="connsiteY15" fmla="*/ 1009732 h 6864928"/>
                  <a:gd name="connsiteX16" fmla="*/ 1185603 w 6335996"/>
                  <a:gd name="connsiteY16" fmla="*/ 1164979 h 6864928"/>
                  <a:gd name="connsiteX17" fmla="*/ 1084288 w 6335996"/>
                  <a:gd name="connsiteY17" fmla="*/ 1328851 h 6864928"/>
                  <a:gd name="connsiteX18" fmla="*/ 987284 w 6335996"/>
                  <a:gd name="connsiteY18" fmla="*/ 1490567 h 6864928"/>
                  <a:gd name="connsiteX19" fmla="*/ 905370 w 6335996"/>
                  <a:gd name="connsiteY19" fmla="*/ 1660908 h 6864928"/>
                  <a:gd name="connsiteX20" fmla="*/ 825611 w 6335996"/>
                  <a:gd name="connsiteY20" fmla="*/ 1833405 h 6864928"/>
                  <a:gd name="connsiteX21" fmla="*/ 758786 w 6335996"/>
                  <a:gd name="connsiteY21" fmla="*/ 2008058 h 6864928"/>
                  <a:gd name="connsiteX22" fmla="*/ 694117 w 6335996"/>
                  <a:gd name="connsiteY22" fmla="*/ 2187023 h 6864928"/>
                  <a:gd name="connsiteX23" fmla="*/ 642381 w 6335996"/>
                  <a:gd name="connsiteY23" fmla="*/ 2368145 h 6864928"/>
                  <a:gd name="connsiteX24" fmla="*/ 599269 w 6335996"/>
                  <a:gd name="connsiteY24" fmla="*/ 2551423 h 6864928"/>
                  <a:gd name="connsiteX25" fmla="*/ 562623 w 6335996"/>
                  <a:gd name="connsiteY25" fmla="*/ 2739014 h 6864928"/>
                  <a:gd name="connsiteX26" fmla="*/ 538911 w 6335996"/>
                  <a:gd name="connsiteY26" fmla="*/ 2924448 h 6864928"/>
                  <a:gd name="connsiteX27" fmla="*/ 523821 w 6335996"/>
                  <a:gd name="connsiteY27" fmla="*/ 3112038 h 6864928"/>
                  <a:gd name="connsiteX28" fmla="*/ 515198 w 6335996"/>
                  <a:gd name="connsiteY28" fmla="*/ 3301785 h 6864928"/>
                  <a:gd name="connsiteX29" fmla="*/ 515198 w 6335996"/>
                  <a:gd name="connsiteY29" fmla="*/ 3396658 h 6864928"/>
                  <a:gd name="connsiteX30" fmla="*/ 515198 w 6335996"/>
                  <a:gd name="connsiteY30" fmla="*/ 3491531 h 6864928"/>
                  <a:gd name="connsiteX31" fmla="*/ 519510 w 6335996"/>
                  <a:gd name="connsiteY31" fmla="*/ 3584249 h 6864928"/>
                  <a:gd name="connsiteX32" fmla="*/ 528132 w 6335996"/>
                  <a:gd name="connsiteY32" fmla="*/ 3679122 h 6864928"/>
                  <a:gd name="connsiteX33" fmla="*/ 538911 w 6335996"/>
                  <a:gd name="connsiteY33" fmla="*/ 3773995 h 6864928"/>
                  <a:gd name="connsiteX34" fmla="*/ 551844 w 6335996"/>
                  <a:gd name="connsiteY34" fmla="*/ 3868868 h 6864928"/>
                  <a:gd name="connsiteX35" fmla="*/ 562623 w 6335996"/>
                  <a:gd name="connsiteY35" fmla="*/ 3965898 h 6864928"/>
                  <a:gd name="connsiteX36" fmla="*/ 579868 w 6335996"/>
                  <a:gd name="connsiteY36" fmla="*/ 4060771 h 6864928"/>
                  <a:gd name="connsiteX37" fmla="*/ 599269 w 6335996"/>
                  <a:gd name="connsiteY37" fmla="*/ 4155645 h 6864928"/>
                  <a:gd name="connsiteX38" fmla="*/ 622981 w 6335996"/>
                  <a:gd name="connsiteY38" fmla="*/ 4246205 h 6864928"/>
                  <a:gd name="connsiteX39" fmla="*/ 646693 w 6335996"/>
                  <a:gd name="connsiteY39" fmla="*/ 4343235 h 6864928"/>
                  <a:gd name="connsiteX40" fmla="*/ 674716 w 6335996"/>
                  <a:gd name="connsiteY40" fmla="*/ 4433796 h 6864928"/>
                  <a:gd name="connsiteX41" fmla="*/ 702739 w 6335996"/>
                  <a:gd name="connsiteY41" fmla="*/ 4528669 h 6864928"/>
                  <a:gd name="connsiteX42" fmla="*/ 737230 w 6335996"/>
                  <a:gd name="connsiteY42" fmla="*/ 4619230 h 6864928"/>
                  <a:gd name="connsiteX43" fmla="*/ 769564 w 6335996"/>
                  <a:gd name="connsiteY43" fmla="*/ 4716260 h 6864928"/>
                  <a:gd name="connsiteX44" fmla="*/ 810521 w 6335996"/>
                  <a:gd name="connsiteY44" fmla="*/ 4806820 h 6864928"/>
                  <a:gd name="connsiteX45" fmla="*/ 849323 w 6335996"/>
                  <a:gd name="connsiteY45" fmla="*/ 4897381 h 6864928"/>
                  <a:gd name="connsiteX46" fmla="*/ 892436 w 6335996"/>
                  <a:gd name="connsiteY46" fmla="*/ 4990098 h 6864928"/>
                  <a:gd name="connsiteX47" fmla="*/ 935549 w 6335996"/>
                  <a:gd name="connsiteY47" fmla="*/ 5076347 h 6864928"/>
                  <a:gd name="connsiteX48" fmla="*/ 985128 w 6335996"/>
                  <a:gd name="connsiteY48" fmla="*/ 5164751 h 6864928"/>
                  <a:gd name="connsiteX49" fmla="*/ 1034708 w 6335996"/>
                  <a:gd name="connsiteY49" fmla="*/ 5251000 h 6864928"/>
                  <a:gd name="connsiteX50" fmla="*/ 1086444 w 6335996"/>
                  <a:gd name="connsiteY50" fmla="*/ 5335092 h 6864928"/>
                  <a:gd name="connsiteX51" fmla="*/ 1138179 w 6335996"/>
                  <a:gd name="connsiteY51" fmla="*/ 5419184 h 6864928"/>
                  <a:gd name="connsiteX52" fmla="*/ 1194226 w 6335996"/>
                  <a:gd name="connsiteY52" fmla="*/ 5501120 h 6864928"/>
                  <a:gd name="connsiteX53" fmla="*/ 1254584 w 6335996"/>
                  <a:gd name="connsiteY53" fmla="*/ 5580900 h 6864928"/>
                  <a:gd name="connsiteX54" fmla="*/ 1312786 w 6335996"/>
                  <a:gd name="connsiteY54" fmla="*/ 5656368 h 6864928"/>
                  <a:gd name="connsiteX55" fmla="*/ 1373144 w 6335996"/>
                  <a:gd name="connsiteY55" fmla="*/ 5731835 h 6864928"/>
                  <a:gd name="connsiteX56" fmla="*/ 1435657 w 6335996"/>
                  <a:gd name="connsiteY56" fmla="*/ 5807303 h 6864928"/>
                  <a:gd name="connsiteX57" fmla="*/ 1500327 w 6335996"/>
                  <a:gd name="connsiteY57" fmla="*/ 5878457 h 6864928"/>
                  <a:gd name="connsiteX58" fmla="*/ 1567152 w 6335996"/>
                  <a:gd name="connsiteY58" fmla="*/ 5949612 h 6864928"/>
                  <a:gd name="connsiteX59" fmla="*/ 1633977 w 6335996"/>
                  <a:gd name="connsiteY59" fmla="*/ 6018611 h 6864928"/>
                  <a:gd name="connsiteX60" fmla="*/ 1707268 w 6335996"/>
                  <a:gd name="connsiteY60" fmla="*/ 6085454 h 6864928"/>
                  <a:gd name="connsiteX61" fmla="*/ 1774093 w 6335996"/>
                  <a:gd name="connsiteY61" fmla="*/ 6147984 h 6864928"/>
                  <a:gd name="connsiteX62" fmla="*/ 1849541 w 6335996"/>
                  <a:gd name="connsiteY62" fmla="*/ 6212670 h 6864928"/>
                  <a:gd name="connsiteX63" fmla="*/ 1996124 w 6335996"/>
                  <a:gd name="connsiteY63" fmla="*/ 6335574 h 6864928"/>
                  <a:gd name="connsiteX64" fmla="*/ 2151330 w 6335996"/>
                  <a:gd name="connsiteY64" fmla="*/ 6447697 h 6864928"/>
                  <a:gd name="connsiteX65" fmla="*/ 2313004 w 6335996"/>
                  <a:gd name="connsiteY65" fmla="*/ 6551195 h 6864928"/>
                  <a:gd name="connsiteX66" fmla="*/ 2476832 w 6335996"/>
                  <a:gd name="connsiteY66" fmla="*/ 6650381 h 6864928"/>
                  <a:gd name="connsiteX67" fmla="*/ 2647128 w 6335996"/>
                  <a:gd name="connsiteY67" fmla="*/ 6736630 h 6864928"/>
                  <a:gd name="connsiteX68" fmla="*/ 2821735 w 6335996"/>
                  <a:gd name="connsiteY68" fmla="*/ 6820722 h 6864928"/>
                  <a:gd name="connsiteX69" fmla="*/ 2930212 w 6335996"/>
                  <a:gd name="connsiteY69" fmla="*/ 6864928 h 6864928"/>
                  <a:gd name="connsiteX70" fmla="*/ 1812362 w 6335996"/>
                  <a:gd name="connsiteY70" fmla="*/ 6864928 h 6864928"/>
                  <a:gd name="connsiteX71" fmla="*/ 1746070 w 6335996"/>
                  <a:gd name="connsiteY71" fmla="*/ 6820722 h 6864928"/>
                  <a:gd name="connsiteX72" fmla="*/ 1662000 w 6335996"/>
                  <a:gd name="connsiteY72" fmla="*/ 6760348 h 6864928"/>
                  <a:gd name="connsiteX73" fmla="*/ 1582241 w 6335996"/>
                  <a:gd name="connsiteY73" fmla="*/ 6697818 h 6864928"/>
                  <a:gd name="connsiteX74" fmla="*/ 1504638 w 6335996"/>
                  <a:gd name="connsiteY74" fmla="*/ 6633131 h 6864928"/>
                  <a:gd name="connsiteX75" fmla="*/ 1429191 w 6335996"/>
                  <a:gd name="connsiteY75" fmla="*/ 6570601 h 6864928"/>
                  <a:gd name="connsiteX76" fmla="*/ 1353743 w 6335996"/>
                  <a:gd name="connsiteY76" fmla="*/ 6501603 h 6864928"/>
                  <a:gd name="connsiteX77" fmla="*/ 1278296 w 6335996"/>
                  <a:gd name="connsiteY77" fmla="*/ 6430448 h 6864928"/>
                  <a:gd name="connsiteX78" fmla="*/ 1207159 w 6335996"/>
                  <a:gd name="connsiteY78" fmla="*/ 6359293 h 6864928"/>
                  <a:gd name="connsiteX79" fmla="*/ 1133868 w 6335996"/>
                  <a:gd name="connsiteY79" fmla="*/ 6288138 h 6864928"/>
                  <a:gd name="connsiteX80" fmla="*/ 1062731 w 6335996"/>
                  <a:gd name="connsiteY80" fmla="*/ 6212670 h 6864928"/>
                  <a:gd name="connsiteX81" fmla="*/ 995907 w 6335996"/>
                  <a:gd name="connsiteY81" fmla="*/ 6137203 h 6864928"/>
                  <a:gd name="connsiteX82" fmla="*/ 933393 w 6335996"/>
                  <a:gd name="connsiteY82" fmla="*/ 6057423 h 6864928"/>
                  <a:gd name="connsiteX83" fmla="*/ 868724 w 6335996"/>
                  <a:gd name="connsiteY83" fmla="*/ 5973331 h 6864928"/>
                  <a:gd name="connsiteX84" fmla="*/ 806210 w 6335996"/>
                  <a:gd name="connsiteY84" fmla="*/ 5891395 h 6864928"/>
                  <a:gd name="connsiteX85" fmla="*/ 745852 w 6335996"/>
                  <a:gd name="connsiteY85" fmla="*/ 5807303 h 6864928"/>
                  <a:gd name="connsiteX86" fmla="*/ 685494 w 6335996"/>
                  <a:gd name="connsiteY86" fmla="*/ 5721054 h 6864928"/>
                  <a:gd name="connsiteX87" fmla="*/ 631603 w 6335996"/>
                  <a:gd name="connsiteY87" fmla="*/ 5632649 h 6864928"/>
                  <a:gd name="connsiteX88" fmla="*/ 575556 w 6335996"/>
                  <a:gd name="connsiteY88" fmla="*/ 5542088 h 6864928"/>
                  <a:gd name="connsiteX89" fmla="*/ 523821 w 6335996"/>
                  <a:gd name="connsiteY89" fmla="*/ 5449371 h 6864928"/>
                  <a:gd name="connsiteX90" fmla="*/ 472086 w 6335996"/>
                  <a:gd name="connsiteY90" fmla="*/ 5354498 h 6864928"/>
                  <a:gd name="connsiteX91" fmla="*/ 424662 w 6335996"/>
                  <a:gd name="connsiteY91" fmla="*/ 5259625 h 6864928"/>
                  <a:gd name="connsiteX92" fmla="*/ 377237 w 6335996"/>
                  <a:gd name="connsiteY92" fmla="*/ 5160439 h 6864928"/>
                  <a:gd name="connsiteX93" fmla="*/ 334125 w 6335996"/>
                  <a:gd name="connsiteY93" fmla="*/ 5065566 h 6864928"/>
                  <a:gd name="connsiteX94" fmla="*/ 293167 w 6335996"/>
                  <a:gd name="connsiteY94" fmla="*/ 4966380 h 6864928"/>
                  <a:gd name="connsiteX95" fmla="*/ 254366 w 6335996"/>
                  <a:gd name="connsiteY95" fmla="*/ 4867194 h 6864928"/>
                  <a:gd name="connsiteX96" fmla="*/ 217720 w 6335996"/>
                  <a:gd name="connsiteY96" fmla="*/ 4768009 h 6864928"/>
                  <a:gd name="connsiteX97" fmla="*/ 187541 w 6335996"/>
                  <a:gd name="connsiteY97" fmla="*/ 4668823 h 6864928"/>
                  <a:gd name="connsiteX98" fmla="*/ 159518 w 6335996"/>
                  <a:gd name="connsiteY98" fmla="*/ 4569637 h 6864928"/>
                  <a:gd name="connsiteX99" fmla="*/ 131494 w 6335996"/>
                  <a:gd name="connsiteY99" fmla="*/ 4470451 h 6864928"/>
                  <a:gd name="connsiteX100" fmla="*/ 107782 w 6335996"/>
                  <a:gd name="connsiteY100" fmla="*/ 4366953 h 6864928"/>
                  <a:gd name="connsiteX101" fmla="*/ 84070 w 6335996"/>
                  <a:gd name="connsiteY101" fmla="*/ 4267768 h 6864928"/>
                  <a:gd name="connsiteX102" fmla="*/ 62514 w 6335996"/>
                  <a:gd name="connsiteY102" fmla="*/ 4168582 h 6864928"/>
                  <a:gd name="connsiteX103" fmla="*/ 47424 w 6335996"/>
                  <a:gd name="connsiteY103" fmla="*/ 4065084 h 6864928"/>
                  <a:gd name="connsiteX104" fmla="*/ 32335 w 6335996"/>
                  <a:gd name="connsiteY104" fmla="*/ 3965898 h 6864928"/>
                  <a:gd name="connsiteX105" fmla="*/ 19401 w 6335996"/>
                  <a:gd name="connsiteY105" fmla="*/ 3862400 h 6864928"/>
                  <a:gd name="connsiteX106" fmla="*/ 12934 w 6335996"/>
                  <a:gd name="connsiteY106" fmla="*/ 3763214 h 6864928"/>
                  <a:gd name="connsiteX107" fmla="*/ 4311 w 6335996"/>
                  <a:gd name="connsiteY107" fmla="*/ 3659716 h 6864928"/>
                  <a:gd name="connsiteX108" fmla="*/ 0 w 6335996"/>
                  <a:gd name="connsiteY108" fmla="*/ 3560530 h 6864928"/>
                  <a:gd name="connsiteX109" fmla="*/ 0 w 6335996"/>
                  <a:gd name="connsiteY109" fmla="*/ 3457032 h 6864928"/>
                  <a:gd name="connsiteX110" fmla="*/ 0 w 6335996"/>
                  <a:gd name="connsiteY110" fmla="*/ 3357846 h 6864928"/>
                  <a:gd name="connsiteX111" fmla="*/ 4311 w 6335996"/>
                  <a:gd name="connsiteY111" fmla="*/ 3258660 h 6864928"/>
                  <a:gd name="connsiteX112" fmla="*/ 8623 w 6335996"/>
                  <a:gd name="connsiteY112" fmla="*/ 3155162 h 6864928"/>
                  <a:gd name="connsiteX113" fmla="*/ 15090 w 6335996"/>
                  <a:gd name="connsiteY113" fmla="*/ 3055977 h 6864928"/>
                  <a:gd name="connsiteX114" fmla="*/ 28023 w 6335996"/>
                  <a:gd name="connsiteY114" fmla="*/ 2956791 h 6864928"/>
                  <a:gd name="connsiteX115" fmla="*/ 38802 w 6335996"/>
                  <a:gd name="connsiteY115" fmla="*/ 2857605 h 6864928"/>
                  <a:gd name="connsiteX116" fmla="*/ 56047 w 6335996"/>
                  <a:gd name="connsiteY116" fmla="*/ 2758419 h 6864928"/>
                  <a:gd name="connsiteX117" fmla="*/ 71136 w 6335996"/>
                  <a:gd name="connsiteY117" fmla="*/ 2659234 h 6864928"/>
                  <a:gd name="connsiteX118" fmla="*/ 90537 w 6335996"/>
                  <a:gd name="connsiteY118" fmla="*/ 2560048 h 6864928"/>
                  <a:gd name="connsiteX119" fmla="*/ 112093 w 6335996"/>
                  <a:gd name="connsiteY119" fmla="*/ 2463018 h 6864928"/>
                  <a:gd name="connsiteX120" fmla="*/ 137961 w 6335996"/>
                  <a:gd name="connsiteY120" fmla="*/ 2363833 h 6864928"/>
                  <a:gd name="connsiteX121" fmla="*/ 161673 w 6335996"/>
                  <a:gd name="connsiteY121" fmla="*/ 2268959 h 6864928"/>
                  <a:gd name="connsiteX122" fmla="*/ 226343 w 6335996"/>
                  <a:gd name="connsiteY122" fmla="*/ 2079213 h 6864928"/>
                  <a:gd name="connsiteX123" fmla="*/ 293167 w 6335996"/>
                  <a:gd name="connsiteY123" fmla="*/ 1891622 h 6864928"/>
                  <a:gd name="connsiteX124" fmla="*/ 334125 w 6335996"/>
                  <a:gd name="connsiteY124" fmla="*/ 1801062 h 6864928"/>
                  <a:gd name="connsiteX125" fmla="*/ 372926 w 6335996"/>
                  <a:gd name="connsiteY125" fmla="*/ 1710501 h 6864928"/>
                  <a:gd name="connsiteX126" fmla="*/ 411728 w 6335996"/>
                  <a:gd name="connsiteY126" fmla="*/ 1617784 h 6864928"/>
                  <a:gd name="connsiteX127" fmla="*/ 461307 w 6335996"/>
                  <a:gd name="connsiteY127" fmla="*/ 1527223 h 6864928"/>
                  <a:gd name="connsiteX128" fmla="*/ 504420 w 6335996"/>
                  <a:gd name="connsiteY128" fmla="*/ 1438818 h 6864928"/>
                  <a:gd name="connsiteX129" fmla="*/ 556156 w 6335996"/>
                  <a:gd name="connsiteY129" fmla="*/ 1352570 h 6864928"/>
                  <a:gd name="connsiteX130" fmla="*/ 603580 w 6335996"/>
                  <a:gd name="connsiteY130" fmla="*/ 1264165 h 6864928"/>
                  <a:gd name="connsiteX131" fmla="*/ 659626 w 6335996"/>
                  <a:gd name="connsiteY131" fmla="*/ 1182229 h 6864928"/>
                  <a:gd name="connsiteX132" fmla="*/ 713518 w 6335996"/>
                  <a:gd name="connsiteY132" fmla="*/ 1098137 h 6864928"/>
                  <a:gd name="connsiteX133" fmla="*/ 769564 w 6335996"/>
                  <a:gd name="connsiteY133" fmla="*/ 1014044 h 6864928"/>
                  <a:gd name="connsiteX134" fmla="*/ 829922 w 6335996"/>
                  <a:gd name="connsiteY134" fmla="*/ 932108 h 6864928"/>
                  <a:gd name="connsiteX135" fmla="*/ 892436 w 6335996"/>
                  <a:gd name="connsiteY135" fmla="*/ 852329 h 6864928"/>
                  <a:gd name="connsiteX136" fmla="*/ 957105 w 6335996"/>
                  <a:gd name="connsiteY136" fmla="*/ 772549 h 6864928"/>
                  <a:gd name="connsiteX137" fmla="*/ 1019619 w 6335996"/>
                  <a:gd name="connsiteY137" fmla="*/ 697081 h 6864928"/>
                  <a:gd name="connsiteX138" fmla="*/ 1086444 w 6335996"/>
                  <a:gd name="connsiteY138" fmla="*/ 621614 h 6864928"/>
                  <a:gd name="connsiteX139" fmla="*/ 1159735 w 6335996"/>
                  <a:gd name="connsiteY139" fmla="*/ 546147 h 6864928"/>
                  <a:gd name="connsiteX140" fmla="*/ 1230872 w 6335996"/>
                  <a:gd name="connsiteY140" fmla="*/ 474991 h 6864928"/>
                  <a:gd name="connsiteX141" fmla="*/ 1302008 w 6335996"/>
                  <a:gd name="connsiteY141" fmla="*/ 403836 h 6864928"/>
                  <a:gd name="connsiteX142" fmla="*/ 1377455 w 6335996"/>
                  <a:gd name="connsiteY142" fmla="*/ 332682 h 6864928"/>
                  <a:gd name="connsiteX143" fmla="*/ 1452903 w 6335996"/>
                  <a:gd name="connsiteY143" fmla="*/ 263683 h 6864928"/>
                  <a:gd name="connsiteX144" fmla="*/ 1532661 w 6335996"/>
                  <a:gd name="connsiteY144" fmla="*/ 201153 h 6864928"/>
                  <a:gd name="connsiteX145" fmla="*/ 1614576 w 6335996"/>
                  <a:gd name="connsiteY145" fmla="*/ 136466 h 6864928"/>
                  <a:gd name="connsiteX146" fmla="*/ 1698646 w 6335996"/>
                  <a:gd name="connsiteY146" fmla="*/ 73936 h 6864928"/>
                  <a:gd name="connsiteX147" fmla="*/ 1782716 w 6335996"/>
                  <a:gd name="connsiteY147" fmla="*/ 13562 h 6864928"/>
                  <a:gd name="connsiteX148" fmla="*/ 1802802 w 6335996"/>
                  <a:gd name="connsiteY148" fmla="*/ 0 h 6864928"/>
                  <a:gd name="connsiteX0" fmla="*/ 6016396 w 6016396"/>
                  <a:gd name="connsiteY0" fmla="*/ 6848753 h 6864928"/>
                  <a:gd name="connsiteX1" fmla="*/ 5977765 w 6016396"/>
                  <a:gd name="connsiteY1" fmla="*/ 6864928 h 6864928"/>
                  <a:gd name="connsiteX2" fmla="*/ 6016396 w 6016396"/>
                  <a:gd name="connsiteY2" fmla="*/ 6848753 h 6864928"/>
                  <a:gd name="connsiteX3" fmla="*/ 1802802 w 6016396"/>
                  <a:gd name="connsiteY3" fmla="*/ 0 h 6864928"/>
                  <a:gd name="connsiteX4" fmla="*/ 2367371 w 6016396"/>
                  <a:gd name="connsiteY4" fmla="*/ 0 h 6864928"/>
                  <a:gd name="connsiteX5" fmla="*/ 2345338 w 6016396"/>
                  <a:gd name="connsiteY5" fmla="*/ 13562 h 6864928"/>
                  <a:gd name="connsiteX6" fmla="*/ 2261268 w 6016396"/>
                  <a:gd name="connsiteY6" fmla="*/ 69624 h 6864928"/>
                  <a:gd name="connsiteX7" fmla="*/ 2181509 w 6016396"/>
                  <a:gd name="connsiteY7" fmla="*/ 129998 h 6864928"/>
                  <a:gd name="connsiteX8" fmla="*/ 2103906 w 6016396"/>
                  <a:gd name="connsiteY8" fmla="*/ 183903 h 6864928"/>
                  <a:gd name="connsiteX9" fmla="*/ 1953011 w 6016396"/>
                  <a:gd name="connsiteY9" fmla="*/ 308963 h 6864928"/>
                  <a:gd name="connsiteX10" fmla="*/ 1806428 w 6016396"/>
                  <a:gd name="connsiteY10" fmla="*/ 434024 h 6864928"/>
                  <a:gd name="connsiteX11" fmla="*/ 1666311 w 6016396"/>
                  <a:gd name="connsiteY11" fmla="*/ 569865 h 6864928"/>
                  <a:gd name="connsiteX12" fmla="*/ 1534817 w 6016396"/>
                  <a:gd name="connsiteY12" fmla="*/ 712175 h 6864928"/>
                  <a:gd name="connsiteX13" fmla="*/ 1411945 w 6016396"/>
                  <a:gd name="connsiteY13" fmla="*/ 858797 h 6864928"/>
                  <a:gd name="connsiteX14" fmla="*/ 1293385 w 6016396"/>
                  <a:gd name="connsiteY14" fmla="*/ 1009732 h 6864928"/>
                  <a:gd name="connsiteX15" fmla="*/ 1185603 w 6016396"/>
                  <a:gd name="connsiteY15" fmla="*/ 1164979 h 6864928"/>
                  <a:gd name="connsiteX16" fmla="*/ 1084288 w 6016396"/>
                  <a:gd name="connsiteY16" fmla="*/ 1328851 h 6864928"/>
                  <a:gd name="connsiteX17" fmla="*/ 987284 w 6016396"/>
                  <a:gd name="connsiteY17" fmla="*/ 1490567 h 6864928"/>
                  <a:gd name="connsiteX18" fmla="*/ 905370 w 6016396"/>
                  <a:gd name="connsiteY18" fmla="*/ 1660908 h 6864928"/>
                  <a:gd name="connsiteX19" fmla="*/ 825611 w 6016396"/>
                  <a:gd name="connsiteY19" fmla="*/ 1833405 h 6864928"/>
                  <a:gd name="connsiteX20" fmla="*/ 758786 w 6016396"/>
                  <a:gd name="connsiteY20" fmla="*/ 2008058 h 6864928"/>
                  <a:gd name="connsiteX21" fmla="*/ 694117 w 6016396"/>
                  <a:gd name="connsiteY21" fmla="*/ 2187023 h 6864928"/>
                  <a:gd name="connsiteX22" fmla="*/ 642381 w 6016396"/>
                  <a:gd name="connsiteY22" fmla="*/ 2368145 h 6864928"/>
                  <a:gd name="connsiteX23" fmla="*/ 599269 w 6016396"/>
                  <a:gd name="connsiteY23" fmla="*/ 2551423 h 6864928"/>
                  <a:gd name="connsiteX24" fmla="*/ 562623 w 6016396"/>
                  <a:gd name="connsiteY24" fmla="*/ 2739014 h 6864928"/>
                  <a:gd name="connsiteX25" fmla="*/ 538911 w 6016396"/>
                  <a:gd name="connsiteY25" fmla="*/ 2924448 h 6864928"/>
                  <a:gd name="connsiteX26" fmla="*/ 523821 w 6016396"/>
                  <a:gd name="connsiteY26" fmla="*/ 3112038 h 6864928"/>
                  <a:gd name="connsiteX27" fmla="*/ 515198 w 6016396"/>
                  <a:gd name="connsiteY27" fmla="*/ 3301785 h 6864928"/>
                  <a:gd name="connsiteX28" fmla="*/ 515198 w 6016396"/>
                  <a:gd name="connsiteY28" fmla="*/ 3396658 h 6864928"/>
                  <a:gd name="connsiteX29" fmla="*/ 515198 w 6016396"/>
                  <a:gd name="connsiteY29" fmla="*/ 3491531 h 6864928"/>
                  <a:gd name="connsiteX30" fmla="*/ 519510 w 6016396"/>
                  <a:gd name="connsiteY30" fmla="*/ 3584249 h 6864928"/>
                  <a:gd name="connsiteX31" fmla="*/ 528132 w 6016396"/>
                  <a:gd name="connsiteY31" fmla="*/ 3679122 h 6864928"/>
                  <a:gd name="connsiteX32" fmla="*/ 538911 w 6016396"/>
                  <a:gd name="connsiteY32" fmla="*/ 3773995 h 6864928"/>
                  <a:gd name="connsiteX33" fmla="*/ 551844 w 6016396"/>
                  <a:gd name="connsiteY33" fmla="*/ 3868868 h 6864928"/>
                  <a:gd name="connsiteX34" fmla="*/ 562623 w 6016396"/>
                  <a:gd name="connsiteY34" fmla="*/ 3965898 h 6864928"/>
                  <a:gd name="connsiteX35" fmla="*/ 579868 w 6016396"/>
                  <a:gd name="connsiteY35" fmla="*/ 4060771 h 6864928"/>
                  <a:gd name="connsiteX36" fmla="*/ 599269 w 6016396"/>
                  <a:gd name="connsiteY36" fmla="*/ 4155645 h 6864928"/>
                  <a:gd name="connsiteX37" fmla="*/ 622981 w 6016396"/>
                  <a:gd name="connsiteY37" fmla="*/ 4246205 h 6864928"/>
                  <a:gd name="connsiteX38" fmla="*/ 646693 w 6016396"/>
                  <a:gd name="connsiteY38" fmla="*/ 4343235 h 6864928"/>
                  <a:gd name="connsiteX39" fmla="*/ 674716 w 6016396"/>
                  <a:gd name="connsiteY39" fmla="*/ 4433796 h 6864928"/>
                  <a:gd name="connsiteX40" fmla="*/ 702739 w 6016396"/>
                  <a:gd name="connsiteY40" fmla="*/ 4528669 h 6864928"/>
                  <a:gd name="connsiteX41" fmla="*/ 737230 w 6016396"/>
                  <a:gd name="connsiteY41" fmla="*/ 4619230 h 6864928"/>
                  <a:gd name="connsiteX42" fmla="*/ 769564 w 6016396"/>
                  <a:gd name="connsiteY42" fmla="*/ 4716260 h 6864928"/>
                  <a:gd name="connsiteX43" fmla="*/ 810521 w 6016396"/>
                  <a:gd name="connsiteY43" fmla="*/ 4806820 h 6864928"/>
                  <a:gd name="connsiteX44" fmla="*/ 849323 w 6016396"/>
                  <a:gd name="connsiteY44" fmla="*/ 4897381 h 6864928"/>
                  <a:gd name="connsiteX45" fmla="*/ 892436 w 6016396"/>
                  <a:gd name="connsiteY45" fmla="*/ 4990098 h 6864928"/>
                  <a:gd name="connsiteX46" fmla="*/ 935549 w 6016396"/>
                  <a:gd name="connsiteY46" fmla="*/ 5076347 h 6864928"/>
                  <a:gd name="connsiteX47" fmla="*/ 985128 w 6016396"/>
                  <a:gd name="connsiteY47" fmla="*/ 5164751 h 6864928"/>
                  <a:gd name="connsiteX48" fmla="*/ 1034708 w 6016396"/>
                  <a:gd name="connsiteY48" fmla="*/ 5251000 h 6864928"/>
                  <a:gd name="connsiteX49" fmla="*/ 1086444 w 6016396"/>
                  <a:gd name="connsiteY49" fmla="*/ 5335092 h 6864928"/>
                  <a:gd name="connsiteX50" fmla="*/ 1138179 w 6016396"/>
                  <a:gd name="connsiteY50" fmla="*/ 5419184 h 6864928"/>
                  <a:gd name="connsiteX51" fmla="*/ 1194226 w 6016396"/>
                  <a:gd name="connsiteY51" fmla="*/ 5501120 h 6864928"/>
                  <a:gd name="connsiteX52" fmla="*/ 1254584 w 6016396"/>
                  <a:gd name="connsiteY52" fmla="*/ 5580900 h 6864928"/>
                  <a:gd name="connsiteX53" fmla="*/ 1312786 w 6016396"/>
                  <a:gd name="connsiteY53" fmla="*/ 5656368 h 6864928"/>
                  <a:gd name="connsiteX54" fmla="*/ 1373144 w 6016396"/>
                  <a:gd name="connsiteY54" fmla="*/ 5731835 h 6864928"/>
                  <a:gd name="connsiteX55" fmla="*/ 1435657 w 6016396"/>
                  <a:gd name="connsiteY55" fmla="*/ 5807303 h 6864928"/>
                  <a:gd name="connsiteX56" fmla="*/ 1500327 w 6016396"/>
                  <a:gd name="connsiteY56" fmla="*/ 5878457 h 6864928"/>
                  <a:gd name="connsiteX57" fmla="*/ 1567152 w 6016396"/>
                  <a:gd name="connsiteY57" fmla="*/ 5949612 h 6864928"/>
                  <a:gd name="connsiteX58" fmla="*/ 1633977 w 6016396"/>
                  <a:gd name="connsiteY58" fmla="*/ 6018611 h 6864928"/>
                  <a:gd name="connsiteX59" fmla="*/ 1707268 w 6016396"/>
                  <a:gd name="connsiteY59" fmla="*/ 6085454 h 6864928"/>
                  <a:gd name="connsiteX60" fmla="*/ 1774093 w 6016396"/>
                  <a:gd name="connsiteY60" fmla="*/ 6147984 h 6864928"/>
                  <a:gd name="connsiteX61" fmla="*/ 1849541 w 6016396"/>
                  <a:gd name="connsiteY61" fmla="*/ 6212670 h 6864928"/>
                  <a:gd name="connsiteX62" fmla="*/ 1996124 w 6016396"/>
                  <a:gd name="connsiteY62" fmla="*/ 6335574 h 6864928"/>
                  <a:gd name="connsiteX63" fmla="*/ 2151330 w 6016396"/>
                  <a:gd name="connsiteY63" fmla="*/ 6447697 h 6864928"/>
                  <a:gd name="connsiteX64" fmla="*/ 2313004 w 6016396"/>
                  <a:gd name="connsiteY64" fmla="*/ 6551195 h 6864928"/>
                  <a:gd name="connsiteX65" fmla="*/ 2476832 w 6016396"/>
                  <a:gd name="connsiteY65" fmla="*/ 6650381 h 6864928"/>
                  <a:gd name="connsiteX66" fmla="*/ 2647128 w 6016396"/>
                  <a:gd name="connsiteY66" fmla="*/ 6736630 h 6864928"/>
                  <a:gd name="connsiteX67" fmla="*/ 2821735 w 6016396"/>
                  <a:gd name="connsiteY67" fmla="*/ 6820722 h 6864928"/>
                  <a:gd name="connsiteX68" fmla="*/ 2930212 w 6016396"/>
                  <a:gd name="connsiteY68" fmla="*/ 6864928 h 6864928"/>
                  <a:gd name="connsiteX69" fmla="*/ 1812362 w 6016396"/>
                  <a:gd name="connsiteY69" fmla="*/ 6864928 h 6864928"/>
                  <a:gd name="connsiteX70" fmla="*/ 1746070 w 6016396"/>
                  <a:gd name="connsiteY70" fmla="*/ 6820722 h 6864928"/>
                  <a:gd name="connsiteX71" fmla="*/ 1662000 w 6016396"/>
                  <a:gd name="connsiteY71" fmla="*/ 6760348 h 6864928"/>
                  <a:gd name="connsiteX72" fmla="*/ 1582241 w 6016396"/>
                  <a:gd name="connsiteY72" fmla="*/ 6697818 h 6864928"/>
                  <a:gd name="connsiteX73" fmla="*/ 1504638 w 6016396"/>
                  <a:gd name="connsiteY73" fmla="*/ 6633131 h 6864928"/>
                  <a:gd name="connsiteX74" fmla="*/ 1429191 w 6016396"/>
                  <a:gd name="connsiteY74" fmla="*/ 6570601 h 6864928"/>
                  <a:gd name="connsiteX75" fmla="*/ 1353743 w 6016396"/>
                  <a:gd name="connsiteY75" fmla="*/ 6501603 h 6864928"/>
                  <a:gd name="connsiteX76" fmla="*/ 1278296 w 6016396"/>
                  <a:gd name="connsiteY76" fmla="*/ 6430448 h 6864928"/>
                  <a:gd name="connsiteX77" fmla="*/ 1207159 w 6016396"/>
                  <a:gd name="connsiteY77" fmla="*/ 6359293 h 6864928"/>
                  <a:gd name="connsiteX78" fmla="*/ 1133868 w 6016396"/>
                  <a:gd name="connsiteY78" fmla="*/ 6288138 h 6864928"/>
                  <a:gd name="connsiteX79" fmla="*/ 1062731 w 6016396"/>
                  <a:gd name="connsiteY79" fmla="*/ 6212670 h 6864928"/>
                  <a:gd name="connsiteX80" fmla="*/ 995907 w 6016396"/>
                  <a:gd name="connsiteY80" fmla="*/ 6137203 h 6864928"/>
                  <a:gd name="connsiteX81" fmla="*/ 933393 w 6016396"/>
                  <a:gd name="connsiteY81" fmla="*/ 6057423 h 6864928"/>
                  <a:gd name="connsiteX82" fmla="*/ 868724 w 6016396"/>
                  <a:gd name="connsiteY82" fmla="*/ 5973331 h 6864928"/>
                  <a:gd name="connsiteX83" fmla="*/ 806210 w 6016396"/>
                  <a:gd name="connsiteY83" fmla="*/ 5891395 h 6864928"/>
                  <a:gd name="connsiteX84" fmla="*/ 745852 w 6016396"/>
                  <a:gd name="connsiteY84" fmla="*/ 5807303 h 6864928"/>
                  <a:gd name="connsiteX85" fmla="*/ 685494 w 6016396"/>
                  <a:gd name="connsiteY85" fmla="*/ 5721054 h 6864928"/>
                  <a:gd name="connsiteX86" fmla="*/ 631603 w 6016396"/>
                  <a:gd name="connsiteY86" fmla="*/ 5632649 h 6864928"/>
                  <a:gd name="connsiteX87" fmla="*/ 575556 w 6016396"/>
                  <a:gd name="connsiteY87" fmla="*/ 5542088 h 6864928"/>
                  <a:gd name="connsiteX88" fmla="*/ 523821 w 6016396"/>
                  <a:gd name="connsiteY88" fmla="*/ 5449371 h 6864928"/>
                  <a:gd name="connsiteX89" fmla="*/ 472086 w 6016396"/>
                  <a:gd name="connsiteY89" fmla="*/ 5354498 h 6864928"/>
                  <a:gd name="connsiteX90" fmla="*/ 424662 w 6016396"/>
                  <a:gd name="connsiteY90" fmla="*/ 5259625 h 6864928"/>
                  <a:gd name="connsiteX91" fmla="*/ 377237 w 6016396"/>
                  <a:gd name="connsiteY91" fmla="*/ 5160439 h 6864928"/>
                  <a:gd name="connsiteX92" fmla="*/ 334125 w 6016396"/>
                  <a:gd name="connsiteY92" fmla="*/ 5065566 h 6864928"/>
                  <a:gd name="connsiteX93" fmla="*/ 293167 w 6016396"/>
                  <a:gd name="connsiteY93" fmla="*/ 4966380 h 6864928"/>
                  <a:gd name="connsiteX94" fmla="*/ 254366 w 6016396"/>
                  <a:gd name="connsiteY94" fmla="*/ 4867194 h 6864928"/>
                  <a:gd name="connsiteX95" fmla="*/ 217720 w 6016396"/>
                  <a:gd name="connsiteY95" fmla="*/ 4768009 h 6864928"/>
                  <a:gd name="connsiteX96" fmla="*/ 187541 w 6016396"/>
                  <a:gd name="connsiteY96" fmla="*/ 4668823 h 6864928"/>
                  <a:gd name="connsiteX97" fmla="*/ 159518 w 6016396"/>
                  <a:gd name="connsiteY97" fmla="*/ 4569637 h 6864928"/>
                  <a:gd name="connsiteX98" fmla="*/ 131494 w 6016396"/>
                  <a:gd name="connsiteY98" fmla="*/ 4470451 h 6864928"/>
                  <a:gd name="connsiteX99" fmla="*/ 107782 w 6016396"/>
                  <a:gd name="connsiteY99" fmla="*/ 4366953 h 6864928"/>
                  <a:gd name="connsiteX100" fmla="*/ 84070 w 6016396"/>
                  <a:gd name="connsiteY100" fmla="*/ 4267768 h 6864928"/>
                  <a:gd name="connsiteX101" fmla="*/ 62514 w 6016396"/>
                  <a:gd name="connsiteY101" fmla="*/ 4168582 h 6864928"/>
                  <a:gd name="connsiteX102" fmla="*/ 47424 w 6016396"/>
                  <a:gd name="connsiteY102" fmla="*/ 4065084 h 6864928"/>
                  <a:gd name="connsiteX103" fmla="*/ 32335 w 6016396"/>
                  <a:gd name="connsiteY103" fmla="*/ 3965898 h 6864928"/>
                  <a:gd name="connsiteX104" fmla="*/ 19401 w 6016396"/>
                  <a:gd name="connsiteY104" fmla="*/ 3862400 h 6864928"/>
                  <a:gd name="connsiteX105" fmla="*/ 12934 w 6016396"/>
                  <a:gd name="connsiteY105" fmla="*/ 3763214 h 6864928"/>
                  <a:gd name="connsiteX106" fmla="*/ 4311 w 6016396"/>
                  <a:gd name="connsiteY106" fmla="*/ 3659716 h 6864928"/>
                  <a:gd name="connsiteX107" fmla="*/ 0 w 6016396"/>
                  <a:gd name="connsiteY107" fmla="*/ 3560530 h 6864928"/>
                  <a:gd name="connsiteX108" fmla="*/ 0 w 6016396"/>
                  <a:gd name="connsiteY108" fmla="*/ 3457032 h 6864928"/>
                  <a:gd name="connsiteX109" fmla="*/ 0 w 6016396"/>
                  <a:gd name="connsiteY109" fmla="*/ 3357846 h 6864928"/>
                  <a:gd name="connsiteX110" fmla="*/ 4311 w 6016396"/>
                  <a:gd name="connsiteY110" fmla="*/ 3258660 h 6864928"/>
                  <a:gd name="connsiteX111" fmla="*/ 8623 w 6016396"/>
                  <a:gd name="connsiteY111" fmla="*/ 3155162 h 6864928"/>
                  <a:gd name="connsiteX112" fmla="*/ 15090 w 6016396"/>
                  <a:gd name="connsiteY112" fmla="*/ 3055977 h 6864928"/>
                  <a:gd name="connsiteX113" fmla="*/ 28023 w 6016396"/>
                  <a:gd name="connsiteY113" fmla="*/ 2956791 h 6864928"/>
                  <a:gd name="connsiteX114" fmla="*/ 38802 w 6016396"/>
                  <a:gd name="connsiteY114" fmla="*/ 2857605 h 6864928"/>
                  <a:gd name="connsiteX115" fmla="*/ 56047 w 6016396"/>
                  <a:gd name="connsiteY115" fmla="*/ 2758419 h 6864928"/>
                  <a:gd name="connsiteX116" fmla="*/ 71136 w 6016396"/>
                  <a:gd name="connsiteY116" fmla="*/ 2659234 h 6864928"/>
                  <a:gd name="connsiteX117" fmla="*/ 90537 w 6016396"/>
                  <a:gd name="connsiteY117" fmla="*/ 2560048 h 6864928"/>
                  <a:gd name="connsiteX118" fmla="*/ 112093 w 6016396"/>
                  <a:gd name="connsiteY118" fmla="*/ 2463018 h 6864928"/>
                  <a:gd name="connsiteX119" fmla="*/ 137961 w 6016396"/>
                  <a:gd name="connsiteY119" fmla="*/ 2363833 h 6864928"/>
                  <a:gd name="connsiteX120" fmla="*/ 161673 w 6016396"/>
                  <a:gd name="connsiteY120" fmla="*/ 2268959 h 6864928"/>
                  <a:gd name="connsiteX121" fmla="*/ 226343 w 6016396"/>
                  <a:gd name="connsiteY121" fmla="*/ 2079213 h 6864928"/>
                  <a:gd name="connsiteX122" fmla="*/ 293167 w 6016396"/>
                  <a:gd name="connsiteY122" fmla="*/ 1891622 h 6864928"/>
                  <a:gd name="connsiteX123" fmla="*/ 334125 w 6016396"/>
                  <a:gd name="connsiteY123" fmla="*/ 1801062 h 6864928"/>
                  <a:gd name="connsiteX124" fmla="*/ 372926 w 6016396"/>
                  <a:gd name="connsiteY124" fmla="*/ 1710501 h 6864928"/>
                  <a:gd name="connsiteX125" fmla="*/ 411728 w 6016396"/>
                  <a:gd name="connsiteY125" fmla="*/ 1617784 h 6864928"/>
                  <a:gd name="connsiteX126" fmla="*/ 461307 w 6016396"/>
                  <a:gd name="connsiteY126" fmla="*/ 1527223 h 6864928"/>
                  <a:gd name="connsiteX127" fmla="*/ 504420 w 6016396"/>
                  <a:gd name="connsiteY127" fmla="*/ 1438818 h 6864928"/>
                  <a:gd name="connsiteX128" fmla="*/ 556156 w 6016396"/>
                  <a:gd name="connsiteY128" fmla="*/ 1352570 h 6864928"/>
                  <a:gd name="connsiteX129" fmla="*/ 603580 w 6016396"/>
                  <a:gd name="connsiteY129" fmla="*/ 1264165 h 6864928"/>
                  <a:gd name="connsiteX130" fmla="*/ 659626 w 6016396"/>
                  <a:gd name="connsiteY130" fmla="*/ 1182229 h 6864928"/>
                  <a:gd name="connsiteX131" fmla="*/ 713518 w 6016396"/>
                  <a:gd name="connsiteY131" fmla="*/ 1098137 h 6864928"/>
                  <a:gd name="connsiteX132" fmla="*/ 769564 w 6016396"/>
                  <a:gd name="connsiteY132" fmla="*/ 1014044 h 6864928"/>
                  <a:gd name="connsiteX133" fmla="*/ 829922 w 6016396"/>
                  <a:gd name="connsiteY133" fmla="*/ 932108 h 6864928"/>
                  <a:gd name="connsiteX134" fmla="*/ 892436 w 6016396"/>
                  <a:gd name="connsiteY134" fmla="*/ 852329 h 6864928"/>
                  <a:gd name="connsiteX135" fmla="*/ 957105 w 6016396"/>
                  <a:gd name="connsiteY135" fmla="*/ 772549 h 6864928"/>
                  <a:gd name="connsiteX136" fmla="*/ 1019619 w 6016396"/>
                  <a:gd name="connsiteY136" fmla="*/ 697081 h 6864928"/>
                  <a:gd name="connsiteX137" fmla="*/ 1086444 w 6016396"/>
                  <a:gd name="connsiteY137" fmla="*/ 621614 h 6864928"/>
                  <a:gd name="connsiteX138" fmla="*/ 1159735 w 6016396"/>
                  <a:gd name="connsiteY138" fmla="*/ 546147 h 6864928"/>
                  <a:gd name="connsiteX139" fmla="*/ 1230872 w 6016396"/>
                  <a:gd name="connsiteY139" fmla="*/ 474991 h 6864928"/>
                  <a:gd name="connsiteX140" fmla="*/ 1302008 w 6016396"/>
                  <a:gd name="connsiteY140" fmla="*/ 403836 h 6864928"/>
                  <a:gd name="connsiteX141" fmla="*/ 1377455 w 6016396"/>
                  <a:gd name="connsiteY141" fmla="*/ 332682 h 6864928"/>
                  <a:gd name="connsiteX142" fmla="*/ 1452903 w 6016396"/>
                  <a:gd name="connsiteY142" fmla="*/ 263683 h 6864928"/>
                  <a:gd name="connsiteX143" fmla="*/ 1532661 w 6016396"/>
                  <a:gd name="connsiteY143" fmla="*/ 201153 h 6864928"/>
                  <a:gd name="connsiteX144" fmla="*/ 1614576 w 6016396"/>
                  <a:gd name="connsiteY144" fmla="*/ 136466 h 6864928"/>
                  <a:gd name="connsiteX145" fmla="*/ 1698646 w 6016396"/>
                  <a:gd name="connsiteY145" fmla="*/ 73936 h 6864928"/>
                  <a:gd name="connsiteX146" fmla="*/ 1782716 w 6016396"/>
                  <a:gd name="connsiteY146" fmla="*/ 13562 h 6864928"/>
                  <a:gd name="connsiteX147" fmla="*/ 1802802 w 6016396"/>
                  <a:gd name="connsiteY147" fmla="*/ 0 h 6864928"/>
                  <a:gd name="connsiteX0" fmla="*/ 1802802 w 2930212"/>
                  <a:gd name="connsiteY0" fmla="*/ 0 h 6864928"/>
                  <a:gd name="connsiteX1" fmla="*/ 2367371 w 2930212"/>
                  <a:gd name="connsiteY1" fmla="*/ 0 h 6864928"/>
                  <a:gd name="connsiteX2" fmla="*/ 2345338 w 2930212"/>
                  <a:gd name="connsiteY2" fmla="*/ 13562 h 6864928"/>
                  <a:gd name="connsiteX3" fmla="*/ 2261268 w 2930212"/>
                  <a:gd name="connsiteY3" fmla="*/ 69624 h 6864928"/>
                  <a:gd name="connsiteX4" fmla="*/ 2181509 w 2930212"/>
                  <a:gd name="connsiteY4" fmla="*/ 129998 h 6864928"/>
                  <a:gd name="connsiteX5" fmla="*/ 2103906 w 2930212"/>
                  <a:gd name="connsiteY5" fmla="*/ 183903 h 6864928"/>
                  <a:gd name="connsiteX6" fmla="*/ 1953011 w 2930212"/>
                  <a:gd name="connsiteY6" fmla="*/ 308963 h 6864928"/>
                  <a:gd name="connsiteX7" fmla="*/ 1806428 w 2930212"/>
                  <a:gd name="connsiteY7" fmla="*/ 434024 h 6864928"/>
                  <a:gd name="connsiteX8" fmla="*/ 1666311 w 2930212"/>
                  <a:gd name="connsiteY8" fmla="*/ 569865 h 6864928"/>
                  <a:gd name="connsiteX9" fmla="*/ 1534817 w 2930212"/>
                  <a:gd name="connsiteY9" fmla="*/ 712175 h 6864928"/>
                  <a:gd name="connsiteX10" fmla="*/ 1411945 w 2930212"/>
                  <a:gd name="connsiteY10" fmla="*/ 858797 h 6864928"/>
                  <a:gd name="connsiteX11" fmla="*/ 1293385 w 2930212"/>
                  <a:gd name="connsiteY11" fmla="*/ 1009732 h 6864928"/>
                  <a:gd name="connsiteX12" fmla="*/ 1185603 w 2930212"/>
                  <a:gd name="connsiteY12" fmla="*/ 1164979 h 6864928"/>
                  <a:gd name="connsiteX13" fmla="*/ 1084288 w 2930212"/>
                  <a:gd name="connsiteY13" fmla="*/ 1328851 h 6864928"/>
                  <a:gd name="connsiteX14" fmla="*/ 987284 w 2930212"/>
                  <a:gd name="connsiteY14" fmla="*/ 1490567 h 6864928"/>
                  <a:gd name="connsiteX15" fmla="*/ 905370 w 2930212"/>
                  <a:gd name="connsiteY15" fmla="*/ 1660908 h 6864928"/>
                  <a:gd name="connsiteX16" fmla="*/ 825611 w 2930212"/>
                  <a:gd name="connsiteY16" fmla="*/ 1833405 h 6864928"/>
                  <a:gd name="connsiteX17" fmla="*/ 758786 w 2930212"/>
                  <a:gd name="connsiteY17" fmla="*/ 2008058 h 6864928"/>
                  <a:gd name="connsiteX18" fmla="*/ 694117 w 2930212"/>
                  <a:gd name="connsiteY18" fmla="*/ 2187023 h 6864928"/>
                  <a:gd name="connsiteX19" fmla="*/ 642381 w 2930212"/>
                  <a:gd name="connsiteY19" fmla="*/ 2368145 h 6864928"/>
                  <a:gd name="connsiteX20" fmla="*/ 599269 w 2930212"/>
                  <a:gd name="connsiteY20" fmla="*/ 2551423 h 6864928"/>
                  <a:gd name="connsiteX21" fmla="*/ 562623 w 2930212"/>
                  <a:gd name="connsiteY21" fmla="*/ 2739014 h 6864928"/>
                  <a:gd name="connsiteX22" fmla="*/ 538911 w 2930212"/>
                  <a:gd name="connsiteY22" fmla="*/ 2924448 h 6864928"/>
                  <a:gd name="connsiteX23" fmla="*/ 523821 w 2930212"/>
                  <a:gd name="connsiteY23" fmla="*/ 3112038 h 6864928"/>
                  <a:gd name="connsiteX24" fmla="*/ 515198 w 2930212"/>
                  <a:gd name="connsiteY24" fmla="*/ 3301785 h 6864928"/>
                  <a:gd name="connsiteX25" fmla="*/ 515198 w 2930212"/>
                  <a:gd name="connsiteY25" fmla="*/ 3396658 h 6864928"/>
                  <a:gd name="connsiteX26" fmla="*/ 515198 w 2930212"/>
                  <a:gd name="connsiteY26" fmla="*/ 3491531 h 6864928"/>
                  <a:gd name="connsiteX27" fmla="*/ 519510 w 2930212"/>
                  <a:gd name="connsiteY27" fmla="*/ 3584249 h 6864928"/>
                  <a:gd name="connsiteX28" fmla="*/ 528132 w 2930212"/>
                  <a:gd name="connsiteY28" fmla="*/ 3679122 h 6864928"/>
                  <a:gd name="connsiteX29" fmla="*/ 538911 w 2930212"/>
                  <a:gd name="connsiteY29" fmla="*/ 3773995 h 6864928"/>
                  <a:gd name="connsiteX30" fmla="*/ 551844 w 2930212"/>
                  <a:gd name="connsiteY30" fmla="*/ 3868868 h 6864928"/>
                  <a:gd name="connsiteX31" fmla="*/ 562623 w 2930212"/>
                  <a:gd name="connsiteY31" fmla="*/ 3965898 h 6864928"/>
                  <a:gd name="connsiteX32" fmla="*/ 579868 w 2930212"/>
                  <a:gd name="connsiteY32" fmla="*/ 4060771 h 6864928"/>
                  <a:gd name="connsiteX33" fmla="*/ 599269 w 2930212"/>
                  <a:gd name="connsiteY33" fmla="*/ 4155645 h 6864928"/>
                  <a:gd name="connsiteX34" fmla="*/ 622981 w 2930212"/>
                  <a:gd name="connsiteY34" fmla="*/ 4246205 h 6864928"/>
                  <a:gd name="connsiteX35" fmla="*/ 646693 w 2930212"/>
                  <a:gd name="connsiteY35" fmla="*/ 4343235 h 6864928"/>
                  <a:gd name="connsiteX36" fmla="*/ 674716 w 2930212"/>
                  <a:gd name="connsiteY36" fmla="*/ 4433796 h 6864928"/>
                  <a:gd name="connsiteX37" fmla="*/ 702739 w 2930212"/>
                  <a:gd name="connsiteY37" fmla="*/ 4528669 h 6864928"/>
                  <a:gd name="connsiteX38" fmla="*/ 737230 w 2930212"/>
                  <a:gd name="connsiteY38" fmla="*/ 4619230 h 6864928"/>
                  <a:gd name="connsiteX39" fmla="*/ 769564 w 2930212"/>
                  <a:gd name="connsiteY39" fmla="*/ 4716260 h 6864928"/>
                  <a:gd name="connsiteX40" fmla="*/ 810521 w 2930212"/>
                  <a:gd name="connsiteY40" fmla="*/ 4806820 h 6864928"/>
                  <a:gd name="connsiteX41" fmla="*/ 849323 w 2930212"/>
                  <a:gd name="connsiteY41" fmla="*/ 4897381 h 6864928"/>
                  <a:gd name="connsiteX42" fmla="*/ 892436 w 2930212"/>
                  <a:gd name="connsiteY42" fmla="*/ 4990098 h 6864928"/>
                  <a:gd name="connsiteX43" fmla="*/ 935549 w 2930212"/>
                  <a:gd name="connsiteY43" fmla="*/ 5076347 h 6864928"/>
                  <a:gd name="connsiteX44" fmla="*/ 985128 w 2930212"/>
                  <a:gd name="connsiteY44" fmla="*/ 5164751 h 6864928"/>
                  <a:gd name="connsiteX45" fmla="*/ 1034708 w 2930212"/>
                  <a:gd name="connsiteY45" fmla="*/ 5251000 h 6864928"/>
                  <a:gd name="connsiteX46" fmla="*/ 1086444 w 2930212"/>
                  <a:gd name="connsiteY46" fmla="*/ 5335092 h 6864928"/>
                  <a:gd name="connsiteX47" fmla="*/ 1138179 w 2930212"/>
                  <a:gd name="connsiteY47" fmla="*/ 5419184 h 6864928"/>
                  <a:gd name="connsiteX48" fmla="*/ 1194226 w 2930212"/>
                  <a:gd name="connsiteY48" fmla="*/ 5501120 h 6864928"/>
                  <a:gd name="connsiteX49" fmla="*/ 1254584 w 2930212"/>
                  <a:gd name="connsiteY49" fmla="*/ 5580900 h 6864928"/>
                  <a:gd name="connsiteX50" fmla="*/ 1312786 w 2930212"/>
                  <a:gd name="connsiteY50" fmla="*/ 5656368 h 6864928"/>
                  <a:gd name="connsiteX51" fmla="*/ 1373144 w 2930212"/>
                  <a:gd name="connsiteY51" fmla="*/ 5731835 h 6864928"/>
                  <a:gd name="connsiteX52" fmla="*/ 1435657 w 2930212"/>
                  <a:gd name="connsiteY52" fmla="*/ 5807303 h 6864928"/>
                  <a:gd name="connsiteX53" fmla="*/ 1500327 w 2930212"/>
                  <a:gd name="connsiteY53" fmla="*/ 5878457 h 6864928"/>
                  <a:gd name="connsiteX54" fmla="*/ 1567152 w 2930212"/>
                  <a:gd name="connsiteY54" fmla="*/ 5949612 h 6864928"/>
                  <a:gd name="connsiteX55" fmla="*/ 1633977 w 2930212"/>
                  <a:gd name="connsiteY55" fmla="*/ 6018611 h 6864928"/>
                  <a:gd name="connsiteX56" fmla="*/ 1707268 w 2930212"/>
                  <a:gd name="connsiteY56" fmla="*/ 6085454 h 6864928"/>
                  <a:gd name="connsiteX57" fmla="*/ 1774093 w 2930212"/>
                  <a:gd name="connsiteY57" fmla="*/ 6147984 h 6864928"/>
                  <a:gd name="connsiteX58" fmla="*/ 1849541 w 2930212"/>
                  <a:gd name="connsiteY58" fmla="*/ 6212670 h 6864928"/>
                  <a:gd name="connsiteX59" fmla="*/ 1996124 w 2930212"/>
                  <a:gd name="connsiteY59" fmla="*/ 6335574 h 6864928"/>
                  <a:gd name="connsiteX60" fmla="*/ 2151330 w 2930212"/>
                  <a:gd name="connsiteY60" fmla="*/ 6447697 h 6864928"/>
                  <a:gd name="connsiteX61" fmla="*/ 2313004 w 2930212"/>
                  <a:gd name="connsiteY61" fmla="*/ 6551195 h 6864928"/>
                  <a:gd name="connsiteX62" fmla="*/ 2476832 w 2930212"/>
                  <a:gd name="connsiteY62" fmla="*/ 6650381 h 6864928"/>
                  <a:gd name="connsiteX63" fmla="*/ 2647128 w 2930212"/>
                  <a:gd name="connsiteY63" fmla="*/ 6736630 h 6864928"/>
                  <a:gd name="connsiteX64" fmla="*/ 2821735 w 2930212"/>
                  <a:gd name="connsiteY64" fmla="*/ 6820722 h 6864928"/>
                  <a:gd name="connsiteX65" fmla="*/ 2930212 w 2930212"/>
                  <a:gd name="connsiteY65" fmla="*/ 6864928 h 6864928"/>
                  <a:gd name="connsiteX66" fmla="*/ 1812362 w 2930212"/>
                  <a:gd name="connsiteY66" fmla="*/ 6864928 h 6864928"/>
                  <a:gd name="connsiteX67" fmla="*/ 1746070 w 2930212"/>
                  <a:gd name="connsiteY67" fmla="*/ 6820722 h 6864928"/>
                  <a:gd name="connsiteX68" fmla="*/ 1662000 w 2930212"/>
                  <a:gd name="connsiteY68" fmla="*/ 6760348 h 6864928"/>
                  <a:gd name="connsiteX69" fmla="*/ 1582241 w 2930212"/>
                  <a:gd name="connsiteY69" fmla="*/ 6697818 h 6864928"/>
                  <a:gd name="connsiteX70" fmla="*/ 1504638 w 2930212"/>
                  <a:gd name="connsiteY70" fmla="*/ 6633131 h 6864928"/>
                  <a:gd name="connsiteX71" fmla="*/ 1429191 w 2930212"/>
                  <a:gd name="connsiteY71" fmla="*/ 6570601 h 6864928"/>
                  <a:gd name="connsiteX72" fmla="*/ 1353743 w 2930212"/>
                  <a:gd name="connsiteY72" fmla="*/ 6501603 h 6864928"/>
                  <a:gd name="connsiteX73" fmla="*/ 1278296 w 2930212"/>
                  <a:gd name="connsiteY73" fmla="*/ 6430448 h 6864928"/>
                  <a:gd name="connsiteX74" fmla="*/ 1207159 w 2930212"/>
                  <a:gd name="connsiteY74" fmla="*/ 6359293 h 6864928"/>
                  <a:gd name="connsiteX75" fmla="*/ 1133868 w 2930212"/>
                  <a:gd name="connsiteY75" fmla="*/ 6288138 h 6864928"/>
                  <a:gd name="connsiteX76" fmla="*/ 1062731 w 2930212"/>
                  <a:gd name="connsiteY76" fmla="*/ 6212670 h 6864928"/>
                  <a:gd name="connsiteX77" fmla="*/ 995907 w 2930212"/>
                  <a:gd name="connsiteY77" fmla="*/ 6137203 h 6864928"/>
                  <a:gd name="connsiteX78" fmla="*/ 933393 w 2930212"/>
                  <a:gd name="connsiteY78" fmla="*/ 6057423 h 6864928"/>
                  <a:gd name="connsiteX79" fmla="*/ 868724 w 2930212"/>
                  <a:gd name="connsiteY79" fmla="*/ 5973331 h 6864928"/>
                  <a:gd name="connsiteX80" fmla="*/ 806210 w 2930212"/>
                  <a:gd name="connsiteY80" fmla="*/ 5891395 h 6864928"/>
                  <a:gd name="connsiteX81" fmla="*/ 745852 w 2930212"/>
                  <a:gd name="connsiteY81" fmla="*/ 5807303 h 6864928"/>
                  <a:gd name="connsiteX82" fmla="*/ 685494 w 2930212"/>
                  <a:gd name="connsiteY82" fmla="*/ 5721054 h 6864928"/>
                  <a:gd name="connsiteX83" fmla="*/ 631603 w 2930212"/>
                  <a:gd name="connsiteY83" fmla="*/ 5632649 h 6864928"/>
                  <a:gd name="connsiteX84" fmla="*/ 575556 w 2930212"/>
                  <a:gd name="connsiteY84" fmla="*/ 5542088 h 6864928"/>
                  <a:gd name="connsiteX85" fmla="*/ 523821 w 2930212"/>
                  <a:gd name="connsiteY85" fmla="*/ 5449371 h 6864928"/>
                  <a:gd name="connsiteX86" fmla="*/ 472086 w 2930212"/>
                  <a:gd name="connsiteY86" fmla="*/ 5354498 h 6864928"/>
                  <a:gd name="connsiteX87" fmla="*/ 424662 w 2930212"/>
                  <a:gd name="connsiteY87" fmla="*/ 5259625 h 6864928"/>
                  <a:gd name="connsiteX88" fmla="*/ 377237 w 2930212"/>
                  <a:gd name="connsiteY88" fmla="*/ 5160439 h 6864928"/>
                  <a:gd name="connsiteX89" fmla="*/ 334125 w 2930212"/>
                  <a:gd name="connsiteY89" fmla="*/ 5065566 h 6864928"/>
                  <a:gd name="connsiteX90" fmla="*/ 293167 w 2930212"/>
                  <a:gd name="connsiteY90" fmla="*/ 4966380 h 6864928"/>
                  <a:gd name="connsiteX91" fmla="*/ 254366 w 2930212"/>
                  <a:gd name="connsiteY91" fmla="*/ 4867194 h 6864928"/>
                  <a:gd name="connsiteX92" fmla="*/ 217720 w 2930212"/>
                  <a:gd name="connsiteY92" fmla="*/ 4768009 h 6864928"/>
                  <a:gd name="connsiteX93" fmla="*/ 187541 w 2930212"/>
                  <a:gd name="connsiteY93" fmla="*/ 4668823 h 6864928"/>
                  <a:gd name="connsiteX94" fmla="*/ 159518 w 2930212"/>
                  <a:gd name="connsiteY94" fmla="*/ 4569637 h 6864928"/>
                  <a:gd name="connsiteX95" fmla="*/ 131494 w 2930212"/>
                  <a:gd name="connsiteY95" fmla="*/ 4470451 h 6864928"/>
                  <a:gd name="connsiteX96" fmla="*/ 107782 w 2930212"/>
                  <a:gd name="connsiteY96" fmla="*/ 4366953 h 6864928"/>
                  <a:gd name="connsiteX97" fmla="*/ 84070 w 2930212"/>
                  <a:gd name="connsiteY97" fmla="*/ 4267768 h 6864928"/>
                  <a:gd name="connsiteX98" fmla="*/ 62514 w 2930212"/>
                  <a:gd name="connsiteY98" fmla="*/ 4168582 h 6864928"/>
                  <a:gd name="connsiteX99" fmla="*/ 47424 w 2930212"/>
                  <a:gd name="connsiteY99" fmla="*/ 4065084 h 6864928"/>
                  <a:gd name="connsiteX100" fmla="*/ 32335 w 2930212"/>
                  <a:gd name="connsiteY100" fmla="*/ 3965898 h 6864928"/>
                  <a:gd name="connsiteX101" fmla="*/ 19401 w 2930212"/>
                  <a:gd name="connsiteY101" fmla="*/ 3862400 h 6864928"/>
                  <a:gd name="connsiteX102" fmla="*/ 12934 w 2930212"/>
                  <a:gd name="connsiteY102" fmla="*/ 3763214 h 6864928"/>
                  <a:gd name="connsiteX103" fmla="*/ 4311 w 2930212"/>
                  <a:gd name="connsiteY103" fmla="*/ 3659716 h 6864928"/>
                  <a:gd name="connsiteX104" fmla="*/ 0 w 2930212"/>
                  <a:gd name="connsiteY104" fmla="*/ 3560530 h 6864928"/>
                  <a:gd name="connsiteX105" fmla="*/ 0 w 2930212"/>
                  <a:gd name="connsiteY105" fmla="*/ 3457032 h 6864928"/>
                  <a:gd name="connsiteX106" fmla="*/ 0 w 2930212"/>
                  <a:gd name="connsiteY106" fmla="*/ 3357846 h 6864928"/>
                  <a:gd name="connsiteX107" fmla="*/ 4311 w 2930212"/>
                  <a:gd name="connsiteY107" fmla="*/ 3258660 h 6864928"/>
                  <a:gd name="connsiteX108" fmla="*/ 8623 w 2930212"/>
                  <a:gd name="connsiteY108" fmla="*/ 3155162 h 6864928"/>
                  <a:gd name="connsiteX109" fmla="*/ 15090 w 2930212"/>
                  <a:gd name="connsiteY109" fmla="*/ 3055977 h 6864928"/>
                  <a:gd name="connsiteX110" fmla="*/ 28023 w 2930212"/>
                  <a:gd name="connsiteY110" fmla="*/ 2956791 h 6864928"/>
                  <a:gd name="connsiteX111" fmla="*/ 38802 w 2930212"/>
                  <a:gd name="connsiteY111" fmla="*/ 2857605 h 6864928"/>
                  <a:gd name="connsiteX112" fmla="*/ 56047 w 2930212"/>
                  <a:gd name="connsiteY112" fmla="*/ 2758419 h 6864928"/>
                  <a:gd name="connsiteX113" fmla="*/ 71136 w 2930212"/>
                  <a:gd name="connsiteY113" fmla="*/ 2659234 h 6864928"/>
                  <a:gd name="connsiteX114" fmla="*/ 90537 w 2930212"/>
                  <a:gd name="connsiteY114" fmla="*/ 2560048 h 6864928"/>
                  <a:gd name="connsiteX115" fmla="*/ 112093 w 2930212"/>
                  <a:gd name="connsiteY115" fmla="*/ 2463018 h 6864928"/>
                  <a:gd name="connsiteX116" fmla="*/ 137961 w 2930212"/>
                  <a:gd name="connsiteY116" fmla="*/ 2363833 h 6864928"/>
                  <a:gd name="connsiteX117" fmla="*/ 161673 w 2930212"/>
                  <a:gd name="connsiteY117" fmla="*/ 2268959 h 6864928"/>
                  <a:gd name="connsiteX118" fmla="*/ 226343 w 2930212"/>
                  <a:gd name="connsiteY118" fmla="*/ 2079213 h 6864928"/>
                  <a:gd name="connsiteX119" fmla="*/ 293167 w 2930212"/>
                  <a:gd name="connsiteY119" fmla="*/ 1891622 h 6864928"/>
                  <a:gd name="connsiteX120" fmla="*/ 334125 w 2930212"/>
                  <a:gd name="connsiteY120" fmla="*/ 1801062 h 6864928"/>
                  <a:gd name="connsiteX121" fmla="*/ 372926 w 2930212"/>
                  <a:gd name="connsiteY121" fmla="*/ 1710501 h 6864928"/>
                  <a:gd name="connsiteX122" fmla="*/ 411728 w 2930212"/>
                  <a:gd name="connsiteY122" fmla="*/ 1617784 h 6864928"/>
                  <a:gd name="connsiteX123" fmla="*/ 461307 w 2930212"/>
                  <a:gd name="connsiteY123" fmla="*/ 1527223 h 6864928"/>
                  <a:gd name="connsiteX124" fmla="*/ 504420 w 2930212"/>
                  <a:gd name="connsiteY124" fmla="*/ 1438818 h 6864928"/>
                  <a:gd name="connsiteX125" fmla="*/ 556156 w 2930212"/>
                  <a:gd name="connsiteY125" fmla="*/ 1352570 h 6864928"/>
                  <a:gd name="connsiteX126" fmla="*/ 603580 w 2930212"/>
                  <a:gd name="connsiteY126" fmla="*/ 1264165 h 6864928"/>
                  <a:gd name="connsiteX127" fmla="*/ 659626 w 2930212"/>
                  <a:gd name="connsiteY127" fmla="*/ 1182229 h 6864928"/>
                  <a:gd name="connsiteX128" fmla="*/ 713518 w 2930212"/>
                  <a:gd name="connsiteY128" fmla="*/ 1098137 h 6864928"/>
                  <a:gd name="connsiteX129" fmla="*/ 769564 w 2930212"/>
                  <a:gd name="connsiteY129" fmla="*/ 1014044 h 6864928"/>
                  <a:gd name="connsiteX130" fmla="*/ 829922 w 2930212"/>
                  <a:gd name="connsiteY130" fmla="*/ 932108 h 6864928"/>
                  <a:gd name="connsiteX131" fmla="*/ 892436 w 2930212"/>
                  <a:gd name="connsiteY131" fmla="*/ 852329 h 6864928"/>
                  <a:gd name="connsiteX132" fmla="*/ 957105 w 2930212"/>
                  <a:gd name="connsiteY132" fmla="*/ 772549 h 6864928"/>
                  <a:gd name="connsiteX133" fmla="*/ 1019619 w 2930212"/>
                  <a:gd name="connsiteY133" fmla="*/ 697081 h 6864928"/>
                  <a:gd name="connsiteX134" fmla="*/ 1086444 w 2930212"/>
                  <a:gd name="connsiteY134" fmla="*/ 621614 h 6864928"/>
                  <a:gd name="connsiteX135" fmla="*/ 1159735 w 2930212"/>
                  <a:gd name="connsiteY135" fmla="*/ 546147 h 6864928"/>
                  <a:gd name="connsiteX136" fmla="*/ 1230872 w 2930212"/>
                  <a:gd name="connsiteY136" fmla="*/ 474991 h 6864928"/>
                  <a:gd name="connsiteX137" fmla="*/ 1302008 w 2930212"/>
                  <a:gd name="connsiteY137" fmla="*/ 403836 h 6864928"/>
                  <a:gd name="connsiteX138" fmla="*/ 1377455 w 2930212"/>
                  <a:gd name="connsiteY138" fmla="*/ 332682 h 6864928"/>
                  <a:gd name="connsiteX139" fmla="*/ 1452903 w 2930212"/>
                  <a:gd name="connsiteY139" fmla="*/ 263683 h 6864928"/>
                  <a:gd name="connsiteX140" fmla="*/ 1532661 w 2930212"/>
                  <a:gd name="connsiteY140" fmla="*/ 201153 h 6864928"/>
                  <a:gd name="connsiteX141" fmla="*/ 1614576 w 2930212"/>
                  <a:gd name="connsiteY141" fmla="*/ 136466 h 6864928"/>
                  <a:gd name="connsiteX142" fmla="*/ 1698646 w 2930212"/>
                  <a:gd name="connsiteY142" fmla="*/ 73936 h 6864928"/>
                  <a:gd name="connsiteX143" fmla="*/ 1782716 w 2930212"/>
                  <a:gd name="connsiteY143" fmla="*/ 13562 h 6864928"/>
                  <a:gd name="connsiteX144" fmla="*/ 1802802 w 2930212"/>
                  <a:gd name="connsiteY144" fmla="*/ 0 h 686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65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93 w 1925"/>
                  <a:gd name="T1" fmla="*/ 606 h 722"/>
                  <a:gd name="T2" fmla="*/ 186 w 1925"/>
                  <a:gd name="T3" fmla="*/ 642 h 722"/>
                  <a:gd name="T4" fmla="*/ 285 w 1925"/>
                  <a:gd name="T5" fmla="*/ 674 h 722"/>
                  <a:gd name="T6" fmla="*/ 390 w 1925"/>
                  <a:gd name="T7" fmla="*/ 696 h 722"/>
                  <a:gd name="T8" fmla="*/ 498 w 1925"/>
                  <a:gd name="T9" fmla="*/ 712 h 722"/>
                  <a:gd name="T10" fmla="*/ 613 w 1925"/>
                  <a:gd name="T11" fmla="*/ 720 h 722"/>
                  <a:gd name="T12" fmla="*/ 729 w 1925"/>
                  <a:gd name="T13" fmla="*/ 720 h 722"/>
                  <a:gd name="T14" fmla="*/ 848 w 1925"/>
                  <a:gd name="T15" fmla="*/ 712 h 722"/>
                  <a:gd name="T16" fmla="*/ 970 w 1925"/>
                  <a:gd name="T17" fmla="*/ 694 h 722"/>
                  <a:gd name="T18" fmla="*/ 1093 w 1925"/>
                  <a:gd name="T19" fmla="*/ 668 h 722"/>
                  <a:gd name="T20" fmla="*/ 1215 w 1925"/>
                  <a:gd name="T21" fmla="*/ 633 h 722"/>
                  <a:gd name="T22" fmla="*/ 1338 w 1925"/>
                  <a:gd name="T23" fmla="*/ 587 h 722"/>
                  <a:gd name="T24" fmla="*/ 1459 w 1925"/>
                  <a:gd name="T25" fmla="*/ 530 h 722"/>
                  <a:gd name="T26" fmla="*/ 1581 w 1925"/>
                  <a:gd name="T27" fmla="*/ 464 h 722"/>
                  <a:gd name="T28" fmla="*/ 1699 w 1925"/>
                  <a:gd name="T29" fmla="*/ 385 h 722"/>
                  <a:gd name="T30" fmla="*/ 1815 w 1925"/>
                  <a:gd name="T31" fmla="*/ 294 h 722"/>
                  <a:gd name="T32" fmla="*/ 1925 w 1925"/>
                  <a:gd name="T33" fmla="*/ 193 h 722"/>
                  <a:gd name="T34" fmla="*/ 1783 w 1925"/>
                  <a:gd name="T35" fmla="*/ 0 h 722"/>
                  <a:gd name="T36" fmla="*/ 1673 w 1925"/>
                  <a:gd name="T37" fmla="*/ 107 h 722"/>
                  <a:gd name="T38" fmla="*/ 1559 w 1925"/>
                  <a:gd name="T39" fmla="*/ 200 h 722"/>
                  <a:gd name="T40" fmla="*/ 1441 w 1925"/>
                  <a:gd name="T41" fmla="*/ 285 h 722"/>
                  <a:gd name="T42" fmla="*/ 1321 w 1925"/>
                  <a:gd name="T43" fmla="*/ 361 h 722"/>
                  <a:gd name="T44" fmla="*/ 1202 w 1925"/>
                  <a:gd name="T45" fmla="*/ 425 h 722"/>
                  <a:gd name="T46" fmla="*/ 1080 w 1925"/>
                  <a:gd name="T47" fmla="*/ 480 h 722"/>
                  <a:gd name="T48" fmla="*/ 961 w 1925"/>
                  <a:gd name="T49" fmla="*/ 526 h 722"/>
                  <a:gd name="T50" fmla="*/ 841 w 1925"/>
                  <a:gd name="T51" fmla="*/ 563 h 722"/>
                  <a:gd name="T52" fmla="*/ 723 w 1925"/>
                  <a:gd name="T53" fmla="*/ 591 h 722"/>
                  <a:gd name="T54" fmla="*/ 609 w 1925"/>
                  <a:gd name="T55" fmla="*/ 609 h 722"/>
                  <a:gd name="T56" fmla="*/ 497 w 1925"/>
                  <a:gd name="T57" fmla="*/ 619 h 722"/>
                  <a:gd name="T58" fmla="*/ 390 w 1925"/>
                  <a:gd name="T59" fmla="*/ 620 h 722"/>
                  <a:gd name="T60" fmla="*/ 287 w 1925"/>
                  <a:gd name="T61" fmla="*/ 613 h 722"/>
                  <a:gd name="T62" fmla="*/ 187 w 1925"/>
                  <a:gd name="T63" fmla="*/ 598 h 722"/>
                  <a:gd name="T64" fmla="*/ 97 w 1925"/>
                  <a:gd name="T65" fmla="*/ 576 h 722"/>
                  <a:gd name="T66" fmla="*/ 11 w 1925"/>
                  <a:gd name="T67" fmla="*/ 545 h 722"/>
                  <a:gd name="T68" fmla="*/ 5 w 1925"/>
                  <a:gd name="T69" fmla="*/ 543 h 722"/>
                  <a:gd name="T70" fmla="*/ 0 w 1925"/>
                  <a:gd name="T71" fmla="*/ 547 h 722"/>
                  <a:gd name="T72" fmla="*/ 3 w 1925"/>
                  <a:gd name="T73" fmla="*/ 556 h 722"/>
                  <a:gd name="T74" fmla="*/ 20 w 1925"/>
                  <a:gd name="T75" fmla="*/ 571 h 722"/>
                  <a:gd name="T76" fmla="*/ 36 w 1925"/>
                  <a:gd name="T77" fmla="*/ 580 h 722"/>
                  <a:gd name="connsiteX0" fmla="*/ 483 w 10000"/>
                  <a:gd name="connsiteY0" fmla="*/ 8393 h 10000"/>
                  <a:gd name="connsiteX1" fmla="*/ 483 w 10000"/>
                  <a:gd name="connsiteY1" fmla="*/ 8393 h 10000"/>
                  <a:gd name="connsiteX2" fmla="*/ 717 w 10000"/>
                  <a:gd name="connsiteY2" fmla="*/ 8670 h 10000"/>
                  <a:gd name="connsiteX3" fmla="*/ 966 w 10000"/>
                  <a:gd name="connsiteY3" fmla="*/ 8892 h 10000"/>
                  <a:gd name="connsiteX4" fmla="*/ 1221 w 10000"/>
                  <a:gd name="connsiteY4" fmla="*/ 9127 h 10000"/>
                  <a:gd name="connsiteX5" fmla="*/ 1481 w 10000"/>
                  <a:gd name="connsiteY5" fmla="*/ 9335 h 10000"/>
                  <a:gd name="connsiteX6" fmla="*/ 1745 w 10000"/>
                  <a:gd name="connsiteY6" fmla="*/ 9488 h 10000"/>
                  <a:gd name="connsiteX7" fmla="*/ 2026 w 10000"/>
                  <a:gd name="connsiteY7" fmla="*/ 9640 h 10000"/>
                  <a:gd name="connsiteX8" fmla="*/ 2301 w 10000"/>
                  <a:gd name="connsiteY8" fmla="*/ 9765 h 10000"/>
                  <a:gd name="connsiteX9" fmla="*/ 2587 w 10000"/>
                  <a:gd name="connsiteY9" fmla="*/ 9861 h 10000"/>
                  <a:gd name="connsiteX10" fmla="*/ 2888 w 10000"/>
                  <a:gd name="connsiteY10" fmla="*/ 9917 h 10000"/>
                  <a:gd name="connsiteX11" fmla="*/ 3184 w 10000"/>
                  <a:gd name="connsiteY11" fmla="*/ 9972 h 10000"/>
                  <a:gd name="connsiteX12" fmla="*/ 3481 w 10000"/>
                  <a:gd name="connsiteY12" fmla="*/ 10000 h 10000"/>
                  <a:gd name="connsiteX13" fmla="*/ 3787 w 10000"/>
                  <a:gd name="connsiteY13" fmla="*/ 9972 h 10000"/>
                  <a:gd name="connsiteX14" fmla="*/ 4099 w 10000"/>
                  <a:gd name="connsiteY14" fmla="*/ 9945 h 10000"/>
                  <a:gd name="connsiteX15" fmla="*/ 4405 w 10000"/>
                  <a:gd name="connsiteY15" fmla="*/ 9861 h 10000"/>
                  <a:gd name="connsiteX16" fmla="*/ 4722 w 10000"/>
                  <a:gd name="connsiteY16" fmla="*/ 9765 h 10000"/>
                  <a:gd name="connsiteX17" fmla="*/ 5039 w 10000"/>
                  <a:gd name="connsiteY17" fmla="*/ 9612 h 10000"/>
                  <a:gd name="connsiteX18" fmla="*/ 5351 w 10000"/>
                  <a:gd name="connsiteY18" fmla="*/ 9460 h 10000"/>
                  <a:gd name="connsiteX19" fmla="*/ 5678 w 10000"/>
                  <a:gd name="connsiteY19" fmla="*/ 9252 h 10000"/>
                  <a:gd name="connsiteX20" fmla="*/ 5995 w 10000"/>
                  <a:gd name="connsiteY20" fmla="*/ 9030 h 10000"/>
                  <a:gd name="connsiteX21" fmla="*/ 6312 w 10000"/>
                  <a:gd name="connsiteY21" fmla="*/ 8767 h 10000"/>
                  <a:gd name="connsiteX22" fmla="*/ 6634 w 10000"/>
                  <a:gd name="connsiteY22" fmla="*/ 8463 h 10000"/>
                  <a:gd name="connsiteX23" fmla="*/ 6951 w 10000"/>
                  <a:gd name="connsiteY23" fmla="*/ 8130 h 10000"/>
                  <a:gd name="connsiteX24" fmla="*/ 7268 w 10000"/>
                  <a:gd name="connsiteY24" fmla="*/ 7756 h 10000"/>
                  <a:gd name="connsiteX25" fmla="*/ 7579 w 10000"/>
                  <a:gd name="connsiteY25" fmla="*/ 7341 h 10000"/>
                  <a:gd name="connsiteX26" fmla="*/ 7896 w 10000"/>
                  <a:gd name="connsiteY26" fmla="*/ 6884 h 10000"/>
                  <a:gd name="connsiteX27" fmla="*/ 8213 w 10000"/>
                  <a:gd name="connsiteY27" fmla="*/ 6427 h 10000"/>
                  <a:gd name="connsiteX28" fmla="*/ 8519 w 10000"/>
                  <a:gd name="connsiteY28" fmla="*/ 5886 h 10000"/>
                  <a:gd name="connsiteX29" fmla="*/ 8826 w 10000"/>
                  <a:gd name="connsiteY29" fmla="*/ 5332 h 10000"/>
                  <a:gd name="connsiteX30" fmla="*/ 9132 w 10000"/>
                  <a:gd name="connsiteY30" fmla="*/ 4709 h 10000"/>
                  <a:gd name="connsiteX31" fmla="*/ 9429 w 10000"/>
                  <a:gd name="connsiteY31" fmla="*/ 4072 h 10000"/>
                  <a:gd name="connsiteX32" fmla="*/ 9588 w 10000"/>
                  <a:gd name="connsiteY32" fmla="*/ 3727 h 10000"/>
                  <a:gd name="connsiteX33" fmla="*/ 10000 w 10000"/>
                  <a:gd name="connsiteY33" fmla="*/ 2673 h 10000"/>
                  <a:gd name="connsiteX34" fmla="*/ 9262 w 10000"/>
                  <a:gd name="connsiteY34" fmla="*/ 0 h 10000"/>
                  <a:gd name="connsiteX35" fmla="*/ 9262 w 10000"/>
                  <a:gd name="connsiteY35" fmla="*/ 0 h 10000"/>
                  <a:gd name="connsiteX36" fmla="*/ 8977 w 10000"/>
                  <a:gd name="connsiteY36" fmla="*/ 762 h 10000"/>
                  <a:gd name="connsiteX37" fmla="*/ 8691 w 10000"/>
                  <a:gd name="connsiteY37" fmla="*/ 1482 h 10000"/>
                  <a:gd name="connsiteX38" fmla="*/ 8395 w 10000"/>
                  <a:gd name="connsiteY38" fmla="*/ 2133 h 10000"/>
                  <a:gd name="connsiteX39" fmla="*/ 8099 w 10000"/>
                  <a:gd name="connsiteY39" fmla="*/ 2770 h 10000"/>
                  <a:gd name="connsiteX40" fmla="*/ 7792 w 10000"/>
                  <a:gd name="connsiteY40" fmla="*/ 3393 h 10000"/>
                  <a:gd name="connsiteX41" fmla="*/ 7486 w 10000"/>
                  <a:gd name="connsiteY41" fmla="*/ 3947 h 10000"/>
                  <a:gd name="connsiteX42" fmla="*/ 7179 w 10000"/>
                  <a:gd name="connsiteY42" fmla="*/ 4488 h 10000"/>
                  <a:gd name="connsiteX43" fmla="*/ 6862 w 10000"/>
                  <a:gd name="connsiteY43" fmla="*/ 5000 h 10000"/>
                  <a:gd name="connsiteX44" fmla="*/ 6551 w 10000"/>
                  <a:gd name="connsiteY44" fmla="*/ 5457 h 10000"/>
                  <a:gd name="connsiteX45" fmla="*/ 6244 w 10000"/>
                  <a:gd name="connsiteY45" fmla="*/ 5886 h 10000"/>
                  <a:gd name="connsiteX46" fmla="*/ 5927 w 10000"/>
                  <a:gd name="connsiteY46" fmla="*/ 6302 h 10000"/>
                  <a:gd name="connsiteX47" fmla="*/ 5610 w 10000"/>
                  <a:gd name="connsiteY47" fmla="*/ 6648 h 10000"/>
                  <a:gd name="connsiteX48" fmla="*/ 5304 w 10000"/>
                  <a:gd name="connsiteY48" fmla="*/ 6981 h 10000"/>
                  <a:gd name="connsiteX49" fmla="*/ 4992 w 10000"/>
                  <a:gd name="connsiteY49" fmla="*/ 7285 h 10000"/>
                  <a:gd name="connsiteX50" fmla="*/ 4675 w 10000"/>
                  <a:gd name="connsiteY50" fmla="*/ 7576 h 10000"/>
                  <a:gd name="connsiteX51" fmla="*/ 4369 w 10000"/>
                  <a:gd name="connsiteY51" fmla="*/ 7798 h 10000"/>
                  <a:gd name="connsiteX52" fmla="*/ 4062 w 10000"/>
                  <a:gd name="connsiteY52" fmla="*/ 8006 h 10000"/>
                  <a:gd name="connsiteX53" fmla="*/ 3756 w 10000"/>
                  <a:gd name="connsiteY53" fmla="*/ 8186 h 10000"/>
                  <a:gd name="connsiteX54" fmla="*/ 3460 w 10000"/>
                  <a:gd name="connsiteY54" fmla="*/ 8310 h 10000"/>
                  <a:gd name="connsiteX55" fmla="*/ 3164 w 10000"/>
                  <a:gd name="connsiteY55" fmla="*/ 8435 h 10000"/>
                  <a:gd name="connsiteX56" fmla="*/ 2868 w 10000"/>
                  <a:gd name="connsiteY56" fmla="*/ 8518 h 10000"/>
                  <a:gd name="connsiteX57" fmla="*/ 2582 w 10000"/>
                  <a:gd name="connsiteY57" fmla="*/ 8573 h 10000"/>
                  <a:gd name="connsiteX58" fmla="*/ 2301 w 10000"/>
                  <a:gd name="connsiteY58" fmla="*/ 8587 h 10000"/>
                  <a:gd name="connsiteX59" fmla="*/ 2026 w 10000"/>
                  <a:gd name="connsiteY59" fmla="*/ 8587 h 10000"/>
                  <a:gd name="connsiteX60" fmla="*/ 1745 w 10000"/>
                  <a:gd name="connsiteY60" fmla="*/ 8573 h 10000"/>
                  <a:gd name="connsiteX61" fmla="*/ 1491 w 10000"/>
                  <a:gd name="connsiteY61" fmla="*/ 8490 h 10000"/>
                  <a:gd name="connsiteX62" fmla="*/ 1231 w 10000"/>
                  <a:gd name="connsiteY62" fmla="*/ 8407 h 10000"/>
                  <a:gd name="connsiteX63" fmla="*/ 971 w 10000"/>
                  <a:gd name="connsiteY63" fmla="*/ 8283 h 10000"/>
                  <a:gd name="connsiteX64" fmla="*/ 732 w 10000"/>
                  <a:gd name="connsiteY64" fmla="*/ 8130 h 10000"/>
                  <a:gd name="connsiteX65" fmla="*/ 504 w 10000"/>
                  <a:gd name="connsiteY65" fmla="*/ 7978 h 10000"/>
                  <a:gd name="connsiteX66" fmla="*/ 275 w 10000"/>
                  <a:gd name="connsiteY66" fmla="*/ 7770 h 10000"/>
                  <a:gd name="connsiteX67" fmla="*/ 57 w 10000"/>
                  <a:gd name="connsiteY67" fmla="*/ 7548 h 10000"/>
                  <a:gd name="connsiteX68" fmla="*/ 57 w 10000"/>
                  <a:gd name="connsiteY68" fmla="*/ 7548 h 10000"/>
                  <a:gd name="connsiteX69" fmla="*/ 26 w 10000"/>
                  <a:gd name="connsiteY69" fmla="*/ 7521 h 10000"/>
                  <a:gd name="connsiteX70" fmla="*/ 5 w 10000"/>
                  <a:gd name="connsiteY70" fmla="*/ 7521 h 10000"/>
                  <a:gd name="connsiteX71" fmla="*/ 0 w 10000"/>
                  <a:gd name="connsiteY71" fmla="*/ 7576 h 10000"/>
                  <a:gd name="connsiteX72" fmla="*/ 0 w 10000"/>
                  <a:gd name="connsiteY72" fmla="*/ 7618 h 10000"/>
                  <a:gd name="connsiteX73" fmla="*/ 16 w 10000"/>
                  <a:gd name="connsiteY73" fmla="*/ 7701 h 10000"/>
                  <a:gd name="connsiteX74" fmla="*/ 57 w 10000"/>
                  <a:gd name="connsiteY74" fmla="*/ 7798 h 10000"/>
                  <a:gd name="connsiteX75" fmla="*/ 104 w 10000"/>
                  <a:gd name="connsiteY75" fmla="*/ 7909 h 10000"/>
                  <a:gd name="connsiteX76" fmla="*/ 187 w 10000"/>
                  <a:gd name="connsiteY76" fmla="*/ 8033 h 10000"/>
                  <a:gd name="connsiteX77" fmla="*/ 187 w 10000"/>
                  <a:gd name="connsiteY77" fmla="*/ 8033 h 10000"/>
                  <a:gd name="connsiteX78" fmla="*/ 483 w 10000"/>
                  <a:gd name="connsiteY78" fmla="*/ 8393 h 10000"/>
                  <a:gd name="connsiteX0" fmla="*/ 483 w 9593"/>
                  <a:gd name="connsiteY0" fmla="*/ 8393 h 10000"/>
                  <a:gd name="connsiteX1" fmla="*/ 483 w 9593"/>
                  <a:gd name="connsiteY1" fmla="*/ 8393 h 10000"/>
                  <a:gd name="connsiteX2" fmla="*/ 717 w 9593"/>
                  <a:gd name="connsiteY2" fmla="*/ 8670 h 10000"/>
                  <a:gd name="connsiteX3" fmla="*/ 966 w 9593"/>
                  <a:gd name="connsiteY3" fmla="*/ 8892 h 10000"/>
                  <a:gd name="connsiteX4" fmla="*/ 1221 w 9593"/>
                  <a:gd name="connsiteY4" fmla="*/ 9127 h 10000"/>
                  <a:gd name="connsiteX5" fmla="*/ 1481 w 9593"/>
                  <a:gd name="connsiteY5" fmla="*/ 9335 h 10000"/>
                  <a:gd name="connsiteX6" fmla="*/ 1745 w 9593"/>
                  <a:gd name="connsiteY6" fmla="*/ 9488 h 10000"/>
                  <a:gd name="connsiteX7" fmla="*/ 2026 w 9593"/>
                  <a:gd name="connsiteY7" fmla="*/ 9640 h 10000"/>
                  <a:gd name="connsiteX8" fmla="*/ 2301 w 9593"/>
                  <a:gd name="connsiteY8" fmla="*/ 9765 h 10000"/>
                  <a:gd name="connsiteX9" fmla="*/ 2587 w 9593"/>
                  <a:gd name="connsiteY9" fmla="*/ 9861 h 10000"/>
                  <a:gd name="connsiteX10" fmla="*/ 2888 w 9593"/>
                  <a:gd name="connsiteY10" fmla="*/ 9917 h 10000"/>
                  <a:gd name="connsiteX11" fmla="*/ 3184 w 9593"/>
                  <a:gd name="connsiteY11" fmla="*/ 9972 h 10000"/>
                  <a:gd name="connsiteX12" fmla="*/ 3481 w 9593"/>
                  <a:gd name="connsiteY12" fmla="*/ 10000 h 10000"/>
                  <a:gd name="connsiteX13" fmla="*/ 3787 w 9593"/>
                  <a:gd name="connsiteY13" fmla="*/ 9972 h 10000"/>
                  <a:gd name="connsiteX14" fmla="*/ 4099 w 9593"/>
                  <a:gd name="connsiteY14" fmla="*/ 9945 h 10000"/>
                  <a:gd name="connsiteX15" fmla="*/ 4405 w 9593"/>
                  <a:gd name="connsiteY15" fmla="*/ 9861 h 10000"/>
                  <a:gd name="connsiteX16" fmla="*/ 4722 w 9593"/>
                  <a:gd name="connsiteY16" fmla="*/ 9765 h 10000"/>
                  <a:gd name="connsiteX17" fmla="*/ 5039 w 9593"/>
                  <a:gd name="connsiteY17" fmla="*/ 9612 h 10000"/>
                  <a:gd name="connsiteX18" fmla="*/ 5351 w 9593"/>
                  <a:gd name="connsiteY18" fmla="*/ 9460 h 10000"/>
                  <a:gd name="connsiteX19" fmla="*/ 5678 w 9593"/>
                  <a:gd name="connsiteY19" fmla="*/ 9252 h 10000"/>
                  <a:gd name="connsiteX20" fmla="*/ 5995 w 9593"/>
                  <a:gd name="connsiteY20" fmla="*/ 9030 h 10000"/>
                  <a:gd name="connsiteX21" fmla="*/ 6312 w 9593"/>
                  <a:gd name="connsiteY21" fmla="*/ 8767 h 10000"/>
                  <a:gd name="connsiteX22" fmla="*/ 6634 w 9593"/>
                  <a:gd name="connsiteY22" fmla="*/ 8463 h 10000"/>
                  <a:gd name="connsiteX23" fmla="*/ 6951 w 9593"/>
                  <a:gd name="connsiteY23" fmla="*/ 8130 h 10000"/>
                  <a:gd name="connsiteX24" fmla="*/ 7268 w 9593"/>
                  <a:gd name="connsiteY24" fmla="*/ 7756 h 10000"/>
                  <a:gd name="connsiteX25" fmla="*/ 7579 w 9593"/>
                  <a:gd name="connsiteY25" fmla="*/ 7341 h 10000"/>
                  <a:gd name="connsiteX26" fmla="*/ 7896 w 9593"/>
                  <a:gd name="connsiteY26" fmla="*/ 6884 h 10000"/>
                  <a:gd name="connsiteX27" fmla="*/ 8213 w 9593"/>
                  <a:gd name="connsiteY27" fmla="*/ 6427 h 10000"/>
                  <a:gd name="connsiteX28" fmla="*/ 8519 w 9593"/>
                  <a:gd name="connsiteY28" fmla="*/ 5886 h 10000"/>
                  <a:gd name="connsiteX29" fmla="*/ 8826 w 9593"/>
                  <a:gd name="connsiteY29" fmla="*/ 5332 h 10000"/>
                  <a:gd name="connsiteX30" fmla="*/ 9132 w 9593"/>
                  <a:gd name="connsiteY30" fmla="*/ 4709 h 10000"/>
                  <a:gd name="connsiteX31" fmla="*/ 9429 w 9593"/>
                  <a:gd name="connsiteY31" fmla="*/ 4072 h 10000"/>
                  <a:gd name="connsiteX32" fmla="*/ 9588 w 9593"/>
                  <a:gd name="connsiteY32" fmla="*/ 3727 h 10000"/>
                  <a:gd name="connsiteX33" fmla="*/ 9593 w 9593"/>
                  <a:gd name="connsiteY33" fmla="*/ 1189 h 10000"/>
                  <a:gd name="connsiteX34" fmla="*/ 9262 w 9593"/>
                  <a:gd name="connsiteY34" fmla="*/ 0 h 10000"/>
                  <a:gd name="connsiteX35" fmla="*/ 9262 w 9593"/>
                  <a:gd name="connsiteY35" fmla="*/ 0 h 10000"/>
                  <a:gd name="connsiteX36" fmla="*/ 8977 w 9593"/>
                  <a:gd name="connsiteY36" fmla="*/ 762 h 10000"/>
                  <a:gd name="connsiteX37" fmla="*/ 8691 w 9593"/>
                  <a:gd name="connsiteY37" fmla="*/ 1482 h 10000"/>
                  <a:gd name="connsiteX38" fmla="*/ 8395 w 9593"/>
                  <a:gd name="connsiteY38" fmla="*/ 2133 h 10000"/>
                  <a:gd name="connsiteX39" fmla="*/ 8099 w 9593"/>
                  <a:gd name="connsiteY39" fmla="*/ 2770 h 10000"/>
                  <a:gd name="connsiteX40" fmla="*/ 7792 w 9593"/>
                  <a:gd name="connsiteY40" fmla="*/ 3393 h 10000"/>
                  <a:gd name="connsiteX41" fmla="*/ 7486 w 9593"/>
                  <a:gd name="connsiteY41" fmla="*/ 3947 h 10000"/>
                  <a:gd name="connsiteX42" fmla="*/ 7179 w 9593"/>
                  <a:gd name="connsiteY42" fmla="*/ 4488 h 10000"/>
                  <a:gd name="connsiteX43" fmla="*/ 6862 w 9593"/>
                  <a:gd name="connsiteY43" fmla="*/ 5000 h 10000"/>
                  <a:gd name="connsiteX44" fmla="*/ 6551 w 9593"/>
                  <a:gd name="connsiteY44" fmla="*/ 5457 h 10000"/>
                  <a:gd name="connsiteX45" fmla="*/ 6244 w 9593"/>
                  <a:gd name="connsiteY45" fmla="*/ 5886 h 10000"/>
                  <a:gd name="connsiteX46" fmla="*/ 5927 w 9593"/>
                  <a:gd name="connsiteY46" fmla="*/ 6302 h 10000"/>
                  <a:gd name="connsiteX47" fmla="*/ 5610 w 9593"/>
                  <a:gd name="connsiteY47" fmla="*/ 6648 h 10000"/>
                  <a:gd name="connsiteX48" fmla="*/ 5304 w 9593"/>
                  <a:gd name="connsiteY48" fmla="*/ 6981 h 10000"/>
                  <a:gd name="connsiteX49" fmla="*/ 4992 w 9593"/>
                  <a:gd name="connsiteY49" fmla="*/ 7285 h 10000"/>
                  <a:gd name="connsiteX50" fmla="*/ 4675 w 9593"/>
                  <a:gd name="connsiteY50" fmla="*/ 7576 h 10000"/>
                  <a:gd name="connsiteX51" fmla="*/ 4369 w 9593"/>
                  <a:gd name="connsiteY51" fmla="*/ 7798 h 10000"/>
                  <a:gd name="connsiteX52" fmla="*/ 4062 w 9593"/>
                  <a:gd name="connsiteY52" fmla="*/ 8006 h 10000"/>
                  <a:gd name="connsiteX53" fmla="*/ 3756 w 9593"/>
                  <a:gd name="connsiteY53" fmla="*/ 8186 h 10000"/>
                  <a:gd name="connsiteX54" fmla="*/ 3460 w 9593"/>
                  <a:gd name="connsiteY54" fmla="*/ 8310 h 10000"/>
                  <a:gd name="connsiteX55" fmla="*/ 3164 w 9593"/>
                  <a:gd name="connsiteY55" fmla="*/ 8435 h 10000"/>
                  <a:gd name="connsiteX56" fmla="*/ 2868 w 9593"/>
                  <a:gd name="connsiteY56" fmla="*/ 8518 h 10000"/>
                  <a:gd name="connsiteX57" fmla="*/ 2582 w 9593"/>
                  <a:gd name="connsiteY57" fmla="*/ 8573 h 10000"/>
                  <a:gd name="connsiteX58" fmla="*/ 2301 w 9593"/>
                  <a:gd name="connsiteY58" fmla="*/ 8587 h 10000"/>
                  <a:gd name="connsiteX59" fmla="*/ 2026 w 9593"/>
                  <a:gd name="connsiteY59" fmla="*/ 8587 h 10000"/>
                  <a:gd name="connsiteX60" fmla="*/ 1745 w 9593"/>
                  <a:gd name="connsiteY60" fmla="*/ 8573 h 10000"/>
                  <a:gd name="connsiteX61" fmla="*/ 1491 w 9593"/>
                  <a:gd name="connsiteY61" fmla="*/ 8490 h 10000"/>
                  <a:gd name="connsiteX62" fmla="*/ 1231 w 9593"/>
                  <a:gd name="connsiteY62" fmla="*/ 8407 h 10000"/>
                  <a:gd name="connsiteX63" fmla="*/ 971 w 9593"/>
                  <a:gd name="connsiteY63" fmla="*/ 8283 h 10000"/>
                  <a:gd name="connsiteX64" fmla="*/ 732 w 9593"/>
                  <a:gd name="connsiteY64" fmla="*/ 8130 h 10000"/>
                  <a:gd name="connsiteX65" fmla="*/ 504 w 9593"/>
                  <a:gd name="connsiteY65" fmla="*/ 7978 h 10000"/>
                  <a:gd name="connsiteX66" fmla="*/ 275 w 9593"/>
                  <a:gd name="connsiteY66" fmla="*/ 7770 h 10000"/>
                  <a:gd name="connsiteX67" fmla="*/ 57 w 9593"/>
                  <a:gd name="connsiteY67" fmla="*/ 7548 h 10000"/>
                  <a:gd name="connsiteX68" fmla="*/ 57 w 9593"/>
                  <a:gd name="connsiteY68" fmla="*/ 7548 h 10000"/>
                  <a:gd name="connsiteX69" fmla="*/ 26 w 9593"/>
                  <a:gd name="connsiteY69" fmla="*/ 7521 h 10000"/>
                  <a:gd name="connsiteX70" fmla="*/ 5 w 9593"/>
                  <a:gd name="connsiteY70" fmla="*/ 7521 h 10000"/>
                  <a:gd name="connsiteX71" fmla="*/ 0 w 9593"/>
                  <a:gd name="connsiteY71" fmla="*/ 7576 h 10000"/>
                  <a:gd name="connsiteX72" fmla="*/ 0 w 9593"/>
                  <a:gd name="connsiteY72" fmla="*/ 7618 h 10000"/>
                  <a:gd name="connsiteX73" fmla="*/ 16 w 9593"/>
                  <a:gd name="connsiteY73" fmla="*/ 7701 h 10000"/>
                  <a:gd name="connsiteX74" fmla="*/ 57 w 9593"/>
                  <a:gd name="connsiteY74" fmla="*/ 7798 h 10000"/>
                  <a:gd name="connsiteX75" fmla="*/ 104 w 9593"/>
                  <a:gd name="connsiteY75" fmla="*/ 7909 h 10000"/>
                  <a:gd name="connsiteX76" fmla="*/ 187 w 9593"/>
                  <a:gd name="connsiteY76" fmla="*/ 8033 h 10000"/>
                  <a:gd name="connsiteX77" fmla="*/ 187 w 9593"/>
                  <a:gd name="connsiteY77" fmla="*/ 8033 h 10000"/>
                  <a:gd name="connsiteX78" fmla="*/ 483 w 9593"/>
                  <a:gd name="connsiteY78" fmla="*/ 83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187" y="8033"/>
                    </a:ln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77 w 1802"/>
                  <a:gd name="T1" fmla="*/ 284 h 459"/>
                  <a:gd name="T2" fmla="*/ 195 w 1802"/>
                  <a:gd name="T3" fmla="*/ 334 h 459"/>
                  <a:gd name="T4" fmla="*/ 313 w 1802"/>
                  <a:gd name="T5" fmla="*/ 374 h 459"/>
                  <a:gd name="T6" fmla="*/ 431 w 1802"/>
                  <a:gd name="T7" fmla="*/ 407 h 459"/>
                  <a:gd name="T8" fmla="*/ 547 w 1802"/>
                  <a:gd name="T9" fmla="*/ 431 h 459"/>
                  <a:gd name="T10" fmla="*/ 664 w 1802"/>
                  <a:gd name="T11" fmla="*/ 448 h 459"/>
                  <a:gd name="T12" fmla="*/ 778 w 1802"/>
                  <a:gd name="T13" fmla="*/ 457 h 459"/>
                  <a:gd name="T14" fmla="*/ 893 w 1802"/>
                  <a:gd name="T15" fmla="*/ 459 h 459"/>
                  <a:gd name="T16" fmla="*/ 1005 w 1802"/>
                  <a:gd name="T17" fmla="*/ 453 h 459"/>
                  <a:gd name="T18" fmla="*/ 1115 w 1802"/>
                  <a:gd name="T19" fmla="*/ 440 h 459"/>
                  <a:gd name="T20" fmla="*/ 1222 w 1802"/>
                  <a:gd name="T21" fmla="*/ 422 h 459"/>
                  <a:gd name="T22" fmla="*/ 1327 w 1802"/>
                  <a:gd name="T23" fmla="*/ 396 h 459"/>
                  <a:gd name="T24" fmla="*/ 1428 w 1802"/>
                  <a:gd name="T25" fmla="*/ 365 h 459"/>
                  <a:gd name="T26" fmla="*/ 1528 w 1802"/>
                  <a:gd name="T27" fmla="*/ 328 h 459"/>
                  <a:gd name="T28" fmla="*/ 1623 w 1802"/>
                  <a:gd name="T29" fmla="*/ 286 h 459"/>
                  <a:gd name="T30" fmla="*/ 1714 w 1802"/>
                  <a:gd name="T31" fmla="*/ 238 h 459"/>
                  <a:gd name="T32" fmla="*/ 1802 w 1802"/>
                  <a:gd name="T33" fmla="*/ 186 h 459"/>
                  <a:gd name="T34" fmla="*/ 1662 w 1802"/>
                  <a:gd name="T35" fmla="*/ 0 h 459"/>
                  <a:gd name="T36" fmla="*/ 1570 w 1802"/>
                  <a:gd name="T37" fmla="*/ 61 h 459"/>
                  <a:gd name="T38" fmla="*/ 1474 w 1802"/>
                  <a:gd name="T39" fmla="*/ 116 h 459"/>
                  <a:gd name="T40" fmla="*/ 1375 w 1802"/>
                  <a:gd name="T41" fmla="*/ 166 h 459"/>
                  <a:gd name="T42" fmla="*/ 1274 w 1802"/>
                  <a:gd name="T43" fmla="*/ 208 h 459"/>
                  <a:gd name="T44" fmla="*/ 1169 w 1802"/>
                  <a:gd name="T45" fmla="*/ 245 h 459"/>
                  <a:gd name="T46" fmla="*/ 1062 w 1802"/>
                  <a:gd name="T47" fmla="*/ 277 h 459"/>
                  <a:gd name="T48" fmla="*/ 955 w 1802"/>
                  <a:gd name="T49" fmla="*/ 300 h 459"/>
                  <a:gd name="T50" fmla="*/ 847 w 1802"/>
                  <a:gd name="T51" fmla="*/ 321 h 459"/>
                  <a:gd name="T52" fmla="*/ 738 w 1802"/>
                  <a:gd name="T53" fmla="*/ 332 h 459"/>
                  <a:gd name="T54" fmla="*/ 629 w 1802"/>
                  <a:gd name="T55" fmla="*/ 337 h 459"/>
                  <a:gd name="T56" fmla="*/ 523 w 1802"/>
                  <a:gd name="T57" fmla="*/ 337 h 459"/>
                  <a:gd name="T58" fmla="*/ 416 w 1802"/>
                  <a:gd name="T59" fmla="*/ 330 h 459"/>
                  <a:gd name="T60" fmla="*/ 313 w 1802"/>
                  <a:gd name="T61" fmla="*/ 315 h 459"/>
                  <a:gd name="T62" fmla="*/ 212 w 1802"/>
                  <a:gd name="T63" fmla="*/ 293 h 459"/>
                  <a:gd name="T64" fmla="*/ 114 w 1802"/>
                  <a:gd name="T65" fmla="*/ 265 h 459"/>
                  <a:gd name="T66" fmla="*/ 18 w 1802"/>
                  <a:gd name="T67" fmla="*/ 230 h 459"/>
                  <a:gd name="T68" fmla="*/ 11 w 1802"/>
                  <a:gd name="T69" fmla="*/ 227 h 459"/>
                  <a:gd name="T70" fmla="*/ 0 w 1802"/>
                  <a:gd name="T71" fmla="*/ 229 h 459"/>
                  <a:gd name="T72" fmla="*/ 2 w 1802"/>
                  <a:gd name="T73" fmla="*/ 238 h 459"/>
                  <a:gd name="T74" fmla="*/ 18 w 1802"/>
                  <a:gd name="T75" fmla="*/ 253 h 459"/>
                  <a:gd name="T76" fmla="*/ 33 w 1802"/>
                  <a:gd name="T77" fmla="*/ 264 h 459"/>
                  <a:gd name="connsiteX0" fmla="*/ 427 w 10000"/>
                  <a:gd name="connsiteY0" fmla="*/ 6187 h 10000"/>
                  <a:gd name="connsiteX1" fmla="*/ 427 w 10000"/>
                  <a:gd name="connsiteY1" fmla="*/ 6187 h 10000"/>
                  <a:gd name="connsiteX2" fmla="*/ 755 w 10000"/>
                  <a:gd name="connsiteY2" fmla="*/ 6754 h 10000"/>
                  <a:gd name="connsiteX3" fmla="*/ 1082 w 10000"/>
                  <a:gd name="connsiteY3" fmla="*/ 7277 h 10000"/>
                  <a:gd name="connsiteX4" fmla="*/ 1410 w 10000"/>
                  <a:gd name="connsiteY4" fmla="*/ 7756 h 10000"/>
                  <a:gd name="connsiteX5" fmla="*/ 1737 w 10000"/>
                  <a:gd name="connsiteY5" fmla="*/ 8148 h 10000"/>
                  <a:gd name="connsiteX6" fmla="*/ 2064 w 10000"/>
                  <a:gd name="connsiteY6" fmla="*/ 8562 h 10000"/>
                  <a:gd name="connsiteX7" fmla="*/ 2392 w 10000"/>
                  <a:gd name="connsiteY7" fmla="*/ 8867 h 10000"/>
                  <a:gd name="connsiteX8" fmla="*/ 2714 w 10000"/>
                  <a:gd name="connsiteY8" fmla="*/ 9150 h 10000"/>
                  <a:gd name="connsiteX9" fmla="*/ 3036 w 10000"/>
                  <a:gd name="connsiteY9" fmla="*/ 9390 h 10000"/>
                  <a:gd name="connsiteX10" fmla="*/ 3357 w 10000"/>
                  <a:gd name="connsiteY10" fmla="*/ 9586 h 10000"/>
                  <a:gd name="connsiteX11" fmla="*/ 3685 w 10000"/>
                  <a:gd name="connsiteY11" fmla="*/ 9760 h 10000"/>
                  <a:gd name="connsiteX12" fmla="*/ 4001 w 10000"/>
                  <a:gd name="connsiteY12" fmla="*/ 9869 h 10000"/>
                  <a:gd name="connsiteX13" fmla="*/ 4317 w 10000"/>
                  <a:gd name="connsiteY13" fmla="*/ 9956 h 10000"/>
                  <a:gd name="connsiteX14" fmla="*/ 4639 w 10000"/>
                  <a:gd name="connsiteY14" fmla="*/ 10000 h 10000"/>
                  <a:gd name="connsiteX15" fmla="*/ 4956 w 10000"/>
                  <a:gd name="connsiteY15" fmla="*/ 10000 h 10000"/>
                  <a:gd name="connsiteX16" fmla="*/ 5272 w 10000"/>
                  <a:gd name="connsiteY16" fmla="*/ 9956 h 10000"/>
                  <a:gd name="connsiteX17" fmla="*/ 5577 w 10000"/>
                  <a:gd name="connsiteY17" fmla="*/ 9869 h 10000"/>
                  <a:gd name="connsiteX18" fmla="*/ 5882 w 10000"/>
                  <a:gd name="connsiteY18" fmla="*/ 9760 h 10000"/>
                  <a:gd name="connsiteX19" fmla="*/ 6188 w 10000"/>
                  <a:gd name="connsiteY19" fmla="*/ 9586 h 10000"/>
                  <a:gd name="connsiteX20" fmla="*/ 6487 w 10000"/>
                  <a:gd name="connsiteY20" fmla="*/ 9390 h 10000"/>
                  <a:gd name="connsiteX21" fmla="*/ 6781 w 10000"/>
                  <a:gd name="connsiteY21" fmla="*/ 9194 h 10000"/>
                  <a:gd name="connsiteX22" fmla="*/ 7081 w 10000"/>
                  <a:gd name="connsiteY22" fmla="*/ 8911 h 10000"/>
                  <a:gd name="connsiteX23" fmla="*/ 7364 w 10000"/>
                  <a:gd name="connsiteY23" fmla="*/ 8627 h 10000"/>
                  <a:gd name="connsiteX24" fmla="*/ 7653 w 10000"/>
                  <a:gd name="connsiteY24" fmla="*/ 8301 h 10000"/>
                  <a:gd name="connsiteX25" fmla="*/ 7925 w 10000"/>
                  <a:gd name="connsiteY25" fmla="*/ 7952 h 10000"/>
                  <a:gd name="connsiteX26" fmla="*/ 8202 w 10000"/>
                  <a:gd name="connsiteY26" fmla="*/ 7582 h 10000"/>
                  <a:gd name="connsiteX27" fmla="*/ 8479 w 10000"/>
                  <a:gd name="connsiteY27" fmla="*/ 7146 h 10000"/>
                  <a:gd name="connsiteX28" fmla="*/ 8746 w 10000"/>
                  <a:gd name="connsiteY28" fmla="*/ 6710 h 10000"/>
                  <a:gd name="connsiteX29" fmla="*/ 9007 w 10000"/>
                  <a:gd name="connsiteY29" fmla="*/ 6231 h 10000"/>
                  <a:gd name="connsiteX30" fmla="*/ 9262 w 10000"/>
                  <a:gd name="connsiteY30" fmla="*/ 5752 h 10000"/>
                  <a:gd name="connsiteX31" fmla="*/ 9512 w 10000"/>
                  <a:gd name="connsiteY31" fmla="*/ 5185 h 10000"/>
                  <a:gd name="connsiteX32" fmla="*/ 9756 w 10000"/>
                  <a:gd name="connsiteY32" fmla="*/ 4619 h 10000"/>
                  <a:gd name="connsiteX33" fmla="*/ 10000 w 10000"/>
                  <a:gd name="connsiteY33" fmla="*/ 4052 h 10000"/>
                  <a:gd name="connsiteX34" fmla="*/ 9223 w 10000"/>
                  <a:gd name="connsiteY34" fmla="*/ 0 h 10000"/>
                  <a:gd name="connsiteX35" fmla="*/ 9021 w 10000"/>
                  <a:gd name="connsiteY35" fmla="*/ 555 h 10000"/>
                  <a:gd name="connsiteX36" fmla="*/ 8968 w 10000"/>
                  <a:gd name="connsiteY36" fmla="*/ 697 h 10000"/>
                  <a:gd name="connsiteX37" fmla="*/ 8713 w 10000"/>
                  <a:gd name="connsiteY37" fmla="*/ 1329 h 10000"/>
                  <a:gd name="connsiteX38" fmla="*/ 8446 w 10000"/>
                  <a:gd name="connsiteY38" fmla="*/ 1939 h 10000"/>
                  <a:gd name="connsiteX39" fmla="*/ 8180 w 10000"/>
                  <a:gd name="connsiteY39" fmla="*/ 2527 h 10000"/>
                  <a:gd name="connsiteX40" fmla="*/ 7908 w 10000"/>
                  <a:gd name="connsiteY40" fmla="*/ 3094 h 10000"/>
                  <a:gd name="connsiteX41" fmla="*/ 7630 w 10000"/>
                  <a:gd name="connsiteY41" fmla="*/ 3617 h 10000"/>
                  <a:gd name="connsiteX42" fmla="*/ 7353 w 10000"/>
                  <a:gd name="connsiteY42" fmla="*/ 4096 h 10000"/>
                  <a:gd name="connsiteX43" fmla="*/ 7070 w 10000"/>
                  <a:gd name="connsiteY43" fmla="*/ 4532 h 10000"/>
                  <a:gd name="connsiteX44" fmla="*/ 6770 w 10000"/>
                  <a:gd name="connsiteY44" fmla="*/ 4946 h 10000"/>
                  <a:gd name="connsiteX45" fmla="*/ 6487 w 10000"/>
                  <a:gd name="connsiteY45" fmla="*/ 5338 h 10000"/>
                  <a:gd name="connsiteX46" fmla="*/ 6188 w 10000"/>
                  <a:gd name="connsiteY46" fmla="*/ 5708 h 10000"/>
                  <a:gd name="connsiteX47" fmla="*/ 5893 w 10000"/>
                  <a:gd name="connsiteY47" fmla="*/ 6035 h 10000"/>
                  <a:gd name="connsiteX48" fmla="*/ 5599 w 10000"/>
                  <a:gd name="connsiteY48" fmla="*/ 6296 h 10000"/>
                  <a:gd name="connsiteX49" fmla="*/ 5300 w 10000"/>
                  <a:gd name="connsiteY49" fmla="*/ 6536 h 10000"/>
                  <a:gd name="connsiteX50" fmla="*/ 4994 w 10000"/>
                  <a:gd name="connsiteY50" fmla="*/ 6776 h 10000"/>
                  <a:gd name="connsiteX51" fmla="*/ 4700 w 10000"/>
                  <a:gd name="connsiteY51" fmla="*/ 6993 h 10000"/>
                  <a:gd name="connsiteX52" fmla="*/ 4390 w 10000"/>
                  <a:gd name="connsiteY52" fmla="*/ 7102 h 10000"/>
                  <a:gd name="connsiteX53" fmla="*/ 4095 w 10000"/>
                  <a:gd name="connsiteY53" fmla="*/ 7233 h 10000"/>
                  <a:gd name="connsiteX54" fmla="*/ 3790 w 10000"/>
                  <a:gd name="connsiteY54" fmla="*/ 7298 h 10000"/>
                  <a:gd name="connsiteX55" fmla="*/ 3491 w 10000"/>
                  <a:gd name="connsiteY55" fmla="*/ 7342 h 10000"/>
                  <a:gd name="connsiteX56" fmla="*/ 3196 w 10000"/>
                  <a:gd name="connsiteY56" fmla="*/ 7342 h 10000"/>
                  <a:gd name="connsiteX57" fmla="*/ 2902 w 10000"/>
                  <a:gd name="connsiteY57" fmla="*/ 7342 h 10000"/>
                  <a:gd name="connsiteX58" fmla="*/ 2603 w 10000"/>
                  <a:gd name="connsiteY58" fmla="*/ 7277 h 10000"/>
                  <a:gd name="connsiteX59" fmla="*/ 2309 w 10000"/>
                  <a:gd name="connsiteY59" fmla="*/ 7190 h 10000"/>
                  <a:gd name="connsiteX60" fmla="*/ 2020 w 10000"/>
                  <a:gd name="connsiteY60" fmla="*/ 7037 h 10000"/>
                  <a:gd name="connsiteX61" fmla="*/ 1737 w 10000"/>
                  <a:gd name="connsiteY61" fmla="*/ 6863 h 10000"/>
                  <a:gd name="connsiteX62" fmla="*/ 1448 w 10000"/>
                  <a:gd name="connsiteY62" fmla="*/ 6667 h 10000"/>
                  <a:gd name="connsiteX63" fmla="*/ 1176 w 10000"/>
                  <a:gd name="connsiteY63" fmla="*/ 6383 h 10000"/>
                  <a:gd name="connsiteX64" fmla="*/ 899 w 10000"/>
                  <a:gd name="connsiteY64" fmla="*/ 6100 h 10000"/>
                  <a:gd name="connsiteX65" fmla="*/ 633 w 10000"/>
                  <a:gd name="connsiteY65" fmla="*/ 5773 h 10000"/>
                  <a:gd name="connsiteX66" fmla="*/ 366 w 10000"/>
                  <a:gd name="connsiteY66" fmla="*/ 5425 h 10000"/>
                  <a:gd name="connsiteX67" fmla="*/ 100 w 10000"/>
                  <a:gd name="connsiteY67" fmla="*/ 5011 h 10000"/>
                  <a:gd name="connsiteX68" fmla="*/ 100 w 10000"/>
                  <a:gd name="connsiteY68" fmla="*/ 5011 h 10000"/>
                  <a:gd name="connsiteX69" fmla="*/ 61 w 10000"/>
                  <a:gd name="connsiteY69" fmla="*/ 4946 h 10000"/>
                  <a:gd name="connsiteX70" fmla="*/ 28 w 10000"/>
                  <a:gd name="connsiteY70" fmla="*/ 4946 h 10000"/>
                  <a:gd name="connsiteX71" fmla="*/ 0 w 10000"/>
                  <a:gd name="connsiteY71" fmla="*/ 4989 h 10000"/>
                  <a:gd name="connsiteX72" fmla="*/ 0 w 10000"/>
                  <a:gd name="connsiteY72" fmla="*/ 5054 h 10000"/>
                  <a:gd name="connsiteX73" fmla="*/ 11 w 10000"/>
                  <a:gd name="connsiteY73" fmla="*/ 5185 h 10000"/>
                  <a:gd name="connsiteX74" fmla="*/ 39 w 10000"/>
                  <a:gd name="connsiteY74" fmla="*/ 5338 h 10000"/>
                  <a:gd name="connsiteX75" fmla="*/ 100 w 10000"/>
                  <a:gd name="connsiteY75" fmla="*/ 5512 h 10000"/>
                  <a:gd name="connsiteX76" fmla="*/ 183 w 10000"/>
                  <a:gd name="connsiteY76" fmla="*/ 5752 h 10000"/>
                  <a:gd name="connsiteX77" fmla="*/ 183 w 10000"/>
                  <a:gd name="connsiteY77" fmla="*/ 5752 h 10000"/>
                  <a:gd name="connsiteX78" fmla="*/ 427 w 10000"/>
                  <a:gd name="connsiteY78" fmla="*/ 6187 h 10000"/>
                  <a:gd name="connsiteX0" fmla="*/ 427 w 9756"/>
                  <a:gd name="connsiteY0" fmla="*/ 6187 h 10000"/>
                  <a:gd name="connsiteX1" fmla="*/ 427 w 9756"/>
                  <a:gd name="connsiteY1" fmla="*/ 6187 h 10000"/>
                  <a:gd name="connsiteX2" fmla="*/ 755 w 9756"/>
                  <a:gd name="connsiteY2" fmla="*/ 6754 h 10000"/>
                  <a:gd name="connsiteX3" fmla="*/ 1082 w 9756"/>
                  <a:gd name="connsiteY3" fmla="*/ 7277 h 10000"/>
                  <a:gd name="connsiteX4" fmla="*/ 1410 w 9756"/>
                  <a:gd name="connsiteY4" fmla="*/ 7756 h 10000"/>
                  <a:gd name="connsiteX5" fmla="*/ 1737 w 9756"/>
                  <a:gd name="connsiteY5" fmla="*/ 8148 h 10000"/>
                  <a:gd name="connsiteX6" fmla="*/ 2064 w 9756"/>
                  <a:gd name="connsiteY6" fmla="*/ 8562 h 10000"/>
                  <a:gd name="connsiteX7" fmla="*/ 2392 w 9756"/>
                  <a:gd name="connsiteY7" fmla="*/ 8867 h 10000"/>
                  <a:gd name="connsiteX8" fmla="*/ 2714 w 9756"/>
                  <a:gd name="connsiteY8" fmla="*/ 9150 h 10000"/>
                  <a:gd name="connsiteX9" fmla="*/ 3036 w 9756"/>
                  <a:gd name="connsiteY9" fmla="*/ 9390 h 10000"/>
                  <a:gd name="connsiteX10" fmla="*/ 3357 w 9756"/>
                  <a:gd name="connsiteY10" fmla="*/ 9586 h 10000"/>
                  <a:gd name="connsiteX11" fmla="*/ 3685 w 9756"/>
                  <a:gd name="connsiteY11" fmla="*/ 9760 h 10000"/>
                  <a:gd name="connsiteX12" fmla="*/ 4001 w 9756"/>
                  <a:gd name="connsiteY12" fmla="*/ 9869 h 10000"/>
                  <a:gd name="connsiteX13" fmla="*/ 4317 w 9756"/>
                  <a:gd name="connsiteY13" fmla="*/ 9956 h 10000"/>
                  <a:gd name="connsiteX14" fmla="*/ 4639 w 9756"/>
                  <a:gd name="connsiteY14" fmla="*/ 10000 h 10000"/>
                  <a:gd name="connsiteX15" fmla="*/ 4956 w 9756"/>
                  <a:gd name="connsiteY15" fmla="*/ 10000 h 10000"/>
                  <a:gd name="connsiteX16" fmla="*/ 5272 w 9756"/>
                  <a:gd name="connsiteY16" fmla="*/ 9956 h 10000"/>
                  <a:gd name="connsiteX17" fmla="*/ 5577 w 9756"/>
                  <a:gd name="connsiteY17" fmla="*/ 9869 h 10000"/>
                  <a:gd name="connsiteX18" fmla="*/ 5882 w 9756"/>
                  <a:gd name="connsiteY18" fmla="*/ 9760 h 10000"/>
                  <a:gd name="connsiteX19" fmla="*/ 6188 w 9756"/>
                  <a:gd name="connsiteY19" fmla="*/ 9586 h 10000"/>
                  <a:gd name="connsiteX20" fmla="*/ 6487 w 9756"/>
                  <a:gd name="connsiteY20" fmla="*/ 9390 h 10000"/>
                  <a:gd name="connsiteX21" fmla="*/ 6781 w 9756"/>
                  <a:gd name="connsiteY21" fmla="*/ 9194 h 10000"/>
                  <a:gd name="connsiteX22" fmla="*/ 7081 w 9756"/>
                  <a:gd name="connsiteY22" fmla="*/ 8911 h 10000"/>
                  <a:gd name="connsiteX23" fmla="*/ 7364 w 9756"/>
                  <a:gd name="connsiteY23" fmla="*/ 8627 h 10000"/>
                  <a:gd name="connsiteX24" fmla="*/ 7653 w 9756"/>
                  <a:gd name="connsiteY24" fmla="*/ 8301 h 10000"/>
                  <a:gd name="connsiteX25" fmla="*/ 7925 w 9756"/>
                  <a:gd name="connsiteY25" fmla="*/ 7952 h 10000"/>
                  <a:gd name="connsiteX26" fmla="*/ 8202 w 9756"/>
                  <a:gd name="connsiteY26" fmla="*/ 7582 h 10000"/>
                  <a:gd name="connsiteX27" fmla="*/ 8479 w 9756"/>
                  <a:gd name="connsiteY27" fmla="*/ 7146 h 10000"/>
                  <a:gd name="connsiteX28" fmla="*/ 8746 w 9756"/>
                  <a:gd name="connsiteY28" fmla="*/ 6710 h 10000"/>
                  <a:gd name="connsiteX29" fmla="*/ 9007 w 9756"/>
                  <a:gd name="connsiteY29" fmla="*/ 6231 h 10000"/>
                  <a:gd name="connsiteX30" fmla="*/ 9262 w 9756"/>
                  <a:gd name="connsiteY30" fmla="*/ 5752 h 10000"/>
                  <a:gd name="connsiteX31" fmla="*/ 9512 w 9756"/>
                  <a:gd name="connsiteY31" fmla="*/ 5185 h 10000"/>
                  <a:gd name="connsiteX32" fmla="*/ 9756 w 9756"/>
                  <a:gd name="connsiteY32" fmla="*/ 4619 h 10000"/>
                  <a:gd name="connsiteX33" fmla="*/ 9223 w 9756"/>
                  <a:gd name="connsiteY33" fmla="*/ 0 h 10000"/>
                  <a:gd name="connsiteX34" fmla="*/ 9021 w 9756"/>
                  <a:gd name="connsiteY34" fmla="*/ 555 h 10000"/>
                  <a:gd name="connsiteX35" fmla="*/ 8968 w 9756"/>
                  <a:gd name="connsiteY35" fmla="*/ 697 h 10000"/>
                  <a:gd name="connsiteX36" fmla="*/ 8713 w 9756"/>
                  <a:gd name="connsiteY36" fmla="*/ 1329 h 10000"/>
                  <a:gd name="connsiteX37" fmla="*/ 8446 w 9756"/>
                  <a:gd name="connsiteY37" fmla="*/ 1939 h 10000"/>
                  <a:gd name="connsiteX38" fmla="*/ 8180 w 9756"/>
                  <a:gd name="connsiteY38" fmla="*/ 2527 h 10000"/>
                  <a:gd name="connsiteX39" fmla="*/ 7908 w 9756"/>
                  <a:gd name="connsiteY39" fmla="*/ 3094 h 10000"/>
                  <a:gd name="connsiteX40" fmla="*/ 7630 w 9756"/>
                  <a:gd name="connsiteY40" fmla="*/ 3617 h 10000"/>
                  <a:gd name="connsiteX41" fmla="*/ 7353 w 9756"/>
                  <a:gd name="connsiteY41" fmla="*/ 4096 h 10000"/>
                  <a:gd name="connsiteX42" fmla="*/ 7070 w 9756"/>
                  <a:gd name="connsiteY42" fmla="*/ 4532 h 10000"/>
                  <a:gd name="connsiteX43" fmla="*/ 6770 w 9756"/>
                  <a:gd name="connsiteY43" fmla="*/ 4946 h 10000"/>
                  <a:gd name="connsiteX44" fmla="*/ 6487 w 9756"/>
                  <a:gd name="connsiteY44" fmla="*/ 5338 h 10000"/>
                  <a:gd name="connsiteX45" fmla="*/ 6188 w 9756"/>
                  <a:gd name="connsiteY45" fmla="*/ 5708 h 10000"/>
                  <a:gd name="connsiteX46" fmla="*/ 5893 w 9756"/>
                  <a:gd name="connsiteY46" fmla="*/ 6035 h 10000"/>
                  <a:gd name="connsiteX47" fmla="*/ 5599 w 9756"/>
                  <a:gd name="connsiteY47" fmla="*/ 6296 h 10000"/>
                  <a:gd name="connsiteX48" fmla="*/ 5300 w 9756"/>
                  <a:gd name="connsiteY48" fmla="*/ 6536 h 10000"/>
                  <a:gd name="connsiteX49" fmla="*/ 4994 w 9756"/>
                  <a:gd name="connsiteY49" fmla="*/ 6776 h 10000"/>
                  <a:gd name="connsiteX50" fmla="*/ 4700 w 9756"/>
                  <a:gd name="connsiteY50" fmla="*/ 6993 h 10000"/>
                  <a:gd name="connsiteX51" fmla="*/ 4390 w 9756"/>
                  <a:gd name="connsiteY51" fmla="*/ 7102 h 10000"/>
                  <a:gd name="connsiteX52" fmla="*/ 4095 w 9756"/>
                  <a:gd name="connsiteY52" fmla="*/ 7233 h 10000"/>
                  <a:gd name="connsiteX53" fmla="*/ 3790 w 9756"/>
                  <a:gd name="connsiteY53" fmla="*/ 7298 h 10000"/>
                  <a:gd name="connsiteX54" fmla="*/ 3491 w 9756"/>
                  <a:gd name="connsiteY54" fmla="*/ 7342 h 10000"/>
                  <a:gd name="connsiteX55" fmla="*/ 3196 w 9756"/>
                  <a:gd name="connsiteY55" fmla="*/ 7342 h 10000"/>
                  <a:gd name="connsiteX56" fmla="*/ 2902 w 9756"/>
                  <a:gd name="connsiteY56" fmla="*/ 7342 h 10000"/>
                  <a:gd name="connsiteX57" fmla="*/ 2603 w 9756"/>
                  <a:gd name="connsiteY57" fmla="*/ 7277 h 10000"/>
                  <a:gd name="connsiteX58" fmla="*/ 2309 w 9756"/>
                  <a:gd name="connsiteY58" fmla="*/ 7190 h 10000"/>
                  <a:gd name="connsiteX59" fmla="*/ 2020 w 9756"/>
                  <a:gd name="connsiteY59" fmla="*/ 7037 h 10000"/>
                  <a:gd name="connsiteX60" fmla="*/ 1737 w 9756"/>
                  <a:gd name="connsiteY60" fmla="*/ 6863 h 10000"/>
                  <a:gd name="connsiteX61" fmla="*/ 1448 w 9756"/>
                  <a:gd name="connsiteY61" fmla="*/ 6667 h 10000"/>
                  <a:gd name="connsiteX62" fmla="*/ 1176 w 9756"/>
                  <a:gd name="connsiteY62" fmla="*/ 6383 h 10000"/>
                  <a:gd name="connsiteX63" fmla="*/ 899 w 9756"/>
                  <a:gd name="connsiteY63" fmla="*/ 6100 h 10000"/>
                  <a:gd name="connsiteX64" fmla="*/ 633 w 9756"/>
                  <a:gd name="connsiteY64" fmla="*/ 5773 h 10000"/>
                  <a:gd name="connsiteX65" fmla="*/ 366 w 9756"/>
                  <a:gd name="connsiteY65" fmla="*/ 5425 h 10000"/>
                  <a:gd name="connsiteX66" fmla="*/ 100 w 9756"/>
                  <a:gd name="connsiteY66" fmla="*/ 5011 h 10000"/>
                  <a:gd name="connsiteX67" fmla="*/ 100 w 9756"/>
                  <a:gd name="connsiteY67" fmla="*/ 5011 h 10000"/>
                  <a:gd name="connsiteX68" fmla="*/ 61 w 9756"/>
                  <a:gd name="connsiteY68" fmla="*/ 4946 h 10000"/>
                  <a:gd name="connsiteX69" fmla="*/ 28 w 9756"/>
                  <a:gd name="connsiteY69" fmla="*/ 4946 h 10000"/>
                  <a:gd name="connsiteX70" fmla="*/ 0 w 9756"/>
                  <a:gd name="connsiteY70" fmla="*/ 4989 h 10000"/>
                  <a:gd name="connsiteX71" fmla="*/ 0 w 9756"/>
                  <a:gd name="connsiteY71" fmla="*/ 5054 h 10000"/>
                  <a:gd name="connsiteX72" fmla="*/ 11 w 9756"/>
                  <a:gd name="connsiteY72" fmla="*/ 5185 h 10000"/>
                  <a:gd name="connsiteX73" fmla="*/ 39 w 9756"/>
                  <a:gd name="connsiteY73" fmla="*/ 5338 h 10000"/>
                  <a:gd name="connsiteX74" fmla="*/ 100 w 9756"/>
                  <a:gd name="connsiteY74" fmla="*/ 5512 h 10000"/>
                  <a:gd name="connsiteX75" fmla="*/ 183 w 9756"/>
                  <a:gd name="connsiteY75" fmla="*/ 5752 h 10000"/>
                  <a:gd name="connsiteX76" fmla="*/ 183 w 9756"/>
                  <a:gd name="connsiteY76" fmla="*/ 5752 h 10000"/>
                  <a:gd name="connsiteX77" fmla="*/ 427 w 9756"/>
                  <a:gd name="connsiteY77" fmla="*/ 6187 h 10000"/>
                  <a:gd name="connsiteX0" fmla="*/ 438 w 9750"/>
                  <a:gd name="connsiteY0" fmla="*/ 6187 h 10000"/>
                  <a:gd name="connsiteX1" fmla="*/ 438 w 9750"/>
                  <a:gd name="connsiteY1" fmla="*/ 6187 h 10000"/>
                  <a:gd name="connsiteX2" fmla="*/ 774 w 9750"/>
                  <a:gd name="connsiteY2" fmla="*/ 6754 h 10000"/>
                  <a:gd name="connsiteX3" fmla="*/ 1109 w 9750"/>
                  <a:gd name="connsiteY3" fmla="*/ 7277 h 10000"/>
                  <a:gd name="connsiteX4" fmla="*/ 1445 w 9750"/>
                  <a:gd name="connsiteY4" fmla="*/ 7756 h 10000"/>
                  <a:gd name="connsiteX5" fmla="*/ 1780 w 9750"/>
                  <a:gd name="connsiteY5" fmla="*/ 8148 h 10000"/>
                  <a:gd name="connsiteX6" fmla="*/ 2116 w 9750"/>
                  <a:gd name="connsiteY6" fmla="*/ 8562 h 10000"/>
                  <a:gd name="connsiteX7" fmla="*/ 2452 w 9750"/>
                  <a:gd name="connsiteY7" fmla="*/ 8867 h 10000"/>
                  <a:gd name="connsiteX8" fmla="*/ 2782 w 9750"/>
                  <a:gd name="connsiteY8" fmla="*/ 9150 h 10000"/>
                  <a:gd name="connsiteX9" fmla="*/ 3112 w 9750"/>
                  <a:gd name="connsiteY9" fmla="*/ 9390 h 10000"/>
                  <a:gd name="connsiteX10" fmla="*/ 3441 w 9750"/>
                  <a:gd name="connsiteY10" fmla="*/ 9586 h 10000"/>
                  <a:gd name="connsiteX11" fmla="*/ 3777 w 9750"/>
                  <a:gd name="connsiteY11" fmla="*/ 9760 h 10000"/>
                  <a:gd name="connsiteX12" fmla="*/ 4101 w 9750"/>
                  <a:gd name="connsiteY12" fmla="*/ 9869 h 10000"/>
                  <a:gd name="connsiteX13" fmla="*/ 4425 w 9750"/>
                  <a:gd name="connsiteY13" fmla="*/ 9956 h 10000"/>
                  <a:gd name="connsiteX14" fmla="*/ 4755 w 9750"/>
                  <a:gd name="connsiteY14" fmla="*/ 10000 h 10000"/>
                  <a:gd name="connsiteX15" fmla="*/ 5080 w 9750"/>
                  <a:gd name="connsiteY15" fmla="*/ 10000 h 10000"/>
                  <a:gd name="connsiteX16" fmla="*/ 5404 w 9750"/>
                  <a:gd name="connsiteY16" fmla="*/ 9956 h 10000"/>
                  <a:gd name="connsiteX17" fmla="*/ 5716 w 9750"/>
                  <a:gd name="connsiteY17" fmla="*/ 9869 h 10000"/>
                  <a:gd name="connsiteX18" fmla="*/ 6029 w 9750"/>
                  <a:gd name="connsiteY18" fmla="*/ 9760 h 10000"/>
                  <a:gd name="connsiteX19" fmla="*/ 6343 w 9750"/>
                  <a:gd name="connsiteY19" fmla="*/ 9586 h 10000"/>
                  <a:gd name="connsiteX20" fmla="*/ 6649 w 9750"/>
                  <a:gd name="connsiteY20" fmla="*/ 9390 h 10000"/>
                  <a:gd name="connsiteX21" fmla="*/ 6951 w 9750"/>
                  <a:gd name="connsiteY21" fmla="*/ 9194 h 10000"/>
                  <a:gd name="connsiteX22" fmla="*/ 7258 w 9750"/>
                  <a:gd name="connsiteY22" fmla="*/ 8911 h 10000"/>
                  <a:gd name="connsiteX23" fmla="*/ 7548 w 9750"/>
                  <a:gd name="connsiteY23" fmla="*/ 8627 h 10000"/>
                  <a:gd name="connsiteX24" fmla="*/ 7844 w 9750"/>
                  <a:gd name="connsiteY24" fmla="*/ 8301 h 10000"/>
                  <a:gd name="connsiteX25" fmla="*/ 8123 w 9750"/>
                  <a:gd name="connsiteY25" fmla="*/ 7952 h 10000"/>
                  <a:gd name="connsiteX26" fmla="*/ 8407 w 9750"/>
                  <a:gd name="connsiteY26" fmla="*/ 7582 h 10000"/>
                  <a:gd name="connsiteX27" fmla="*/ 8691 w 9750"/>
                  <a:gd name="connsiteY27" fmla="*/ 7146 h 10000"/>
                  <a:gd name="connsiteX28" fmla="*/ 8965 w 9750"/>
                  <a:gd name="connsiteY28" fmla="*/ 6710 h 10000"/>
                  <a:gd name="connsiteX29" fmla="*/ 9232 w 9750"/>
                  <a:gd name="connsiteY29" fmla="*/ 6231 h 10000"/>
                  <a:gd name="connsiteX30" fmla="*/ 9494 w 9750"/>
                  <a:gd name="connsiteY30" fmla="*/ 5752 h 10000"/>
                  <a:gd name="connsiteX31" fmla="*/ 9750 w 9750"/>
                  <a:gd name="connsiteY31" fmla="*/ 5185 h 10000"/>
                  <a:gd name="connsiteX32" fmla="*/ 9454 w 9750"/>
                  <a:gd name="connsiteY32" fmla="*/ 0 h 10000"/>
                  <a:gd name="connsiteX33" fmla="*/ 9247 w 9750"/>
                  <a:gd name="connsiteY33" fmla="*/ 555 h 10000"/>
                  <a:gd name="connsiteX34" fmla="*/ 9192 w 9750"/>
                  <a:gd name="connsiteY34" fmla="*/ 697 h 10000"/>
                  <a:gd name="connsiteX35" fmla="*/ 8931 w 9750"/>
                  <a:gd name="connsiteY35" fmla="*/ 1329 h 10000"/>
                  <a:gd name="connsiteX36" fmla="*/ 8657 w 9750"/>
                  <a:gd name="connsiteY36" fmla="*/ 1939 h 10000"/>
                  <a:gd name="connsiteX37" fmla="*/ 8385 w 9750"/>
                  <a:gd name="connsiteY37" fmla="*/ 2527 h 10000"/>
                  <a:gd name="connsiteX38" fmla="*/ 8106 w 9750"/>
                  <a:gd name="connsiteY38" fmla="*/ 3094 h 10000"/>
                  <a:gd name="connsiteX39" fmla="*/ 7821 w 9750"/>
                  <a:gd name="connsiteY39" fmla="*/ 3617 h 10000"/>
                  <a:gd name="connsiteX40" fmla="*/ 7537 w 9750"/>
                  <a:gd name="connsiteY40" fmla="*/ 4096 h 10000"/>
                  <a:gd name="connsiteX41" fmla="*/ 7247 w 9750"/>
                  <a:gd name="connsiteY41" fmla="*/ 4532 h 10000"/>
                  <a:gd name="connsiteX42" fmla="*/ 6939 w 9750"/>
                  <a:gd name="connsiteY42" fmla="*/ 4946 h 10000"/>
                  <a:gd name="connsiteX43" fmla="*/ 6649 w 9750"/>
                  <a:gd name="connsiteY43" fmla="*/ 5338 h 10000"/>
                  <a:gd name="connsiteX44" fmla="*/ 6343 w 9750"/>
                  <a:gd name="connsiteY44" fmla="*/ 5708 h 10000"/>
                  <a:gd name="connsiteX45" fmla="*/ 6040 w 9750"/>
                  <a:gd name="connsiteY45" fmla="*/ 6035 h 10000"/>
                  <a:gd name="connsiteX46" fmla="*/ 5739 w 9750"/>
                  <a:gd name="connsiteY46" fmla="*/ 6296 h 10000"/>
                  <a:gd name="connsiteX47" fmla="*/ 5433 w 9750"/>
                  <a:gd name="connsiteY47" fmla="*/ 6536 h 10000"/>
                  <a:gd name="connsiteX48" fmla="*/ 5119 w 9750"/>
                  <a:gd name="connsiteY48" fmla="*/ 6776 h 10000"/>
                  <a:gd name="connsiteX49" fmla="*/ 4818 w 9750"/>
                  <a:gd name="connsiteY49" fmla="*/ 6993 h 10000"/>
                  <a:gd name="connsiteX50" fmla="*/ 4500 w 9750"/>
                  <a:gd name="connsiteY50" fmla="*/ 7102 h 10000"/>
                  <a:gd name="connsiteX51" fmla="*/ 4197 w 9750"/>
                  <a:gd name="connsiteY51" fmla="*/ 7233 h 10000"/>
                  <a:gd name="connsiteX52" fmla="*/ 3885 w 9750"/>
                  <a:gd name="connsiteY52" fmla="*/ 7298 h 10000"/>
                  <a:gd name="connsiteX53" fmla="*/ 3578 w 9750"/>
                  <a:gd name="connsiteY53" fmla="*/ 7342 h 10000"/>
                  <a:gd name="connsiteX54" fmla="*/ 3276 w 9750"/>
                  <a:gd name="connsiteY54" fmla="*/ 7342 h 10000"/>
                  <a:gd name="connsiteX55" fmla="*/ 2975 w 9750"/>
                  <a:gd name="connsiteY55" fmla="*/ 7342 h 10000"/>
                  <a:gd name="connsiteX56" fmla="*/ 2668 w 9750"/>
                  <a:gd name="connsiteY56" fmla="*/ 7277 h 10000"/>
                  <a:gd name="connsiteX57" fmla="*/ 2367 w 9750"/>
                  <a:gd name="connsiteY57" fmla="*/ 7190 h 10000"/>
                  <a:gd name="connsiteX58" fmla="*/ 2071 w 9750"/>
                  <a:gd name="connsiteY58" fmla="*/ 7037 h 10000"/>
                  <a:gd name="connsiteX59" fmla="*/ 1780 w 9750"/>
                  <a:gd name="connsiteY59" fmla="*/ 6863 h 10000"/>
                  <a:gd name="connsiteX60" fmla="*/ 1484 w 9750"/>
                  <a:gd name="connsiteY60" fmla="*/ 6667 h 10000"/>
                  <a:gd name="connsiteX61" fmla="*/ 1205 w 9750"/>
                  <a:gd name="connsiteY61" fmla="*/ 6383 h 10000"/>
                  <a:gd name="connsiteX62" fmla="*/ 921 w 9750"/>
                  <a:gd name="connsiteY62" fmla="*/ 6100 h 10000"/>
                  <a:gd name="connsiteX63" fmla="*/ 649 w 9750"/>
                  <a:gd name="connsiteY63" fmla="*/ 5773 h 10000"/>
                  <a:gd name="connsiteX64" fmla="*/ 375 w 9750"/>
                  <a:gd name="connsiteY64" fmla="*/ 5425 h 10000"/>
                  <a:gd name="connsiteX65" fmla="*/ 103 w 9750"/>
                  <a:gd name="connsiteY65" fmla="*/ 5011 h 10000"/>
                  <a:gd name="connsiteX66" fmla="*/ 103 w 9750"/>
                  <a:gd name="connsiteY66" fmla="*/ 5011 h 10000"/>
                  <a:gd name="connsiteX67" fmla="*/ 63 w 9750"/>
                  <a:gd name="connsiteY67" fmla="*/ 4946 h 10000"/>
                  <a:gd name="connsiteX68" fmla="*/ 29 w 9750"/>
                  <a:gd name="connsiteY68" fmla="*/ 4946 h 10000"/>
                  <a:gd name="connsiteX69" fmla="*/ 0 w 9750"/>
                  <a:gd name="connsiteY69" fmla="*/ 4989 h 10000"/>
                  <a:gd name="connsiteX70" fmla="*/ 0 w 9750"/>
                  <a:gd name="connsiteY70" fmla="*/ 5054 h 10000"/>
                  <a:gd name="connsiteX71" fmla="*/ 11 w 9750"/>
                  <a:gd name="connsiteY71" fmla="*/ 5185 h 10000"/>
                  <a:gd name="connsiteX72" fmla="*/ 40 w 9750"/>
                  <a:gd name="connsiteY72" fmla="*/ 5338 h 10000"/>
                  <a:gd name="connsiteX73" fmla="*/ 103 w 9750"/>
                  <a:gd name="connsiteY73" fmla="*/ 5512 h 10000"/>
                  <a:gd name="connsiteX74" fmla="*/ 188 w 9750"/>
                  <a:gd name="connsiteY74" fmla="*/ 5752 h 10000"/>
                  <a:gd name="connsiteX75" fmla="*/ 188 w 9750"/>
                  <a:gd name="connsiteY75" fmla="*/ 5752 h 10000"/>
                  <a:gd name="connsiteX76" fmla="*/ 438 w 9750"/>
                  <a:gd name="connsiteY76" fmla="*/ 6187 h 10000"/>
                  <a:gd name="connsiteX0" fmla="*/ 449 w 9737"/>
                  <a:gd name="connsiteY0" fmla="*/ 6187 h 10000"/>
                  <a:gd name="connsiteX1" fmla="*/ 449 w 9737"/>
                  <a:gd name="connsiteY1" fmla="*/ 6187 h 10000"/>
                  <a:gd name="connsiteX2" fmla="*/ 794 w 9737"/>
                  <a:gd name="connsiteY2" fmla="*/ 6754 h 10000"/>
                  <a:gd name="connsiteX3" fmla="*/ 1137 w 9737"/>
                  <a:gd name="connsiteY3" fmla="*/ 7277 h 10000"/>
                  <a:gd name="connsiteX4" fmla="*/ 1482 w 9737"/>
                  <a:gd name="connsiteY4" fmla="*/ 7756 h 10000"/>
                  <a:gd name="connsiteX5" fmla="*/ 1826 w 9737"/>
                  <a:gd name="connsiteY5" fmla="*/ 8148 h 10000"/>
                  <a:gd name="connsiteX6" fmla="*/ 2170 w 9737"/>
                  <a:gd name="connsiteY6" fmla="*/ 8562 h 10000"/>
                  <a:gd name="connsiteX7" fmla="*/ 2515 w 9737"/>
                  <a:gd name="connsiteY7" fmla="*/ 8867 h 10000"/>
                  <a:gd name="connsiteX8" fmla="*/ 2853 w 9737"/>
                  <a:gd name="connsiteY8" fmla="*/ 9150 h 10000"/>
                  <a:gd name="connsiteX9" fmla="*/ 3192 w 9737"/>
                  <a:gd name="connsiteY9" fmla="*/ 9390 h 10000"/>
                  <a:gd name="connsiteX10" fmla="*/ 3529 w 9737"/>
                  <a:gd name="connsiteY10" fmla="*/ 9586 h 10000"/>
                  <a:gd name="connsiteX11" fmla="*/ 3874 w 9737"/>
                  <a:gd name="connsiteY11" fmla="*/ 9760 h 10000"/>
                  <a:gd name="connsiteX12" fmla="*/ 4206 w 9737"/>
                  <a:gd name="connsiteY12" fmla="*/ 9869 h 10000"/>
                  <a:gd name="connsiteX13" fmla="*/ 4538 w 9737"/>
                  <a:gd name="connsiteY13" fmla="*/ 9956 h 10000"/>
                  <a:gd name="connsiteX14" fmla="*/ 4877 w 9737"/>
                  <a:gd name="connsiteY14" fmla="*/ 10000 h 10000"/>
                  <a:gd name="connsiteX15" fmla="*/ 5210 w 9737"/>
                  <a:gd name="connsiteY15" fmla="*/ 10000 h 10000"/>
                  <a:gd name="connsiteX16" fmla="*/ 5543 w 9737"/>
                  <a:gd name="connsiteY16" fmla="*/ 9956 h 10000"/>
                  <a:gd name="connsiteX17" fmla="*/ 5863 w 9737"/>
                  <a:gd name="connsiteY17" fmla="*/ 9869 h 10000"/>
                  <a:gd name="connsiteX18" fmla="*/ 6184 w 9737"/>
                  <a:gd name="connsiteY18" fmla="*/ 9760 h 10000"/>
                  <a:gd name="connsiteX19" fmla="*/ 6506 w 9737"/>
                  <a:gd name="connsiteY19" fmla="*/ 9586 h 10000"/>
                  <a:gd name="connsiteX20" fmla="*/ 6819 w 9737"/>
                  <a:gd name="connsiteY20" fmla="*/ 9390 h 10000"/>
                  <a:gd name="connsiteX21" fmla="*/ 7129 w 9737"/>
                  <a:gd name="connsiteY21" fmla="*/ 9194 h 10000"/>
                  <a:gd name="connsiteX22" fmla="*/ 7444 w 9737"/>
                  <a:gd name="connsiteY22" fmla="*/ 8911 h 10000"/>
                  <a:gd name="connsiteX23" fmla="*/ 7742 w 9737"/>
                  <a:gd name="connsiteY23" fmla="*/ 8627 h 10000"/>
                  <a:gd name="connsiteX24" fmla="*/ 8045 w 9737"/>
                  <a:gd name="connsiteY24" fmla="*/ 8301 h 10000"/>
                  <a:gd name="connsiteX25" fmla="*/ 8331 w 9737"/>
                  <a:gd name="connsiteY25" fmla="*/ 7952 h 10000"/>
                  <a:gd name="connsiteX26" fmla="*/ 8623 w 9737"/>
                  <a:gd name="connsiteY26" fmla="*/ 7582 h 10000"/>
                  <a:gd name="connsiteX27" fmla="*/ 8914 w 9737"/>
                  <a:gd name="connsiteY27" fmla="*/ 7146 h 10000"/>
                  <a:gd name="connsiteX28" fmla="*/ 9195 w 9737"/>
                  <a:gd name="connsiteY28" fmla="*/ 6710 h 10000"/>
                  <a:gd name="connsiteX29" fmla="*/ 9469 w 9737"/>
                  <a:gd name="connsiteY29" fmla="*/ 6231 h 10000"/>
                  <a:gd name="connsiteX30" fmla="*/ 9737 w 9737"/>
                  <a:gd name="connsiteY30" fmla="*/ 5752 h 10000"/>
                  <a:gd name="connsiteX31" fmla="*/ 9696 w 9737"/>
                  <a:gd name="connsiteY31" fmla="*/ 0 h 10000"/>
                  <a:gd name="connsiteX32" fmla="*/ 9484 w 9737"/>
                  <a:gd name="connsiteY32" fmla="*/ 555 h 10000"/>
                  <a:gd name="connsiteX33" fmla="*/ 9428 w 9737"/>
                  <a:gd name="connsiteY33" fmla="*/ 697 h 10000"/>
                  <a:gd name="connsiteX34" fmla="*/ 9160 w 9737"/>
                  <a:gd name="connsiteY34" fmla="*/ 1329 h 10000"/>
                  <a:gd name="connsiteX35" fmla="*/ 8879 w 9737"/>
                  <a:gd name="connsiteY35" fmla="*/ 1939 h 10000"/>
                  <a:gd name="connsiteX36" fmla="*/ 8600 w 9737"/>
                  <a:gd name="connsiteY36" fmla="*/ 2527 h 10000"/>
                  <a:gd name="connsiteX37" fmla="*/ 8314 w 9737"/>
                  <a:gd name="connsiteY37" fmla="*/ 3094 h 10000"/>
                  <a:gd name="connsiteX38" fmla="*/ 8022 w 9737"/>
                  <a:gd name="connsiteY38" fmla="*/ 3617 h 10000"/>
                  <a:gd name="connsiteX39" fmla="*/ 7730 w 9737"/>
                  <a:gd name="connsiteY39" fmla="*/ 4096 h 10000"/>
                  <a:gd name="connsiteX40" fmla="*/ 7433 w 9737"/>
                  <a:gd name="connsiteY40" fmla="*/ 4532 h 10000"/>
                  <a:gd name="connsiteX41" fmla="*/ 7117 w 9737"/>
                  <a:gd name="connsiteY41" fmla="*/ 4946 h 10000"/>
                  <a:gd name="connsiteX42" fmla="*/ 6819 w 9737"/>
                  <a:gd name="connsiteY42" fmla="*/ 5338 h 10000"/>
                  <a:gd name="connsiteX43" fmla="*/ 6506 w 9737"/>
                  <a:gd name="connsiteY43" fmla="*/ 5708 h 10000"/>
                  <a:gd name="connsiteX44" fmla="*/ 6195 w 9737"/>
                  <a:gd name="connsiteY44" fmla="*/ 6035 h 10000"/>
                  <a:gd name="connsiteX45" fmla="*/ 5886 w 9737"/>
                  <a:gd name="connsiteY45" fmla="*/ 6296 h 10000"/>
                  <a:gd name="connsiteX46" fmla="*/ 5572 w 9737"/>
                  <a:gd name="connsiteY46" fmla="*/ 6536 h 10000"/>
                  <a:gd name="connsiteX47" fmla="*/ 5250 w 9737"/>
                  <a:gd name="connsiteY47" fmla="*/ 6776 h 10000"/>
                  <a:gd name="connsiteX48" fmla="*/ 4942 w 9737"/>
                  <a:gd name="connsiteY48" fmla="*/ 6993 h 10000"/>
                  <a:gd name="connsiteX49" fmla="*/ 4615 w 9737"/>
                  <a:gd name="connsiteY49" fmla="*/ 7102 h 10000"/>
                  <a:gd name="connsiteX50" fmla="*/ 4305 w 9737"/>
                  <a:gd name="connsiteY50" fmla="*/ 7233 h 10000"/>
                  <a:gd name="connsiteX51" fmla="*/ 3985 w 9737"/>
                  <a:gd name="connsiteY51" fmla="*/ 7298 h 10000"/>
                  <a:gd name="connsiteX52" fmla="*/ 3670 w 9737"/>
                  <a:gd name="connsiteY52" fmla="*/ 7342 h 10000"/>
                  <a:gd name="connsiteX53" fmla="*/ 3360 w 9737"/>
                  <a:gd name="connsiteY53" fmla="*/ 7342 h 10000"/>
                  <a:gd name="connsiteX54" fmla="*/ 3051 w 9737"/>
                  <a:gd name="connsiteY54" fmla="*/ 7342 h 10000"/>
                  <a:gd name="connsiteX55" fmla="*/ 2736 w 9737"/>
                  <a:gd name="connsiteY55" fmla="*/ 7277 h 10000"/>
                  <a:gd name="connsiteX56" fmla="*/ 2428 w 9737"/>
                  <a:gd name="connsiteY56" fmla="*/ 7190 h 10000"/>
                  <a:gd name="connsiteX57" fmla="*/ 2124 w 9737"/>
                  <a:gd name="connsiteY57" fmla="*/ 7037 h 10000"/>
                  <a:gd name="connsiteX58" fmla="*/ 1826 w 9737"/>
                  <a:gd name="connsiteY58" fmla="*/ 6863 h 10000"/>
                  <a:gd name="connsiteX59" fmla="*/ 1522 w 9737"/>
                  <a:gd name="connsiteY59" fmla="*/ 6667 h 10000"/>
                  <a:gd name="connsiteX60" fmla="*/ 1236 w 9737"/>
                  <a:gd name="connsiteY60" fmla="*/ 6383 h 10000"/>
                  <a:gd name="connsiteX61" fmla="*/ 945 w 9737"/>
                  <a:gd name="connsiteY61" fmla="*/ 6100 h 10000"/>
                  <a:gd name="connsiteX62" fmla="*/ 666 w 9737"/>
                  <a:gd name="connsiteY62" fmla="*/ 5773 h 10000"/>
                  <a:gd name="connsiteX63" fmla="*/ 385 w 9737"/>
                  <a:gd name="connsiteY63" fmla="*/ 5425 h 10000"/>
                  <a:gd name="connsiteX64" fmla="*/ 106 w 9737"/>
                  <a:gd name="connsiteY64" fmla="*/ 5011 h 10000"/>
                  <a:gd name="connsiteX65" fmla="*/ 106 w 9737"/>
                  <a:gd name="connsiteY65" fmla="*/ 5011 h 10000"/>
                  <a:gd name="connsiteX66" fmla="*/ 65 w 9737"/>
                  <a:gd name="connsiteY66" fmla="*/ 4946 h 10000"/>
                  <a:gd name="connsiteX67" fmla="*/ 30 w 9737"/>
                  <a:gd name="connsiteY67" fmla="*/ 4946 h 10000"/>
                  <a:gd name="connsiteX68" fmla="*/ 0 w 9737"/>
                  <a:gd name="connsiteY68" fmla="*/ 4989 h 10000"/>
                  <a:gd name="connsiteX69" fmla="*/ 0 w 9737"/>
                  <a:gd name="connsiteY69" fmla="*/ 5054 h 10000"/>
                  <a:gd name="connsiteX70" fmla="*/ 11 w 9737"/>
                  <a:gd name="connsiteY70" fmla="*/ 5185 h 10000"/>
                  <a:gd name="connsiteX71" fmla="*/ 41 w 9737"/>
                  <a:gd name="connsiteY71" fmla="*/ 5338 h 10000"/>
                  <a:gd name="connsiteX72" fmla="*/ 106 w 9737"/>
                  <a:gd name="connsiteY72" fmla="*/ 5512 h 10000"/>
                  <a:gd name="connsiteX73" fmla="*/ 193 w 9737"/>
                  <a:gd name="connsiteY73" fmla="*/ 5752 h 10000"/>
                  <a:gd name="connsiteX74" fmla="*/ 193 w 9737"/>
                  <a:gd name="connsiteY74" fmla="*/ 5752 h 10000"/>
                  <a:gd name="connsiteX75" fmla="*/ 449 w 9737"/>
                  <a:gd name="connsiteY75" fmla="*/ 6187 h 10000"/>
                  <a:gd name="connsiteX0" fmla="*/ 461 w 9958"/>
                  <a:gd name="connsiteY0" fmla="*/ 6187 h 10000"/>
                  <a:gd name="connsiteX1" fmla="*/ 461 w 9958"/>
                  <a:gd name="connsiteY1" fmla="*/ 6187 h 10000"/>
                  <a:gd name="connsiteX2" fmla="*/ 815 w 9958"/>
                  <a:gd name="connsiteY2" fmla="*/ 6754 h 10000"/>
                  <a:gd name="connsiteX3" fmla="*/ 1168 w 9958"/>
                  <a:gd name="connsiteY3" fmla="*/ 7277 h 10000"/>
                  <a:gd name="connsiteX4" fmla="*/ 1522 w 9958"/>
                  <a:gd name="connsiteY4" fmla="*/ 7756 h 10000"/>
                  <a:gd name="connsiteX5" fmla="*/ 1875 w 9958"/>
                  <a:gd name="connsiteY5" fmla="*/ 8148 h 10000"/>
                  <a:gd name="connsiteX6" fmla="*/ 2229 w 9958"/>
                  <a:gd name="connsiteY6" fmla="*/ 8562 h 10000"/>
                  <a:gd name="connsiteX7" fmla="*/ 2583 w 9958"/>
                  <a:gd name="connsiteY7" fmla="*/ 8867 h 10000"/>
                  <a:gd name="connsiteX8" fmla="*/ 2930 w 9958"/>
                  <a:gd name="connsiteY8" fmla="*/ 9150 h 10000"/>
                  <a:gd name="connsiteX9" fmla="*/ 3278 w 9958"/>
                  <a:gd name="connsiteY9" fmla="*/ 9390 h 10000"/>
                  <a:gd name="connsiteX10" fmla="*/ 3624 w 9958"/>
                  <a:gd name="connsiteY10" fmla="*/ 9586 h 10000"/>
                  <a:gd name="connsiteX11" fmla="*/ 3979 w 9958"/>
                  <a:gd name="connsiteY11" fmla="*/ 9760 h 10000"/>
                  <a:gd name="connsiteX12" fmla="*/ 4320 w 9958"/>
                  <a:gd name="connsiteY12" fmla="*/ 9869 h 10000"/>
                  <a:gd name="connsiteX13" fmla="*/ 4661 w 9958"/>
                  <a:gd name="connsiteY13" fmla="*/ 9956 h 10000"/>
                  <a:gd name="connsiteX14" fmla="*/ 5009 w 9958"/>
                  <a:gd name="connsiteY14" fmla="*/ 10000 h 10000"/>
                  <a:gd name="connsiteX15" fmla="*/ 5351 w 9958"/>
                  <a:gd name="connsiteY15" fmla="*/ 10000 h 10000"/>
                  <a:gd name="connsiteX16" fmla="*/ 5693 w 9958"/>
                  <a:gd name="connsiteY16" fmla="*/ 9956 h 10000"/>
                  <a:gd name="connsiteX17" fmla="*/ 6021 w 9958"/>
                  <a:gd name="connsiteY17" fmla="*/ 9869 h 10000"/>
                  <a:gd name="connsiteX18" fmla="*/ 6351 w 9958"/>
                  <a:gd name="connsiteY18" fmla="*/ 9760 h 10000"/>
                  <a:gd name="connsiteX19" fmla="*/ 6682 w 9958"/>
                  <a:gd name="connsiteY19" fmla="*/ 9586 h 10000"/>
                  <a:gd name="connsiteX20" fmla="*/ 7003 w 9958"/>
                  <a:gd name="connsiteY20" fmla="*/ 9390 h 10000"/>
                  <a:gd name="connsiteX21" fmla="*/ 7322 w 9958"/>
                  <a:gd name="connsiteY21" fmla="*/ 9194 h 10000"/>
                  <a:gd name="connsiteX22" fmla="*/ 7645 w 9958"/>
                  <a:gd name="connsiteY22" fmla="*/ 8911 h 10000"/>
                  <a:gd name="connsiteX23" fmla="*/ 7951 w 9958"/>
                  <a:gd name="connsiteY23" fmla="*/ 8627 h 10000"/>
                  <a:gd name="connsiteX24" fmla="*/ 8262 w 9958"/>
                  <a:gd name="connsiteY24" fmla="*/ 8301 h 10000"/>
                  <a:gd name="connsiteX25" fmla="*/ 8556 w 9958"/>
                  <a:gd name="connsiteY25" fmla="*/ 7952 h 10000"/>
                  <a:gd name="connsiteX26" fmla="*/ 8856 w 9958"/>
                  <a:gd name="connsiteY26" fmla="*/ 7582 h 10000"/>
                  <a:gd name="connsiteX27" fmla="*/ 9155 w 9958"/>
                  <a:gd name="connsiteY27" fmla="*/ 7146 h 10000"/>
                  <a:gd name="connsiteX28" fmla="*/ 9443 w 9958"/>
                  <a:gd name="connsiteY28" fmla="*/ 6710 h 10000"/>
                  <a:gd name="connsiteX29" fmla="*/ 9725 w 9958"/>
                  <a:gd name="connsiteY29" fmla="*/ 6231 h 10000"/>
                  <a:gd name="connsiteX30" fmla="*/ 9958 w 9958"/>
                  <a:gd name="connsiteY30" fmla="*/ 0 h 10000"/>
                  <a:gd name="connsiteX31" fmla="*/ 9740 w 9958"/>
                  <a:gd name="connsiteY31" fmla="*/ 555 h 10000"/>
                  <a:gd name="connsiteX32" fmla="*/ 9683 w 9958"/>
                  <a:gd name="connsiteY32" fmla="*/ 697 h 10000"/>
                  <a:gd name="connsiteX33" fmla="*/ 9407 w 9958"/>
                  <a:gd name="connsiteY33" fmla="*/ 1329 h 10000"/>
                  <a:gd name="connsiteX34" fmla="*/ 9119 w 9958"/>
                  <a:gd name="connsiteY34" fmla="*/ 1939 h 10000"/>
                  <a:gd name="connsiteX35" fmla="*/ 8832 w 9958"/>
                  <a:gd name="connsiteY35" fmla="*/ 2527 h 10000"/>
                  <a:gd name="connsiteX36" fmla="*/ 8539 w 9958"/>
                  <a:gd name="connsiteY36" fmla="*/ 3094 h 10000"/>
                  <a:gd name="connsiteX37" fmla="*/ 8239 w 9958"/>
                  <a:gd name="connsiteY37" fmla="*/ 3617 h 10000"/>
                  <a:gd name="connsiteX38" fmla="*/ 7939 w 9958"/>
                  <a:gd name="connsiteY38" fmla="*/ 4096 h 10000"/>
                  <a:gd name="connsiteX39" fmla="*/ 7634 w 9958"/>
                  <a:gd name="connsiteY39" fmla="*/ 4532 h 10000"/>
                  <a:gd name="connsiteX40" fmla="*/ 7309 w 9958"/>
                  <a:gd name="connsiteY40" fmla="*/ 4946 h 10000"/>
                  <a:gd name="connsiteX41" fmla="*/ 7003 w 9958"/>
                  <a:gd name="connsiteY41" fmla="*/ 5338 h 10000"/>
                  <a:gd name="connsiteX42" fmla="*/ 6682 w 9958"/>
                  <a:gd name="connsiteY42" fmla="*/ 5708 h 10000"/>
                  <a:gd name="connsiteX43" fmla="*/ 6362 w 9958"/>
                  <a:gd name="connsiteY43" fmla="*/ 6035 h 10000"/>
                  <a:gd name="connsiteX44" fmla="*/ 6045 w 9958"/>
                  <a:gd name="connsiteY44" fmla="*/ 6296 h 10000"/>
                  <a:gd name="connsiteX45" fmla="*/ 5723 w 9958"/>
                  <a:gd name="connsiteY45" fmla="*/ 6536 h 10000"/>
                  <a:gd name="connsiteX46" fmla="*/ 5392 w 9958"/>
                  <a:gd name="connsiteY46" fmla="*/ 6776 h 10000"/>
                  <a:gd name="connsiteX47" fmla="*/ 5075 w 9958"/>
                  <a:gd name="connsiteY47" fmla="*/ 6993 h 10000"/>
                  <a:gd name="connsiteX48" fmla="*/ 4740 w 9958"/>
                  <a:gd name="connsiteY48" fmla="*/ 7102 h 10000"/>
                  <a:gd name="connsiteX49" fmla="*/ 4421 w 9958"/>
                  <a:gd name="connsiteY49" fmla="*/ 7233 h 10000"/>
                  <a:gd name="connsiteX50" fmla="*/ 4093 w 9958"/>
                  <a:gd name="connsiteY50" fmla="*/ 7298 h 10000"/>
                  <a:gd name="connsiteX51" fmla="*/ 3769 w 9958"/>
                  <a:gd name="connsiteY51" fmla="*/ 7342 h 10000"/>
                  <a:gd name="connsiteX52" fmla="*/ 3451 w 9958"/>
                  <a:gd name="connsiteY52" fmla="*/ 7342 h 10000"/>
                  <a:gd name="connsiteX53" fmla="*/ 3133 w 9958"/>
                  <a:gd name="connsiteY53" fmla="*/ 7342 h 10000"/>
                  <a:gd name="connsiteX54" fmla="*/ 2810 w 9958"/>
                  <a:gd name="connsiteY54" fmla="*/ 7277 h 10000"/>
                  <a:gd name="connsiteX55" fmla="*/ 2494 w 9958"/>
                  <a:gd name="connsiteY55" fmla="*/ 7190 h 10000"/>
                  <a:gd name="connsiteX56" fmla="*/ 2181 w 9958"/>
                  <a:gd name="connsiteY56" fmla="*/ 7037 h 10000"/>
                  <a:gd name="connsiteX57" fmla="*/ 1875 w 9958"/>
                  <a:gd name="connsiteY57" fmla="*/ 6863 h 10000"/>
                  <a:gd name="connsiteX58" fmla="*/ 1563 w 9958"/>
                  <a:gd name="connsiteY58" fmla="*/ 6667 h 10000"/>
                  <a:gd name="connsiteX59" fmla="*/ 1269 w 9958"/>
                  <a:gd name="connsiteY59" fmla="*/ 6383 h 10000"/>
                  <a:gd name="connsiteX60" fmla="*/ 971 w 9958"/>
                  <a:gd name="connsiteY60" fmla="*/ 6100 h 10000"/>
                  <a:gd name="connsiteX61" fmla="*/ 684 w 9958"/>
                  <a:gd name="connsiteY61" fmla="*/ 5773 h 10000"/>
                  <a:gd name="connsiteX62" fmla="*/ 395 w 9958"/>
                  <a:gd name="connsiteY62" fmla="*/ 5425 h 10000"/>
                  <a:gd name="connsiteX63" fmla="*/ 109 w 9958"/>
                  <a:gd name="connsiteY63" fmla="*/ 5011 h 10000"/>
                  <a:gd name="connsiteX64" fmla="*/ 109 w 9958"/>
                  <a:gd name="connsiteY64" fmla="*/ 5011 h 10000"/>
                  <a:gd name="connsiteX65" fmla="*/ 67 w 9958"/>
                  <a:gd name="connsiteY65" fmla="*/ 4946 h 10000"/>
                  <a:gd name="connsiteX66" fmla="*/ 31 w 9958"/>
                  <a:gd name="connsiteY66" fmla="*/ 4946 h 10000"/>
                  <a:gd name="connsiteX67" fmla="*/ 0 w 9958"/>
                  <a:gd name="connsiteY67" fmla="*/ 4989 h 10000"/>
                  <a:gd name="connsiteX68" fmla="*/ 0 w 9958"/>
                  <a:gd name="connsiteY68" fmla="*/ 5054 h 10000"/>
                  <a:gd name="connsiteX69" fmla="*/ 11 w 9958"/>
                  <a:gd name="connsiteY69" fmla="*/ 5185 h 10000"/>
                  <a:gd name="connsiteX70" fmla="*/ 42 w 9958"/>
                  <a:gd name="connsiteY70" fmla="*/ 5338 h 10000"/>
                  <a:gd name="connsiteX71" fmla="*/ 109 w 9958"/>
                  <a:gd name="connsiteY71" fmla="*/ 5512 h 10000"/>
                  <a:gd name="connsiteX72" fmla="*/ 198 w 9958"/>
                  <a:gd name="connsiteY72" fmla="*/ 5752 h 10000"/>
                  <a:gd name="connsiteX73" fmla="*/ 198 w 9958"/>
                  <a:gd name="connsiteY73" fmla="*/ 5752 h 10000"/>
                  <a:gd name="connsiteX74" fmla="*/ 461 w 9958"/>
                  <a:gd name="connsiteY74" fmla="*/ 6187 h 10000"/>
                  <a:gd name="connsiteX0" fmla="*/ 463 w 10000"/>
                  <a:gd name="connsiteY0" fmla="*/ 6187 h 10000"/>
                  <a:gd name="connsiteX1" fmla="*/ 463 w 10000"/>
                  <a:gd name="connsiteY1" fmla="*/ 6187 h 10000"/>
                  <a:gd name="connsiteX2" fmla="*/ 818 w 10000"/>
                  <a:gd name="connsiteY2" fmla="*/ 6754 h 10000"/>
                  <a:gd name="connsiteX3" fmla="*/ 1173 w 10000"/>
                  <a:gd name="connsiteY3" fmla="*/ 7277 h 10000"/>
                  <a:gd name="connsiteX4" fmla="*/ 1528 w 10000"/>
                  <a:gd name="connsiteY4" fmla="*/ 7756 h 10000"/>
                  <a:gd name="connsiteX5" fmla="*/ 1883 w 10000"/>
                  <a:gd name="connsiteY5" fmla="*/ 8148 h 10000"/>
                  <a:gd name="connsiteX6" fmla="*/ 2238 w 10000"/>
                  <a:gd name="connsiteY6" fmla="*/ 8562 h 10000"/>
                  <a:gd name="connsiteX7" fmla="*/ 2594 w 10000"/>
                  <a:gd name="connsiteY7" fmla="*/ 8867 h 10000"/>
                  <a:gd name="connsiteX8" fmla="*/ 2942 w 10000"/>
                  <a:gd name="connsiteY8" fmla="*/ 9150 h 10000"/>
                  <a:gd name="connsiteX9" fmla="*/ 3292 w 10000"/>
                  <a:gd name="connsiteY9" fmla="*/ 9390 h 10000"/>
                  <a:gd name="connsiteX10" fmla="*/ 3639 w 10000"/>
                  <a:gd name="connsiteY10" fmla="*/ 9586 h 10000"/>
                  <a:gd name="connsiteX11" fmla="*/ 3996 w 10000"/>
                  <a:gd name="connsiteY11" fmla="*/ 9760 h 10000"/>
                  <a:gd name="connsiteX12" fmla="*/ 4338 w 10000"/>
                  <a:gd name="connsiteY12" fmla="*/ 9869 h 10000"/>
                  <a:gd name="connsiteX13" fmla="*/ 4681 w 10000"/>
                  <a:gd name="connsiteY13" fmla="*/ 9956 h 10000"/>
                  <a:gd name="connsiteX14" fmla="*/ 5030 w 10000"/>
                  <a:gd name="connsiteY14" fmla="*/ 10000 h 10000"/>
                  <a:gd name="connsiteX15" fmla="*/ 5374 w 10000"/>
                  <a:gd name="connsiteY15" fmla="*/ 10000 h 10000"/>
                  <a:gd name="connsiteX16" fmla="*/ 5717 w 10000"/>
                  <a:gd name="connsiteY16" fmla="*/ 9956 h 10000"/>
                  <a:gd name="connsiteX17" fmla="*/ 6046 w 10000"/>
                  <a:gd name="connsiteY17" fmla="*/ 9869 h 10000"/>
                  <a:gd name="connsiteX18" fmla="*/ 6378 w 10000"/>
                  <a:gd name="connsiteY18" fmla="*/ 9760 h 10000"/>
                  <a:gd name="connsiteX19" fmla="*/ 6710 w 10000"/>
                  <a:gd name="connsiteY19" fmla="*/ 9586 h 10000"/>
                  <a:gd name="connsiteX20" fmla="*/ 7033 w 10000"/>
                  <a:gd name="connsiteY20" fmla="*/ 9390 h 10000"/>
                  <a:gd name="connsiteX21" fmla="*/ 7353 w 10000"/>
                  <a:gd name="connsiteY21" fmla="*/ 9194 h 10000"/>
                  <a:gd name="connsiteX22" fmla="*/ 7677 w 10000"/>
                  <a:gd name="connsiteY22" fmla="*/ 8911 h 10000"/>
                  <a:gd name="connsiteX23" fmla="*/ 7985 w 10000"/>
                  <a:gd name="connsiteY23" fmla="*/ 8627 h 10000"/>
                  <a:gd name="connsiteX24" fmla="*/ 8297 w 10000"/>
                  <a:gd name="connsiteY24" fmla="*/ 8301 h 10000"/>
                  <a:gd name="connsiteX25" fmla="*/ 8592 w 10000"/>
                  <a:gd name="connsiteY25" fmla="*/ 7952 h 10000"/>
                  <a:gd name="connsiteX26" fmla="*/ 8893 w 10000"/>
                  <a:gd name="connsiteY26" fmla="*/ 7582 h 10000"/>
                  <a:gd name="connsiteX27" fmla="*/ 9194 w 10000"/>
                  <a:gd name="connsiteY27" fmla="*/ 7146 h 10000"/>
                  <a:gd name="connsiteX28" fmla="*/ 9483 w 10000"/>
                  <a:gd name="connsiteY28" fmla="*/ 6710 h 10000"/>
                  <a:gd name="connsiteX29" fmla="*/ 9793 w 10000"/>
                  <a:gd name="connsiteY29" fmla="*/ 6183 h 10000"/>
                  <a:gd name="connsiteX30" fmla="*/ 10000 w 10000"/>
                  <a:gd name="connsiteY30" fmla="*/ 0 h 10000"/>
                  <a:gd name="connsiteX31" fmla="*/ 9781 w 10000"/>
                  <a:gd name="connsiteY31" fmla="*/ 555 h 10000"/>
                  <a:gd name="connsiteX32" fmla="*/ 9724 w 10000"/>
                  <a:gd name="connsiteY32" fmla="*/ 697 h 10000"/>
                  <a:gd name="connsiteX33" fmla="*/ 9447 w 10000"/>
                  <a:gd name="connsiteY33" fmla="*/ 1329 h 10000"/>
                  <a:gd name="connsiteX34" fmla="*/ 9157 w 10000"/>
                  <a:gd name="connsiteY34" fmla="*/ 1939 h 10000"/>
                  <a:gd name="connsiteX35" fmla="*/ 8869 w 10000"/>
                  <a:gd name="connsiteY35" fmla="*/ 2527 h 10000"/>
                  <a:gd name="connsiteX36" fmla="*/ 8575 w 10000"/>
                  <a:gd name="connsiteY36" fmla="*/ 3094 h 10000"/>
                  <a:gd name="connsiteX37" fmla="*/ 8274 w 10000"/>
                  <a:gd name="connsiteY37" fmla="*/ 3617 h 10000"/>
                  <a:gd name="connsiteX38" fmla="*/ 7972 w 10000"/>
                  <a:gd name="connsiteY38" fmla="*/ 4096 h 10000"/>
                  <a:gd name="connsiteX39" fmla="*/ 7666 w 10000"/>
                  <a:gd name="connsiteY39" fmla="*/ 4532 h 10000"/>
                  <a:gd name="connsiteX40" fmla="*/ 7340 w 10000"/>
                  <a:gd name="connsiteY40" fmla="*/ 4946 h 10000"/>
                  <a:gd name="connsiteX41" fmla="*/ 7033 w 10000"/>
                  <a:gd name="connsiteY41" fmla="*/ 5338 h 10000"/>
                  <a:gd name="connsiteX42" fmla="*/ 6710 w 10000"/>
                  <a:gd name="connsiteY42" fmla="*/ 5708 h 10000"/>
                  <a:gd name="connsiteX43" fmla="*/ 6389 w 10000"/>
                  <a:gd name="connsiteY43" fmla="*/ 6035 h 10000"/>
                  <a:gd name="connsiteX44" fmla="*/ 6070 w 10000"/>
                  <a:gd name="connsiteY44" fmla="*/ 6296 h 10000"/>
                  <a:gd name="connsiteX45" fmla="*/ 5747 w 10000"/>
                  <a:gd name="connsiteY45" fmla="*/ 6536 h 10000"/>
                  <a:gd name="connsiteX46" fmla="*/ 5415 w 10000"/>
                  <a:gd name="connsiteY46" fmla="*/ 6776 h 10000"/>
                  <a:gd name="connsiteX47" fmla="*/ 5096 w 10000"/>
                  <a:gd name="connsiteY47" fmla="*/ 6993 h 10000"/>
                  <a:gd name="connsiteX48" fmla="*/ 4760 w 10000"/>
                  <a:gd name="connsiteY48" fmla="*/ 7102 h 10000"/>
                  <a:gd name="connsiteX49" fmla="*/ 4440 w 10000"/>
                  <a:gd name="connsiteY49" fmla="*/ 7233 h 10000"/>
                  <a:gd name="connsiteX50" fmla="*/ 4110 w 10000"/>
                  <a:gd name="connsiteY50" fmla="*/ 7298 h 10000"/>
                  <a:gd name="connsiteX51" fmla="*/ 3785 w 10000"/>
                  <a:gd name="connsiteY51" fmla="*/ 7342 h 10000"/>
                  <a:gd name="connsiteX52" fmla="*/ 3466 w 10000"/>
                  <a:gd name="connsiteY52" fmla="*/ 7342 h 10000"/>
                  <a:gd name="connsiteX53" fmla="*/ 3146 w 10000"/>
                  <a:gd name="connsiteY53" fmla="*/ 7342 h 10000"/>
                  <a:gd name="connsiteX54" fmla="*/ 2822 w 10000"/>
                  <a:gd name="connsiteY54" fmla="*/ 7277 h 10000"/>
                  <a:gd name="connsiteX55" fmla="*/ 2505 w 10000"/>
                  <a:gd name="connsiteY55" fmla="*/ 7190 h 10000"/>
                  <a:gd name="connsiteX56" fmla="*/ 2190 w 10000"/>
                  <a:gd name="connsiteY56" fmla="*/ 7037 h 10000"/>
                  <a:gd name="connsiteX57" fmla="*/ 1883 w 10000"/>
                  <a:gd name="connsiteY57" fmla="*/ 6863 h 10000"/>
                  <a:gd name="connsiteX58" fmla="*/ 1570 w 10000"/>
                  <a:gd name="connsiteY58" fmla="*/ 6667 h 10000"/>
                  <a:gd name="connsiteX59" fmla="*/ 1274 w 10000"/>
                  <a:gd name="connsiteY59" fmla="*/ 6383 h 10000"/>
                  <a:gd name="connsiteX60" fmla="*/ 975 w 10000"/>
                  <a:gd name="connsiteY60" fmla="*/ 6100 h 10000"/>
                  <a:gd name="connsiteX61" fmla="*/ 687 w 10000"/>
                  <a:gd name="connsiteY61" fmla="*/ 5773 h 10000"/>
                  <a:gd name="connsiteX62" fmla="*/ 397 w 10000"/>
                  <a:gd name="connsiteY62" fmla="*/ 5425 h 10000"/>
                  <a:gd name="connsiteX63" fmla="*/ 109 w 10000"/>
                  <a:gd name="connsiteY63" fmla="*/ 5011 h 10000"/>
                  <a:gd name="connsiteX64" fmla="*/ 109 w 10000"/>
                  <a:gd name="connsiteY64" fmla="*/ 5011 h 10000"/>
                  <a:gd name="connsiteX65" fmla="*/ 67 w 10000"/>
                  <a:gd name="connsiteY65" fmla="*/ 4946 h 10000"/>
                  <a:gd name="connsiteX66" fmla="*/ 31 w 10000"/>
                  <a:gd name="connsiteY66" fmla="*/ 4946 h 10000"/>
                  <a:gd name="connsiteX67" fmla="*/ 0 w 10000"/>
                  <a:gd name="connsiteY67" fmla="*/ 4989 h 10000"/>
                  <a:gd name="connsiteX68" fmla="*/ 0 w 10000"/>
                  <a:gd name="connsiteY68" fmla="*/ 5054 h 10000"/>
                  <a:gd name="connsiteX69" fmla="*/ 11 w 10000"/>
                  <a:gd name="connsiteY69" fmla="*/ 5185 h 10000"/>
                  <a:gd name="connsiteX70" fmla="*/ 42 w 10000"/>
                  <a:gd name="connsiteY70" fmla="*/ 5338 h 10000"/>
                  <a:gd name="connsiteX71" fmla="*/ 109 w 10000"/>
                  <a:gd name="connsiteY71" fmla="*/ 5512 h 10000"/>
                  <a:gd name="connsiteX72" fmla="*/ 199 w 10000"/>
                  <a:gd name="connsiteY72" fmla="*/ 5752 h 10000"/>
                  <a:gd name="connsiteX73" fmla="*/ 199 w 10000"/>
                  <a:gd name="connsiteY73" fmla="*/ 5752 h 10000"/>
                  <a:gd name="connsiteX74" fmla="*/ 463 w 10000"/>
                  <a:gd name="connsiteY74" fmla="*/ 6187 h 10000"/>
                  <a:gd name="connsiteX0" fmla="*/ 463 w 9814"/>
                  <a:gd name="connsiteY0" fmla="*/ 5632 h 9445"/>
                  <a:gd name="connsiteX1" fmla="*/ 463 w 9814"/>
                  <a:gd name="connsiteY1" fmla="*/ 5632 h 9445"/>
                  <a:gd name="connsiteX2" fmla="*/ 818 w 9814"/>
                  <a:gd name="connsiteY2" fmla="*/ 6199 h 9445"/>
                  <a:gd name="connsiteX3" fmla="*/ 1173 w 9814"/>
                  <a:gd name="connsiteY3" fmla="*/ 6722 h 9445"/>
                  <a:gd name="connsiteX4" fmla="*/ 1528 w 9814"/>
                  <a:gd name="connsiteY4" fmla="*/ 7201 h 9445"/>
                  <a:gd name="connsiteX5" fmla="*/ 1883 w 9814"/>
                  <a:gd name="connsiteY5" fmla="*/ 7593 h 9445"/>
                  <a:gd name="connsiteX6" fmla="*/ 2238 w 9814"/>
                  <a:gd name="connsiteY6" fmla="*/ 8007 h 9445"/>
                  <a:gd name="connsiteX7" fmla="*/ 2594 w 9814"/>
                  <a:gd name="connsiteY7" fmla="*/ 8312 h 9445"/>
                  <a:gd name="connsiteX8" fmla="*/ 2942 w 9814"/>
                  <a:gd name="connsiteY8" fmla="*/ 8595 h 9445"/>
                  <a:gd name="connsiteX9" fmla="*/ 3292 w 9814"/>
                  <a:gd name="connsiteY9" fmla="*/ 8835 h 9445"/>
                  <a:gd name="connsiteX10" fmla="*/ 3639 w 9814"/>
                  <a:gd name="connsiteY10" fmla="*/ 9031 h 9445"/>
                  <a:gd name="connsiteX11" fmla="*/ 3996 w 9814"/>
                  <a:gd name="connsiteY11" fmla="*/ 9205 h 9445"/>
                  <a:gd name="connsiteX12" fmla="*/ 4338 w 9814"/>
                  <a:gd name="connsiteY12" fmla="*/ 9314 h 9445"/>
                  <a:gd name="connsiteX13" fmla="*/ 4681 w 9814"/>
                  <a:gd name="connsiteY13" fmla="*/ 9401 h 9445"/>
                  <a:gd name="connsiteX14" fmla="*/ 5030 w 9814"/>
                  <a:gd name="connsiteY14" fmla="*/ 9445 h 9445"/>
                  <a:gd name="connsiteX15" fmla="*/ 5374 w 9814"/>
                  <a:gd name="connsiteY15" fmla="*/ 9445 h 9445"/>
                  <a:gd name="connsiteX16" fmla="*/ 5717 w 9814"/>
                  <a:gd name="connsiteY16" fmla="*/ 9401 h 9445"/>
                  <a:gd name="connsiteX17" fmla="*/ 6046 w 9814"/>
                  <a:gd name="connsiteY17" fmla="*/ 9314 h 9445"/>
                  <a:gd name="connsiteX18" fmla="*/ 6378 w 9814"/>
                  <a:gd name="connsiteY18" fmla="*/ 9205 h 9445"/>
                  <a:gd name="connsiteX19" fmla="*/ 6710 w 9814"/>
                  <a:gd name="connsiteY19" fmla="*/ 9031 h 9445"/>
                  <a:gd name="connsiteX20" fmla="*/ 7033 w 9814"/>
                  <a:gd name="connsiteY20" fmla="*/ 8835 h 9445"/>
                  <a:gd name="connsiteX21" fmla="*/ 7353 w 9814"/>
                  <a:gd name="connsiteY21" fmla="*/ 8639 h 9445"/>
                  <a:gd name="connsiteX22" fmla="*/ 7677 w 9814"/>
                  <a:gd name="connsiteY22" fmla="*/ 8356 h 9445"/>
                  <a:gd name="connsiteX23" fmla="*/ 7985 w 9814"/>
                  <a:gd name="connsiteY23" fmla="*/ 8072 h 9445"/>
                  <a:gd name="connsiteX24" fmla="*/ 8297 w 9814"/>
                  <a:gd name="connsiteY24" fmla="*/ 7746 h 9445"/>
                  <a:gd name="connsiteX25" fmla="*/ 8592 w 9814"/>
                  <a:gd name="connsiteY25" fmla="*/ 7397 h 9445"/>
                  <a:gd name="connsiteX26" fmla="*/ 8893 w 9814"/>
                  <a:gd name="connsiteY26" fmla="*/ 7027 h 9445"/>
                  <a:gd name="connsiteX27" fmla="*/ 9194 w 9814"/>
                  <a:gd name="connsiteY27" fmla="*/ 6591 h 9445"/>
                  <a:gd name="connsiteX28" fmla="*/ 9483 w 9814"/>
                  <a:gd name="connsiteY28" fmla="*/ 6155 h 9445"/>
                  <a:gd name="connsiteX29" fmla="*/ 9793 w 9814"/>
                  <a:gd name="connsiteY29" fmla="*/ 5628 h 9445"/>
                  <a:gd name="connsiteX30" fmla="*/ 9781 w 9814"/>
                  <a:gd name="connsiteY30" fmla="*/ 0 h 9445"/>
                  <a:gd name="connsiteX31" fmla="*/ 9724 w 9814"/>
                  <a:gd name="connsiteY31" fmla="*/ 142 h 9445"/>
                  <a:gd name="connsiteX32" fmla="*/ 9447 w 9814"/>
                  <a:gd name="connsiteY32" fmla="*/ 774 h 9445"/>
                  <a:gd name="connsiteX33" fmla="*/ 9157 w 9814"/>
                  <a:gd name="connsiteY33" fmla="*/ 1384 h 9445"/>
                  <a:gd name="connsiteX34" fmla="*/ 8869 w 9814"/>
                  <a:gd name="connsiteY34" fmla="*/ 1972 h 9445"/>
                  <a:gd name="connsiteX35" fmla="*/ 8575 w 9814"/>
                  <a:gd name="connsiteY35" fmla="*/ 2539 h 9445"/>
                  <a:gd name="connsiteX36" fmla="*/ 8274 w 9814"/>
                  <a:gd name="connsiteY36" fmla="*/ 3062 h 9445"/>
                  <a:gd name="connsiteX37" fmla="*/ 7972 w 9814"/>
                  <a:gd name="connsiteY37" fmla="*/ 3541 h 9445"/>
                  <a:gd name="connsiteX38" fmla="*/ 7666 w 9814"/>
                  <a:gd name="connsiteY38" fmla="*/ 3977 h 9445"/>
                  <a:gd name="connsiteX39" fmla="*/ 7340 w 9814"/>
                  <a:gd name="connsiteY39" fmla="*/ 4391 h 9445"/>
                  <a:gd name="connsiteX40" fmla="*/ 7033 w 9814"/>
                  <a:gd name="connsiteY40" fmla="*/ 4783 h 9445"/>
                  <a:gd name="connsiteX41" fmla="*/ 6710 w 9814"/>
                  <a:gd name="connsiteY41" fmla="*/ 5153 h 9445"/>
                  <a:gd name="connsiteX42" fmla="*/ 6389 w 9814"/>
                  <a:gd name="connsiteY42" fmla="*/ 5480 h 9445"/>
                  <a:gd name="connsiteX43" fmla="*/ 6070 w 9814"/>
                  <a:gd name="connsiteY43" fmla="*/ 5741 h 9445"/>
                  <a:gd name="connsiteX44" fmla="*/ 5747 w 9814"/>
                  <a:gd name="connsiteY44" fmla="*/ 5981 h 9445"/>
                  <a:gd name="connsiteX45" fmla="*/ 5415 w 9814"/>
                  <a:gd name="connsiteY45" fmla="*/ 6221 h 9445"/>
                  <a:gd name="connsiteX46" fmla="*/ 5096 w 9814"/>
                  <a:gd name="connsiteY46" fmla="*/ 6438 h 9445"/>
                  <a:gd name="connsiteX47" fmla="*/ 4760 w 9814"/>
                  <a:gd name="connsiteY47" fmla="*/ 6547 h 9445"/>
                  <a:gd name="connsiteX48" fmla="*/ 4440 w 9814"/>
                  <a:gd name="connsiteY48" fmla="*/ 6678 h 9445"/>
                  <a:gd name="connsiteX49" fmla="*/ 4110 w 9814"/>
                  <a:gd name="connsiteY49" fmla="*/ 6743 h 9445"/>
                  <a:gd name="connsiteX50" fmla="*/ 3785 w 9814"/>
                  <a:gd name="connsiteY50" fmla="*/ 6787 h 9445"/>
                  <a:gd name="connsiteX51" fmla="*/ 3466 w 9814"/>
                  <a:gd name="connsiteY51" fmla="*/ 6787 h 9445"/>
                  <a:gd name="connsiteX52" fmla="*/ 3146 w 9814"/>
                  <a:gd name="connsiteY52" fmla="*/ 6787 h 9445"/>
                  <a:gd name="connsiteX53" fmla="*/ 2822 w 9814"/>
                  <a:gd name="connsiteY53" fmla="*/ 6722 h 9445"/>
                  <a:gd name="connsiteX54" fmla="*/ 2505 w 9814"/>
                  <a:gd name="connsiteY54" fmla="*/ 6635 h 9445"/>
                  <a:gd name="connsiteX55" fmla="*/ 2190 w 9814"/>
                  <a:gd name="connsiteY55" fmla="*/ 6482 h 9445"/>
                  <a:gd name="connsiteX56" fmla="*/ 1883 w 9814"/>
                  <a:gd name="connsiteY56" fmla="*/ 6308 h 9445"/>
                  <a:gd name="connsiteX57" fmla="*/ 1570 w 9814"/>
                  <a:gd name="connsiteY57" fmla="*/ 6112 h 9445"/>
                  <a:gd name="connsiteX58" fmla="*/ 1274 w 9814"/>
                  <a:gd name="connsiteY58" fmla="*/ 5828 h 9445"/>
                  <a:gd name="connsiteX59" fmla="*/ 975 w 9814"/>
                  <a:gd name="connsiteY59" fmla="*/ 5545 h 9445"/>
                  <a:gd name="connsiteX60" fmla="*/ 687 w 9814"/>
                  <a:gd name="connsiteY60" fmla="*/ 5218 h 9445"/>
                  <a:gd name="connsiteX61" fmla="*/ 397 w 9814"/>
                  <a:gd name="connsiteY61" fmla="*/ 4870 h 9445"/>
                  <a:gd name="connsiteX62" fmla="*/ 109 w 9814"/>
                  <a:gd name="connsiteY62" fmla="*/ 4456 h 9445"/>
                  <a:gd name="connsiteX63" fmla="*/ 109 w 9814"/>
                  <a:gd name="connsiteY63" fmla="*/ 4456 h 9445"/>
                  <a:gd name="connsiteX64" fmla="*/ 67 w 9814"/>
                  <a:gd name="connsiteY64" fmla="*/ 4391 h 9445"/>
                  <a:gd name="connsiteX65" fmla="*/ 31 w 9814"/>
                  <a:gd name="connsiteY65" fmla="*/ 4391 h 9445"/>
                  <a:gd name="connsiteX66" fmla="*/ 0 w 9814"/>
                  <a:gd name="connsiteY66" fmla="*/ 4434 h 9445"/>
                  <a:gd name="connsiteX67" fmla="*/ 0 w 9814"/>
                  <a:gd name="connsiteY67" fmla="*/ 4499 h 9445"/>
                  <a:gd name="connsiteX68" fmla="*/ 11 w 9814"/>
                  <a:gd name="connsiteY68" fmla="*/ 4630 h 9445"/>
                  <a:gd name="connsiteX69" fmla="*/ 42 w 9814"/>
                  <a:gd name="connsiteY69" fmla="*/ 4783 h 9445"/>
                  <a:gd name="connsiteX70" fmla="*/ 109 w 9814"/>
                  <a:gd name="connsiteY70" fmla="*/ 4957 h 9445"/>
                  <a:gd name="connsiteX71" fmla="*/ 199 w 9814"/>
                  <a:gd name="connsiteY71" fmla="*/ 5197 h 9445"/>
                  <a:gd name="connsiteX72" fmla="*/ 199 w 9814"/>
                  <a:gd name="connsiteY72" fmla="*/ 5197 h 9445"/>
                  <a:gd name="connsiteX73" fmla="*/ 463 w 9814"/>
                  <a:gd name="connsiteY73" fmla="*/ 5632 h 9445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5476 w 10001"/>
                  <a:gd name="connsiteY15" fmla="*/ 10000 h 10000"/>
                  <a:gd name="connsiteX16" fmla="*/ 6161 w 10001"/>
                  <a:gd name="connsiteY16" fmla="*/ 9861 h 10000"/>
                  <a:gd name="connsiteX17" fmla="*/ 6499 w 10001"/>
                  <a:gd name="connsiteY17" fmla="*/ 9746 h 10000"/>
                  <a:gd name="connsiteX18" fmla="*/ 6837 w 10001"/>
                  <a:gd name="connsiteY18" fmla="*/ 9562 h 10000"/>
                  <a:gd name="connsiteX19" fmla="*/ 7166 w 10001"/>
                  <a:gd name="connsiteY19" fmla="*/ 9354 h 10000"/>
                  <a:gd name="connsiteX20" fmla="*/ 7492 w 10001"/>
                  <a:gd name="connsiteY20" fmla="*/ 9147 h 10000"/>
                  <a:gd name="connsiteX21" fmla="*/ 7822 w 10001"/>
                  <a:gd name="connsiteY21" fmla="*/ 8847 h 10000"/>
                  <a:gd name="connsiteX22" fmla="*/ 8136 w 10001"/>
                  <a:gd name="connsiteY22" fmla="*/ 8546 h 10000"/>
                  <a:gd name="connsiteX23" fmla="*/ 8454 w 10001"/>
                  <a:gd name="connsiteY23" fmla="*/ 8201 h 10000"/>
                  <a:gd name="connsiteX24" fmla="*/ 8755 w 10001"/>
                  <a:gd name="connsiteY24" fmla="*/ 7832 h 10000"/>
                  <a:gd name="connsiteX25" fmla="*/ 9062 w 10001"/>
                  <a:gd name="connsiteY25" fmla="*/ 7440 h 10000"/>
                  <a:gd name="connsiteX26" fmla="*/ 9368 w 10001"/>
                  <a:gd name="connsiteY26" fmla="*/ 6978 h 10000"/>
                  <a:gd name="connsiteX27" fmla="*/ 9663 w 10001"/>
                  <a:gd name="connsiteY27" fmla="*/ 6517 h 10000"/>
                  <a:gd name="connsiteX28" fmla="*/ 9979 w 10001"/>
                  <a:gd name="connsiteY28" fmla="*/ 5959 h 10000"/>
                  <a:gd name="connsiteX29" fmla="*/ 9966 w 10001"/>
                  <a:gd name="connsiteY29" fmla="*/ 0 h 10000"/>
                  <a:gd name="connsiteX30" fmla="*/ 9908 w 10001"/>
                  <a:gd name="connsiteY30" fmla="*/ 150 h 10000"/>
                  <a:gd name="connsiteX31" fmla="*/ 9626 w 10001"/>
                  <a:gd name="connsiteY31" fmla="*/ 819 h 10000"/>
                  <a:gd name="connsiteX32" fmla="*/ 9331 w 10001"/>
                  <a:gd name="connsiteY32" fmla="*/ 1465 h 10000"/>
                  <a:gd name="connsiteX33" fmla="*/ 9037 w 10001"/>
                  <a:gd name="connsiteY33" fmla="*/ 2088 h 10000"/>
                  <a:gd name="connsiteX34" fmla="*/ 8738 w 10001"/>
                  <a:gd name="connsiteY34" fmla="*/ 2688 h 10000"/>
                  <a:gd name="connsiteX35" fmla="*/ 8431 w 10001"/>
                  <a:gd name="connsiteY35" fmla="*/ 3242 h 10000"/>
                  <a:gd name="connsiteX36" fmla="*/ 8123 w 10001"/>
                  <a:gd name="connsiteY36" fmla="*/ 3749 h 10000"/>
                  <a:gd name="connsiteX37" fmla="*/ 7811 w 10001"/>
                  <a:gd name="connsiteY37" fmla="*/ 4211 h 10000"/>
                  <a:gd name="connsiteX38" fmla="*/ 7479 w 10001"/>
                  <a:gd name="connsiteY38" fmla="*/ 4649 h 10000"/>
                  <a:gd name="connsiteX39" fmla="*/ 7166 w 10001"/>
                  <a:gd name="connsiteY39" fmla="*/ 5064 h 10000"/>
                  <a:gd name="connsiteX40" fmla="*/ 6837 w 10001"/>
                  <a:gd name="connsiteY40" fmla="*/ 5456 h 10000"/>
                  <a:gd name="connsiteX41" fmla="*/ 6510 w 10001"/>
                  <a:gd name="connsiteY41" fmla="*/ 5802 h 10000"/>
                  <a:gd name="connsiteX42" fmla="*/ 6185 w 10001"/>
                  <a:gd name="connsiteY42" fmla="*/ 6078 h 10000"/>
                  <a:gd name="connsiteX43" fmla="*/ 5856 w 10001"/>
                  <a:gd name="connsiteY43" fmla="*/ 6332 h 10000"/>
                  <a:gd name="connsiteX44" fmla="*/ 5518 w 10001"/>
                  <a:gd name="connsiteY44" fmla="*/ 6587 h 10000"/>
                  <a:gd name="connsiteX45" fmla="*/ 5193 w 10001"/>
                  <a:gd name="connsiteY45" fmla="*/ 6816 h 10000"/>
                  <a:gd name="connsiteX46" fmla="*/ 4850 w 10001"/>
                  <a:gd name="connsiteY46" fmla="*/ 6932 h 10000"/>
                  <a:gd name="connsiteX47" fmla="*/ 4524 w 10001"/>
                  <a:gd name="connsiteY47" fmla="*/ 7070 h 10000"/>
                  <a:gd name="connsiteX48" fmla="*/ 4188 w 10001"/>
                  <a:gd name="connsiteY48" fmla="*/ 7139 h 10000"/>
                  <a:gd name="connsiteX49" fmla="*/ 3857 w 10001"/>
                  <a:gd name="connsiteY49" fmla="*/ 7186 h 10000"/>
                  <a:gd name="connsiteX50" fmla="*/ 3532 w 10001"/>
                  <a:gd name="connsiteY50" fmla="*/ 7186 h 10000"/>
                  <a:gd name="connsiteX51" fmla="*/ 3206 w 10001"/>
                  <a:gd name="connsiteY51" fmla="*/ 7186 h 10000"/>
                  <a:gd name="connsiteX52" fmla="*/ 2875 w 10001"/>
                  <a:gd name="connsiteY52" fmla="*/ 7117 h 10000"/>
                  <a:gd name="connsiteX53" fmla="*/ 2552 w 10001"/>
                  <a:gd name="connsiteY53" fmla="*/ 7025 h 10000"/>
                  <a:gd name="connsiteX54" fmla="*/ 2232 w 10001"/>
                  <a:gd name="connsiteY54" fmla="*/ 6863 h 10000"/>
                  <a:gd name="connsiteX55" fmla="*/ 1919 w 10001"/>
                  <a:gd name="connsiteY55" fmla="*/ 6679 h 10000"/>
                  <a:gd name="connsiteX56" fmla="*/ 1600 w 10001"/>
                  <a:gd name="connsiteY56" fmla="*/ 6471 h 10000"/>
                  <a:gd name="connsiteX57" fmla="*/ 1298 w 10001"/>
                  <a:gd name="connsiteY57" fmla="*/ 6170 h 10000"/>
                  <a:gd name="connsiteX58" fmla="*/ 993 w 10001"/>
                  <a:gd name="connsiteY58" fmla="*/ 5871 h 10000"/>
                  <a:gd name="connsiteX59" fmla="*/ 700 w 10001"/>
                  <a:gd name="connsiteY59" fmla="*/ 5525 h 10000"/>
                  <a:gd name="connsiteX60" fmla="*/ 405 w 10001"/>
                  <a:gd name="connsiteY60" fmla="*/ 5156 h 10000"/>
                  <a:gd name="connsiteX61" fmla="*/ 111 w 10001"/>
                  <a:gd name="connsiteY61" fmla="*/ 4718 h 10000"/>
                  <a:gd name="connsiteX62" fmla="*/ 111 w 10001"/>
                  <a:gd name="connsiteY62" fmla="*/ 4718 h 10000"/>
                  <a:gd name="connsiteX63" fmla="*/ 68 w 10001"/>
                  <a:gd name="connsiteY63" fmla="*/ 4649 h 10000"/>
                  <a:gd name="connsiteX64" fmla="*/ 32 w 10001"/>
                  <a:gd name="connsiteY64" fmla="*/ 4649 h 10000"/>
                  <a:gd name="connsiteX65" fmla="*/ 0 w 10001"/>
                  <a:gd name="connsiteY65" fmla="*/ 4695 h 10000"/>
                  <a:gd name="connsiteX66" fmla="*/ 0 w 10001"/>
                  <a:gd name="connsiteY66" fmla="*/ 4763 h 10000"/>
                  <a:gd name="connsiteX67" fmla="*/ 11 w 10001"/>
                  <a:gd name="connsiteY67" fmla="*/ 4902 h 10000"/>
                  <a:gd name="connsiteX68" fmla="*/ 43 w 10001"/>
                  <a:gd name="connsiteY68" fmla="*/ 5064 h 10000"/>
                  <a:gd name="connsiteX69" fmla="*/ 111 w 10001"/>
                  <a:gd name="connsiteY69" fmla="*/ 5248 h 10000"/>
                  <a:gd name="connsiteX70" fmla="*/ 203 w 10001"/>
                  <a:gd name="connsiteY70" fmla="*/ 5502 h 10000"/>
                  <a:gd name="connsiteX71" fmla="*/ 203 w 10001"/>
                  <a:gd name="connsiteY71" fmla="*/ 5502 h 10000"/>
                  <a:gd name="connsiteX72" fmla="*/ 472 w 10001"/>
                  <a:gd name="connsiteY72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354 w 10001"/>
                  <a:gd name="connsiteY9" fmla="*/ 9354 h 10000"/>
                  <a:gd name="connsiteX10" fmla="*/ 3708 w 10001"/>
                  <a:gd name="connsiteY10" fmla="*/ 9562 h 10000"/>
                  <a:gd name="connsiteX11" fmla="*/ 4072 w 10001"/>
                  <a:gd name="connsiteY11" fmla="*/ 9746 h 10000"/>
                  <a:gd name="connsiteX12" fmla="*/ 4420 w 10001"/>
                  <a:gd name="connsiteY12" fmla="*/ 9861 h 10000"/>
                  <a:gd name="connsiteX13" fmla="*/ 4770 w 10001"/>
                  <a:gd name="connsiteY13" fmla="*/ 9953 h 10000"/>
                  <a:gd name="connsiteX14" fmla="*/ 5125 w 10001"/>
                  <a:gd name="connsiteY14" fmla="*/ 10000 h 10000"/>
                  <a:gd name="connsiteX15" fmla="*/ 6161 w 10001"/>
                  <a:gd name="connsiteY15" fmla="*/ 9861 h 10000"/>
                  <a:gd name="connsiteX16" fmla="*/ 6499 w 10001"/>
                  <a:gd name="connsiteY16" fmla="*/ 9746 h 10000"/>
                  <a:gd name="connsiteX17" fmla="*/ 6837 w 10001"/>
                  <a:gd name="connsiteY17" fmla="*/ 9562 h 10000"/>
                  <a:gd name="connsiteX18" fmla="*/ 7166 w 10001"/>
                  <a:gd name="connsiteY18" fmla="*/ 9354 h 10000"/>
                  <a:gd name="connsiteX19" fmla="*/ 7492 w 10001"/>
                  <a:gd name="connsiteY19" fmla="*/ 9147 h 10000"/>
                  <a:gd name="connsiteX20" fmla="*/ 7822 w 10001"/>
                  <a:gd name="connsiteY20" fmla="*/ 8847 h 10000"/>
                  <a:gd name="connsiteX21" fmla="*/ 8136 w 10001"/>
                  <a:gd name="connsiteY21" fmla="*/ 8546 h 10000"/>
                  <a:gd name="connsiteX22" fmla="*/ 8454 w 10001"/>
                  <a:gd name="connsiteY22" fmla="*/ 8201 h 10000"/>
                  <a:gd name="connsiteX23" fmla="*/ 8755 w 10001"/>
                  <a:gd name="connsiteY23" fmla="*/ 7832 h 10000"/>
                  <a:gd name="connsiteX24" fmla="*/ 9062 w 10001"/>
                  <a:gd name="connsiteY24" fmla="*/ 7440 h 10000"/>
                  <a:gd name="connsiteX25" fmla="*/ 9368 w 10001"/>
                  <a:gd name="connsiteY25" fmla="*/ 6978 h 10000"/>
                  <a:gd name="connsiteX26" fmla="*/ 9663 w 10001"/>
                  <a:gd name="connsiteY26" fmla="*/ 6517 h 10000"/>
                  <a:gd name="connsiteX27" fmla="*/ 9979 w 10001"/>
                  <a:gd name="connsiteY27" fmla="*/ 5959 h 10000"/>
                  <a:gd name="connsiteX28" fmla="*/ 9966 w 10001"/>
                  <a:gd name="connsiteY28" fmla="*/ 0 h 10000"/>
                  <a:gd name="connsiteX29" fmla="*/ 9908 w 10001"/>
                  <a:gd name="connsiteY29" fmla="*/ 150 h 10000"/>
                  <a:gd name="connsiteX30" fmla="*/ 9626 w 10001"/>
                  <a:gd name="connsiteY30" fmla="*/ 819 h 10000"/>
                  <a:gd name="connsiteX31" fmla="*/ 9331 w 10001"/>
                  <a:gd name="connsiteY31" fmla="*/ 1465 h 10000"/>
                  <a:gd name="connsiteX32" fmla="*/ 9037 w 10001"/>
                  <a:gd name="connsiteY32" fmla="*/ 2088 h 10000"/>
                  <a:gd name="connsiteX33" fmla="*/ 8738 w 10001"/>
                  <a:gd name="connsiteY33" fmla="*/ 2688 h 10000"/>
                  <a:gd name="connsiteX34" fmla="*/ 8431 w 10001"/>
                  <a:gd name="connsiteY34" fmla="*/ 3242 h 10000"/>
                  <a:gd name="connsiteX35" fmla="*/ 8123 w 10001"/>
                  <a:gd name="connsiteY35" fmla="*/ 3749 h 10000"/>
                  <a:gd name="connsiteX36" fmla="*/ 7811 w 10001"/>
                  <a:gd name="connsiteY36" fmla="*/ 4211 h 10000"/>
                  <a:gd name="connsiteX37" fmla="*/ 7479 w 10001"/>
                  <a:gd name="connsiteY37" fmla="*/ 4649 h 10000"/>
                  <a:gd name="connsiteX38" fmla="*/ 7166 w 10001"/>
                  <a:gd name="connsiteY38" fmla="*/ 5064 h 10000"/>
                  <a:gd name="connsiteX39" fmla="*/ 6837 w 10001"/>
                  <a:gd name="connsiteY39" fmla="*/ 5456 h 10000"/>
                  <a:gd name="connsiteX40" fmla="*/ 6510 w 10001"/>
                  <a:gd name="connsiteY40" fmla="*/ 5802 h 10000"/>
                  <a:gd name="connsiteX41" fmla="*/ 6185 w 10001"/>
                  <a:gd name="connsiteY41" fmla="*/ 6078 h 10000"/>
                  <a:gd name="connsiteX42" fmla="*/ 5856 w 10001"/>
                  <a:gd name="connsiteY42" fmla="*/ 6332 h 10000"/>
                  <a:gd name="connsiteX43" fmla="*/ 5518 w 10001"/>
                  <a:gd name="connsiteY43" fmla="*/ 6587 h 10000"/>
                  <a:gd name="connsiteX44" fmla="*/ 5193 w 10001"/>
                  <a:gd name="connsiteY44" fmla="*/ 6816 h 10000"/>
                  <a:gd name="connsiteX45" fmla="*/ 4850 w 10001"/>
                  <a:gd name="connsiteY45" fmla="*/ 6932 h 10000"/>
                  <a:gd name="connsiteX46" fmla="*/ 4524 w 10001"/>
                  <a:gd name="connsiteY46" fmla="*/ 7070 h 10000"/>
                  <a:gd name="connsiteX47" fmla="*/ 4188 w 10001"/>
                  <a:gd name="connsiteY47" fmla="*/ 7139 h 10000"/>
                  <a:gd name="connsiteX48" fmla="*/ 3857 w 10001"/>
                  <a:gd name="connsiteY48" fmla="*/ 7186 h 10000"/>
                  <a:gd name="connsiteX49" fmla="*/ 3532 w 10001"/>
                  <a:gd name="connsiteY49" fmla="*/ 7186 h 10000"/>
                  <a:gd name="connsiteX50" fmla="*/ 3206 w 10001"/>
                  <a:gd name="connsiteY50" fmla="*/ 7186 h 10000"/>
                  <a:gd name="connsiteX51" fmla="*/ 2875 w 10001"/>
                  <a:gd name="connsiteY51" fmla="*/ 7117 h 10000"/>
                  <a:gd name="connsiteX52" fmla="*/ 2552 w 10001"/>
                  <a:gd name="connsiteY52" fmla="*/ 7025 h 10000"/>
                  <a:gd name="connsiteX53" fmla="*/ 2232 w 10001"/>
                  <a:gd name="connsiteY53" fmla="*/ 6863 h 10000"/>
                  <a:gd name="connsiteX54" fmla="*/ 1919 w 10001"/>
                  <a:gd name="connsiteY54" fmla="*/ 6679 h 10000"/>
                  <a:gd name="connsiteX55" fmla="*/ 1600 w 10001"/>
                  <a:gd name="connsiteY55" fmla="*/ 6471 h 10000"/>
                  <a:gd name="connsiteX56" fmla="*/ 1298 w 10001"/>
                  <a:gd name="connsiteY56" fmla="*/ 6170 h 10000"/>
                  <a:gd name="connsiteX57" fmla="*/ 993 w 10001"/>
                  <a:gd name="connsiteY57" fmla="*/ 5871 h 10000"/>
                  <a:gd name="connsiteX58" fmla="*/ 700 w 10001"/>
                  <a:gd name="connsiteY58" fmla="*/ 5525 h 10000"/>
                  <a:gd name="connsiteX59" fmla="*/ 405 w 10001"/>
                  <a:gd name="connsiteY59" fmla="*/ 5156 h 10000"/>
                  <a:gd name="connsiteX60" fmla="*/ 111 w 10001"/>
                  <a:gd name="connsiteY60" fmla="*/ 4718 h 10000"/>
                  <a:gd name="connsiteX61" fmla="*/ 111 w 10001"/>
                  <a:gd name="connsiteY61" fmla="*/ 4718 h 10000"/>
                  <a:gd name="connsiteX62" fmla="*/ 68 w 10001"/>
                  <a:gd name="connsiteY62" fmla="*/ 4649 h 10000"/>
                  <a:gd name="connsiteX63" fmla="*/ 32 w 10001"/>
                  <a:gd name="connsiteY63" fmla="*/ 4649 h 10000"/>
                  <a:gd name="connsiteX64" fmla="*/ 0 w 10001"/>
                  <a:gd name="connsiteY64" fmla="*/ 4695 h 10000"/>
                  <a:gd name="connsiteX65" fmla="*/ 0 w 10001"/>
                  <a:gd name="connsiteY65" fmla="*/ 4763 h 10000"/>
                  <a:gd name="connsiteX66" fmla="*/ 11 w 10001"/>
                  <a:gd name="connsiteY66" fmla="*/ 4902 h 10000"/>
                  <a:gd name="connsiteX67" fmla="*/ 43 w 10001"/>
                  <a:gd name="connsiteY67" fmla="*/ 5064 h 10000"/>
                  <a:gd name="connsiteX68" fmla="*/ 111 w 10001"/>
                  <a:gd name="connsiteY68" fmla="*/ 5248 h 10000"/>
                  <a:gd name="connsiteX69" fmla="*/ 203 w 10001"/>
                  <a:gd name="connsiteY69" fmla="*/ 5502 h 10000"/>
                  <a:gd name="connsiteX70" fmla="*/ 203 w 10001"/>
                  <a:gd name="connsiteY70" fmla="*/ 5502 h 10000"/>
                  <a:gd name="connsiteX71" fmla="*/ 472 w 10001"/>
                  <a:gd name="connsiteY71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3708 w 10001"/>
                  <a:gd name="connsiteY9" fmla="*/ 9562 h 10000"/>
                  <a:gd name="connsiteX10" fmla="*/ 4072 w 10001"/>
                  <a:gd name="connsiteY10" fmla="*/ 9746 h 10000"/>
                  <a:gd name="connsiteX11" fmla="*/ 4420 w 10001"/>
                  <a:gd name="connsiteY11" fmla="*/ 9861 h 10000"/>
                  <a:gd name="connsiteX12" fmla="*/ 4770 w 10001"/>
                  <a:gd name="connsiteY12" fmla="*/ 9953 h 10000"/>
                  <a:gd name="connsiteX13" fmla="*/ 5125 w 10001"/>
                  <a:gd name="connsiteY13" fmla="*/ 10000 h 10000"/>
                  <a:gd name="connsiteX14" fmla="*/ 6161 w 10001"/>
                  <a:gd name="connsiteY14" fmla="*/ 9861 h 10000"/>
                  <a:gd name="connsiteX15" fmla="*/ 6499 w 10001"/>
                  <a:gd name="connsiteY15" fmla="*/ 9746 h 10000"/>
                  <a:gd name="connsiteX16" fmla="*/ 6837 w 10001"/>
                  <a:gd name="connsiteY16" fmla="*/ 9562 h 10000"/>
                  <a:gd name="connsiteX17" fmla="*/ 7166 w 10001"/>
                  <a:gd name="connsiteY17" fmla="*/ 9354 h 10000"/>
                  <a:gd name="connsiteX18" fmla="*/ 7492 w 10001"/>
                  <a:gd name="connsiteY18" fmla="*/ 9147 h 10000"/>
                  <a:gd name="connsiteX19" fmla="*/ 7822 w 10001"/>
                  <a:gd name="connsiteY19" fmla="*/ 8847 h 10000"/>
                  <a:gd name="connsiteX20" fmla="*/ 8136 w 10001"/>
                  <a:gd name="connsiteY20" fmla="*/ 8546 h 10000"/>
                  <a:gd name="connsiteX21" fmla="*/ 8454 w 10001"/>
                  <a:gd name="connsiteY21" fmla="*/ 8201 h 10000"/>
                  <a:gd name="connsiteX22" fmla="*/ 8755 w 10001"/>
                  <a:gd name="connsiteY22" fmla="*/ 7832 h 10000"/>
                  <a:gd name="connsiteX23" fmla="*/ 9062 w 10001"/>
                  <a:gd name="connsiteY23" fmla="*/ 7440 h 10000"/>
                  <a:gd name="connsiteX24" fmla="*/ 9368 w 10001"/>
                  <a:gd name="connsiteY24" fmla="*/ 6978 h 10000"/>
                  <a:gd name="connsiteX25" fmla="*/ 9663 w 10001"/>
                  <a:gd name="connsiteY25" fmla="*/ 6517 h 10000"/>
                  <a:gd name="connsiteX26" fmla="*/ 9979 w 10001"/>
                  <a:gd name="connsiteY26" fmla="*/ 5959 h 10000"/>
                  <a:gd name="connsiteX27" fmla="*/ 9966 w 10001"/>
                  <a:gd name="connsiteY27" fmla="*/ 0 h 10000"/>
                  <a:gd name="connsiteX28" fmla="*/ 9908 w 10001"/>
                  <a:gd name="connsiteY28" fmla="*/ 150 h 10000"/>
                  <a:gd name="connsiteX29" fmla="*/ 9626 w 10001"/>
                  <a:gd name="connsiteY29" fmla="*/ 819 h 10000"/>
                  <a:gd name="connsiteX30" fmla="*/ 9331 w 10001"/>
                  <a:gd name="connsiteY30" fmla="*/ 1465 h 10000"/>
                  <a:gd name="connsiteX31" fmla="*/ 9037 w 10001"/>
                  <a:gd name="connsiteY31" fmla="*/ 2088 h 10000"/>
                  <a:gd name="connsiteX32" fmla="*/ 8738 w 10001"/>
                  <a:gd name="connsiteY32" fmla="*/ 2688 h 10000"/>
                  <a:gd name="connsiteX33" fmla="*/ 8431 w 10001"/>
                  <a:gd name="connsiteY33" fmla="*/ 3242 h 10000"/>
                  <a:gd name="connsiteX34" fmla="*/ 8123 w 10001"/>
                  <a:gd name="connsiteY34" fmla="*/ 3749 h 10000"/>
                  <a:gd name="connsiteX35" fmla="*/ 7811 w 10001"/>
                  <a:gd name="connsiteY35" fmla="*/ 4211 h 10000"/>
                  <a:gd name="connsiteX36" fmla="*/ 7479 w 10001"/>
                  <a:gd name="connsiteY36" fmla="*/ 4649 h 10000"/>
                  <a:gd name="connsiteX37" fmla="*/ 7166 w 10001"/>
                  <a:gd name="connsiteY37" fmla="*/ 5064 h 10000"/>
                  <a:gd name="connsiteX38" fmla="*/ 6837 w 10001"/>
                  <a:gd name="connsiteY38" fmla="*/ 5456 h 10000"/>
                  <a:gd name="connsiteX39" fmla="*/ 6510 w 10001"/>
                  <a:gd name="connsiteY39" fmla="*/ 5802 h 10000"/>
                  <a:gd name="connsiteX40" fmla="*/ 6185 w 10001"/>
                  <a:gd name="connsiteY40" fmla="*/ 6078 h 10000"/>
                  <a:gd name="connsiteX41" fmla="*/ 5856 w 10001"/>
                  <a:gd name="connsiteY41" fmla="*/ 6332 h 10000"/>
                  <a:gd name="connsiteX42" fmla="*/ 5518 w 10001"/>
                  <a:gd name="connsiteY42" fmla="*/ 6587 h 10000"/>
                  <a:gd name="connsiteX43" fmla="*/ 5193 w 10001"/>
                  <a:gd name="connsiteY43" fmla="*/ 6816 h 10000"/>
                  <a:gd name="connsiteX44" fmla="*/ 4850 w 10001"/>
                  <a:gd name="connsiteY44" fmla="*/ 6932 h 10000"/>
                  <a:gd name="connsiteX45" fmla="*/ 4524 w 10001"/>
                  <a:gd name="connsiteY45" fmla="*/ 7070 h 10000"/>
                  <a:gd name="connsiteX46" fmla="*/ 4188 w 10001"/>
                  <a:gd name="connsiteY46" fmla="*/ 7139 h 10000"/>
                  <a:gd name="connsiteX47" fmla="*/ 3857 w 10001"/>
                  <a:gd name="connsiteY47" fmla="*/ 7186 h 10000"/>
                  <a:gd name="connsiteX48" fmla="*/ 3532 w 10001"/>
                  <a:gd name="connsiteY48" fmla="*/ 7186 h 10000"/>
                  <a:gd name="connsiteX49" fmla="*/ 3206 w 10001"/>
                  <a:gd name="connsiteY49" fmla="*/ 7186 h 10000"/>
                  <a:gd name="connsiteX50" fmla="*/ 2875 w 10001"/>
                  <a:gd name="connsiteY50" fmla="*/ 7117 h 10000"/>
                  <a:gd name="connsiteX51" fmla="*/ 2552 w 10001"/>
                  <a:gd name="connsiteY51" fmla="*/ 7025 h 10000"/>
                  <a:gd name="connsiteX52" fmla="*/ 2232 w 10001"/>
                  <a:gd name="connsiteY52" fmla="*/ 6863 h 10000"/>
                  <a:gd name="connsiteX53" fmla="*/ 1919 w 10001"/>
                  <a:gd name="connsiteY53" fmla="*/ 6679 h 10000"/>
                  <a:gd name="connsiteX54" fmla="*/ 1600 w 10001"/>
                  <a:gd name="connsiteY54" fmla="*/ 6471 h 10000"/>
                  <a:gd name="connsiteX55" fmla="*/ 1298 w 10001"/>
                  <a:gd name="connsiteY55" fmla="*/ 6170 h 10000"/>
                  <a:gd name="connsiteX56" fmla="*/ 993 w 10001"/>
                  <a:gd name="connsiteY56" fmla="*/ 5871 h 10000"/>
                  <a:gd name="connsiteX57" fmla="*/ 700 w 10001"/>
                  <a:gd name="connsiteY57" fmla="*/ 5525 h 10000"/>
                  <a:gd name="connsiteX58" fmla="*/ 405 w 10001"/>
                  <a:gd name="connsiteY58" fmla="*/ 5156 h 10000"/>
                  <a:gd name="connsiteX59" fmla="*/ 111 w 10001"/>
                  <a:gd name="connsiteY59" fmla="*/ 4718 h 10000"/>
                  <a:gd name="connsiteX60" fmla="*/ 111 w 10001"/>
                  <a:gd name="connsiteY60" fmla="*/ 4718 h 10000"/>
                  <a:gd name="connsiteX61" fmla="*/ 68 w 10001"/>
                  <a:gd name="connsiteY61" fmla="*/ 4649 h 10000"/>
                  <a:gd name="connsiteX62" fmla="*/ 32 w 10001"/>
                  <a:gd name="connsiteY62" fmla="*/ 4649 h 10000"/>
                  <a:gd name="connsiteX63" fmla="*/ 0 w 10001"/>
                  <a:gd name="connsiteY63" fmla="*/ 4695 h 10000"/>
                  <a:gd name="connsiteX64" fmla="*/ 0 w 10001"/>
                  <a:gd name="connsiteY64" fmla="*/ 4763 h 10000"/>
                  <a:gd name="connsiteX65" fmla="*/ 11 w 10001"/>
                  <a:gd name="connsiteY65" fmla="*/ 4902 h 10000"/>
                  <a:gd name="connsiteX66" fmla="*/ 43 w 10001"/>
                  <a:gd name="connsiteY66" fmla="*/ 5064 h 10000"/>
                  <a:gd name="connsiteX67" fmla="*/ 111 w 10001"/>
                  <a:gd name="connsiteY67" fmla="*/ 5248 h 10000"/>
                  <a:gd name="connsiteX68" fmla="*/ 203 w 10001"/>
                  <a:gd name="connsiteY68" fmla="*/ 5502 h 10000"/>
                  <a:gd name="connsiteX69" fmla="*/ 203 w 10001"/>
                  <a:gd name="connsiteY69" fmla="*/ 5502 h 10000"/>
                  <a:gd name="connsiteX70" fmla="*/ 472 w 10001"/>
                  <a:gd name="connsiteY70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072 w 10001"/>
                  <a:gd name="connsiteY9" fmla="*/ 9746 h 10000"/>
                  <a:gd name="connsiteX10" fmla="*/ 4420 w 10001"/>
                  <a:gd name="connsiteY10" fmla="*/ 9861 h 10000"/>
                  <a:gd name="connsiteX11" fmla="*/ 4770 w 10001"/>
                  <a:gd name="connsiteY11" fmla="*/ 9953 h 10000"/>
                  <a:gd name="connsiteX12" fmla="*/ 5125 w 10001"/>
                  <a:gd name="connsiteY12" fmla="*/ 10000 h 10000"/>
                  <a:gd name="connsiteX13" fmla="*/ 6161 w 10001"/>
                  <a:gd name="connsiteY13" fmla="*/ 9861 h 10000"/>
                  <a:gd name="connsiteX14" fmla="*/ 6499 w 10001"/>
                  <a:gd name="connsiteY14" fmla="*/ 9746 h 10000"/>
                  <a:gd name="connsiteX15" fmla="*/ 6837 w 10001"/>
                  <a:gd name="connsiteY15" fmla="*/ 9562 h 10000"/>
                  <a:gd name="connsiteX16" fmla="*/ 7166 w 10001"/>
                  <a:gd name="connsiteY16" fmla="*/ 9354 h 10000"/>
                  <a:gd name="connsiteX17" fmla="*/ 7492 w 10001"/>
                  <a:gd name="connsiteY17" fmla="*/ 9147 h 10000"/>
                  <a:gd name="connsiteX18" fmla="*/ 7822 w 10001"/>
                  <a:gd name="connsiteY18" fmla="*/ 8847 h 10000"/>
                  <a:gd name="connsiteX19" fmla="*/ 8136 w 10001"/>
                  <a:gd name="connsiteY19" fmla="*/ 8546 h 10000"/>
                  <a:gd name="connsiteX20" fmla="*/ 8454 w 10001"/>
                  <a:gd name="connsiteY20" fmla="*/ 8201 h 10000"/>
                  <a:gd name="connsiteX21" fmla="*/ 8755 w 10001"/>
                  <a:gd name="connsiteY21" fmla="*/ 7832 h 10000"/>
                  <a:gd name="connsiteX22" fmla="*/ 9062 w 10001"/>
                  <a:gd name="connsiteY22" fmla="*/ 7440 h 10000"/>
                  <a:gd name="connsiteX23" fmla="*/ 9368 w 10001"/>
                  <a:gd name="connsiteY23" fmla="*/ 6978 h 10000"/>
                  <a:gd name="connsiteX24" fmla="*/ 9663 w 10001"/>
                  <a:gd name="connsiteY24" fmla="*/ 6517 h 10000"/>
                  <a:gd name="connsiteX25" fmla="*/ 9979 w 10001"/>
                  <a:gd name="connsiteY25" fmla="*/ 5959 h 10000"/>
                  <a:gd name="connsiteX26" fmla="*/ 9966 w 10001"/>
                  <a:gd name="connsiteY26" fmla="*/ 0 h 10000"/>
                  <a:gd name="connsiteX27" fmla="*/ 9908 w 10001"/>
                  <a:gd name="connsiteY27" fmla="*/ 150 h 10000"/>
                  <a:gd name="connsiteX28" fmla="*/ 9626 w 10001"/>
                  <a:gd name="connsiteY28" fmla="*/ 819 h 10000"/>
                  <a:gd name="connsiteX29" fmla="*/ 9331 w 10001"/>
                  <a:gd name="connsiteY29" fmla="*/ 1465 h 10000"/>
                  <a:gd name="connsiteX30" fmla="*/ 9037 w 10001"/>
                  <a:gd name="connsiteY30" fmla="*/ 2088 h 10000"/>
                  <a:gd name="connsiteX31" fmla="*/ 8738 w 10001"/>
                  <a:gd name="connsiteY31" fmla="*/ 2688 h 10000"/>
                  <a:gd name="connsiteX32" fmla="*/ 8431 w 10001"/>
                  <a:gd name="connsiteY32" fmla="*/ 3242 h 10000"/>
                  <a:gd name="connsiteX33" fmla="*/ 8123 w 10001"/>
                  <a:gd name="connsiteY33" fmla="*/ 3749 h 10000"/>
                  <a:gd name="connsiteX34" fmla="*/ 7811 w 10001"/>
                  <a:gd name="connsiteY34" fmla="*/ 4211 h 10000"/>
                  <a:gd name="connsiteX35" fmla="*/ 7479 w 10001"/>
                  <a:gd name="connsiteY35" fmla="*/ 4649 h 10000"/>
                  <a:gd name="connsiteX36" fmla="*/ 7166 w 10001"/>
                  <a:gd name="connsiteY36" fmla="*/ 5064 h 10000"/>
                  <a:gd name="connsiteX37" fmla="*/ 6837 w 10001"/>
                  <a:gd name="connsiteY37" fmla="*/ 5456 h 10000"/>
                  <a:gd name="connsiteX38" fmla="*/ 6510 w 10001"/>
                  <a:gd name="connsiteY38" fmla="*/ 5802 h 10000"/>
                  <a:gd name="connsiteX39" fmla="*/ 6185 w 10001"/>
                  <a:gd name="connsiteY39" fmla="*/ 6078 h 10000"/>
                  <a:gd name="connsiteX40" fmla="*/ 5856 w 10001"/>
                  <a:gd name="connsiteY40" fmla="*/ 6332 h 10000"/>
                  <a:gd name="connsiteX41" fmla="*/ 5518 w 10001"/>
                  <a:gd name="connsiteY41" fmla="*/ 6587 h 10000"/>
                  <a:gd name="connsiteX42" fmla="*/ 5193 w 10001"/>
                  <a:gd name="connsiteY42" fmla="*/ 6816 h 10000"/>
                  <a:gd name="connsiteX43" fmla="*/ 4850 w 10001"/>
                  <a:gd name="connsiteY43" fmla="*/ 6932 h 10000"/>
                  <a:gd name="connsiteX44" fmla="*/ 4524 w 10001"/>
                  <a:gd name="connsiteY44" fmla="*/ 7070 h 10000"/>
                  <a:gd name="connsiteX45" fmla="*/ 4188 w 10001"/>
                  <a:gd name="connsiteY45" fmla="*/ 7139 h 10000"/>
                  <a:gd name="connsiteX46" fmla="*/ 3857 w 10001"/>
                  <a:gd name="connsiteY46" fmla="*/ 7186 h 10000"/>
                  <a:gd name="connsiteX47" fmla="*/ 3532 w 10001"/>
                  <a:gd name="connsiteY47" fmla="*/ 7186 h 10000"/>
                  <a:gd name="connsiteX48" fmla="*/ 3206 w 10001"/>
                  <a:gd name="connsiteY48" fmla="*/ 7186 h 10000"/>
                  <a:gd name="connsiteX49" fmla="*/ 2875 w 10001"/>
                  <a:gd name="connsiteY49" fmla="*/ 7117 h 10000"/>
                  <a:gd name="connsiteX50" fmla="*/ 2552 w 10001"/>
                  <a:gd name="connsiteY50" fmla="*/ 7025 h 10000"/>
                  <a:gd name="connsiteX51" fmla="*/ 2232 w 10001"/>
                  <a:gd name="connsiteY51" fmla="*/ 6863 h 10000"/>
                  <a:gd name="connsiteX52" fmla="*/ 1919 w 10001"/>
                  <a:gd name="connsiteY52" fmla="*/ 6679 h 10000"/>
                  <a:gd name="connsiteX53" fmla="*/ 1600 w 10001"/>
                  <a:gd name="connsiteY53" fmla="*/ 6471 h 10000"/>
                  <a:gd name="connsiteX54" fmla="*/ 1298 w 10001"/>
                  <a:gd name="connsiteY54" fmla="*/ 6170 h 10000"/>
                  <a:gd name="connsiteX55" fmla="*/ 993 w 10001"/>
                  <a:gd name="connsiteY55" fmla="*/ 5871 h 10000"/>
                  <a:gd name="connsiteX56" fmla="*/ 700 w 10001"/>
                  <a:gd name="connsiteY56" fmla="*/ 5525 h 10000"/>
                  <a:gd name="connsiteX57" fmla="*/ 405 w 10001"/>
                  <a:gd name="connsiteY57" fmla="*/ 5156 h 10000"/>
                  <a:gd name="connsiteX58" fmla="*/ 111 w 10001"/>
                  <a:gd name="connsiteY58" fmla="*/ 4718 h 10000"/>
                  <a:gd name="connsiteX59" fmla="*/ 111 w 10001"/>
                  <a:gd name="connsiteY59" fmla="*/ 4718 h 10000"/>
                  <a:gd name="connsiteX60" fmla="*/ 68 w 10001"/>
                  <a:gd name="connsiteY60" fmla="*/ 4649 h 10000"/>
                  <a:gd name="connsiteX61" fmla="*/ 32 w 10001"/>
                  <a:gd name="connsiteY61" fmla="*/ 4649 h 10000"/>
                  <a:gd name="connsiteX62" fmla="*/ 0 w 10001"/>
                  <a:gd name="connsiteY62" fmla="*/ 4695 h 10000"/>
                  <a:gd name="connsiteX63" fmla="*/ 0 w 10001"/>
                  <a:gd name="connsiteY63" fmla="*/ 4763 h 10000"/>
                  <a:gd name="connsiteX64" fmla="*/ 11 w 10001"/>
                  <a:gd name="connsiteY64" fmla="*/ 4902 h 10000"/>
                  <a:gd name="connsiteX65" fmla="*/ 43 w 10001"/>
                  <a:gd name="connsiteY65" fmla="*/ 5064 h 10000"/>
                  <a:gd name="connsiteX66" fmla="*/ 111 w 10001"/>
                  <a:gd name="connsiteY66" fmla="*/ 5248 h 10000"/>
                  <a:gd name="connsiteX67" fmla="*/ 203 w 10001"/>
                  <a:gd name="connsiteY67" fmla="*/ 5502 h 10000"/>
                  <a:gd name="connsiteX68" fmla="*/ 203 w 10001"/>
                  <a:gd name="connsiteY68" fmla="*/ 5502 h 10000"/>
                  <a:gd name="connsiteX69" fmla="*/ 472 w 10001"/>
                  <a:gd name="connsiteY69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420 w 10001"/>
                  <a:gd name="connsiteY9" fmla="*/ 9861 h 10000"/>
                  <a:gd name="connsiteX10" fmla="*/ 4770 w 10001"/>
                  <a:gd name="connsiteY10" fmla="*/ 9953 h 10000"/>
                  <a:gd name="connsiteX11" fmla="*/ 5125 w 10001"/>
                  <a:gd name="connsiteY11" fmla="*/ 10000 h 10000"/>
                  <a:gd name="connsiteX12" fmla="*/ 6161 w 10001"/>
                  <a:gd name="connsiteY12" fmla="*/ 9861 h 10000"/>
                  <a:gd name="connsiteX13" fmla="*/ 6499 w 10001"/>
                  <a:gd name="connsiteY13" fmla="*/ 9746 h 10000"/>
                  <a:gd name="connsiteX14" fmla="*/ 6837 w 10001"/>
                  <a:gd name="connsiteY14" fmla="*/ 9562 h 10000"/>
                  <a:gd name="connsiteX15" fmla="*/ 7166 w 10001"/>
                  <a:gd name="connsiteY15" fmla="*/ 9354 h 10000"/>
                  <a:gd name="connsiteX16" fmla="*/ 7492 w 10001"/>
                  <a:gd name="connsiteY16" fmla="*/ 9147 h 10000"/>
                  <a:gd name="connsiteX17" fmla="*/ 7822 w 10001"/>
                  <a:gd name="connsiteY17" fmla="*/ 8847 h 10000"/>
                  <a:gd name="connsiteX18" fmla="*/ 8136 w 10001"/>
                  <a:gd name="connsiteY18" fmla="*/ 8546 h 10000"/>
                  <a:gd name="connsiteX19" fmla="*/ 8454 w 10001"/>
                  <a:gd name="connsiteY19" fmla="*/ 8201 h 10000"/>
                  <a:gd name="connsiteX20" fmla="*/ 8755 w 10001"/>
                  <a:gd name="connsiteY20" fmla="*/ 7832 h 10000"/>
                  <a:gd name="connsiteX21" fmla="*/ 9062 w 10001"/>
                  <a:gd name="connsiteY21" fmla="*/ 7440 h 10000"/>
                  <a:gd name="connsiteX22" fmla="*/ 9368 w 10001"/>
                  <a:gd name="connsiteY22" fmla="*/ 6978 h 10000"/>
                  <a:gd name="connsiteX23" fmla="*/ 9663 w 10001"/>
                  <a:gd name="connsiteY23" fmla="*/ 6517 h 10000"/>
                  <a:gd name="connsiteX24" fmla="*/ 9979 w 10001"/>
                  <a:gd name="connsiteY24" fmla="*/ 5959 h 10000"/>
                  <a:gd name="connsiteX25" fmla="*/ 9966 w 10001"/>
                  <a:gd name="connsiteY25" fmla="*/ 0 h 10000"/>
                  <a:gd name="connsiteX26" fmla="*/ 9908 w 10001"/>
                  <a:gd name="connsiteY26" fmla="*/ 150 h 10000"/>
                  <a:gd name="connsiteX27" fmla="*/ 9626 w 10001"/>
                  <a:gd name="connsiteY27" fmla="*/ 819 h 10000"/>
                  <a:gd name="connsiteX28" fmla="*/ 9331 w 10001"/>
                  <a:gd name="connsiteY28" fmla="*/ 1465 h 10000"/>
                  <a:gd name="connsiteX29" fmla="*/ 9037 w 10001"/>
                  <a:gd name="connsiteY29" fmla="*/ 2088 h 10000"/>
                  <a:gd name="connsiteX30" fmla="*/ 8738 w 10001"/>
                  <a:gd name="connsiteY30" fmla="*/ 2688 h 10000"/>
                  <a:gd name="connsiteX31" fmla="*/ 8431 w 10001"/>
                  <a:gd name="connsiteY31" fmla="*/ 3242 h 10000"/>
                  <a:gd name="connsiteX32" fmla="*/ 8123 w 10001"/>
                  <a:gd name="connsiteY32" fmla="*/ 3749 h 10000"/>
                  <a:gd name="connsiteX33" fmla="*/ 7811 w 10001"/>
                  <a:gd name="connsiteY33" fmla="*/ 4211 h 10000"/>
                  <a:gd name="connsiteX34" fmla="*/ 7479 w 10001"/>
                  <a:gd name="connsiteY34" fmla="*/ 4649 h 10000"/>
                  <a:gd name="connsiteX35" fmla="*/ 7166 w 10001"/>
                  <a:gd name="connsiteY35" fmla="*/ 5064 h 10000"/>
                  <a:gd name="connsiteX36" fmla="*/ 6837 w 10001"/>
                  <a:gd name="connsiteY36" fmla="*/ 5456 h 10000"/>
                  <a:gd name="connsiteX37" fmla="*/ 6510 w 10001"/>
                  <a:gd name="connsiteY37" fmla="*/ 5802 h 10000"/>
                  <a:gd name="connsiteX38" fmla="*/ 6185 w 10001"/>
                  <a:gd name="connsiteY38" fmla="*/ 6078 h 10000"/>
                  <a:gd name="connsiteX39" fmla="*/ 5856 w 10001"/>
                  <a:gd name="connsiteY39" fmla="*/ 6332 h 10000"/>
                  <a:gd name="connsiteX40" fmla="*/ 5518 w 10001"/>
                  <a:gd name="connsiteY40" fmla="*/ 6587 h 10000"/>
                  <a:gd name="connsiteX41" fmla="*/ 5193 w 10001"/>
                  <a:gd name="connsiteY41" fmla="*/ 6816 h 10000"/>
                  <a:gd name="connsiteX42" fmla="*/ 4850 w 10001"/>
                  <a:gd name="connsiteY42" fmla="*/ 6932 h 10000"/>
                  <a:gd name="connsiteX43" fmla="*/ 4524 w 10001"/>
                  <a:gd name="connsiteY43" fmla="*/ 7070 h 10000"/>
                  <a:gd name="connsiteX44" fmla="*/ 4188 w 10001"/>
                  <a:gd name="connsiteY44" fmla="*/ 7139 h 10000"/>
                  <a:gd name="connsiteX45" fmla="*/ 3857 w 10001"/>
                  <a:gd name="connsiteY45" fmla="*/ 7186 h 10000"/>
                  <a:gd name="connsiteX46" fmla="*/ 3532 w 10001"/>
                  <a:gd name="connsiteY46" fmla="*/ 7186 h 10000"/>
                  <a:gd name="connsiteX47" fmla="*/ 3206 w 10001"/>
                  <a:gd name="connsiteY47" fmla="*/ 7186 h 10000"/>
                  <a:gd name="connsiteX48" fmla="*/ 2875 w 10001"/>
                  <a:gd name="connsiteY48" fmla="*/ 7117 h 10000"/>
                  <a:gd name="connsiteX49" fmla="*/ 2552 w 10001"/>
                  <a:gd name="connsiteY49" fmla="*/ 7025 h 10000"/>
                  <a:gd name="connsiteX50" fmla="*/ 2232 w 10001"/>
                  <a:gd name="connsiteY50" fmla="*/ 6863 h 10000"/>
                  <a:gd name="connsiteX51" fmla="*/ 1919 w 10001"/>
                  <a:gd name="connsiteY51" fmla="*/ 6679 h 10000"/>
                  <a:gd name="connsiteX52" fmla="*/ 1600 w 10001"/>
                  <a:gd name="connsiteY52" fmla="*/ 6471 h 10000"/>
                  <a:gd name="connsiteX53" fmla="*/ 1298 w 10001"/>
                  <a:gd name="connsiteY53" fmla="*/ 6170 h 10000"/>
                  <a:gd name="connsiteX54" fmla="*/ 993 w 10001"/>
                  <a:gd name="connsiteY54" fmla="*/ 5871 h 10000"/>
                  <a:gd name="connsiteX55" fmla="*/ 700 w 10001"/>
                  <a:gd name="connsiteY55" fmla="*/ 5525 h 10000"/>
                  <a:gd name="connsiteX56" fmla="*/ 405 w 10001"/>
                  <a:gd name="connsiteY56" fmla="*/ 5156 h 10000"/>
                  <a:gd name="connsiteX57" fmla="*/ 111 w 10001"/>
                  <a:gd name="connsiteY57" fmla="*/ 4718 h 10000"/>
                  <a:gd name="connsiteX58" fmla="*/ 111 w 10001"/>
                  <a:gd name="connsiteY58" fmla="*/ 4718 h 10000"/>
                  <a:gd name="connsiteX59" fmla="*/ 68 w 10001"/>
                  <a:gd name="connsiteY59" fmla="*/ 4649 h 10000"/>
                  <a:gd name="connsiteX60" fmla="*/ 32 w 10001"/>
                  <a:gd name="connsiteY60" fmla="*/ 4649 h 10000"/>
                  <a:gd name="connsiteX61" fmla="*/ 0 w 10001"/>
                  <a:gd name="connsiteY61" fmla="*/ 4695 h 10000"/>
                  <a:gd name="connsiteX62" fmla="*/ 0 w 10001"/>
                  <a:gd name="connsiteY62" fmla="*/ 4763 h 10000"/>
                  <a:gd name="connsiteX63" fmla="*/ 11 w 10001"/>
                  <a:gd name="connsiteY63" fmla="*/ 4902 h 10000"/>
                  <a:gd name="connsiteX64" fmla="*/ 43 w 10001"/>
                  <a:gd name="connsiteY64" fmla="*/ 5064 h 10000"/>
                  <a:gd name="connsiteX65" fmla="*/ 111 w 10001"/>
                  <a:gd name="connsiteY65" fmla="*/ 5248 h 10000"/>
                  <a:gd name="connsiteX66" fmla="*/ 203 w 10001"/>
                  <a:gd name="connsiteY66" fmla="*/ 5502 h 10000"/>
                  <a:gd name="connsiteX67" fmla="*/ 203 w 10001"/>
                  <a:gd name="connsiteY67" fmla="*/ 5502 h 10000"/>
                  <a:gd name="connsiteX68" fmla="*/ 472 w 10001"/>
                  <a:gd name="connsiteY68" fmla="*/ 5963 h 10000"/>
                  <a:gd name="connsiteX0" fmla="*/ 472 w 10001"/>
                  <a:gd name="connsiteY0" fmla="*/ 5963 h 10000"/>
                  <a:gd name="connsiteX1" fmla="*/ 472 w 10001"/>
                  <a:gd name="connsiteY1" fmla="*/ 5963 h 10000"/>
                  <a:gd name="connsiteX2" fmla="*/ 834 w 10001"/>
                  <a:gd name="connsiteY2" fmla="*/ 6563 h 10000"/>
                  <a:gd name="connsiteX3" fmla="*/ 1195 w 10001"/>
                  <a:gd name="connsiteY3" fmla="*/ 7117 h 10000"/>
                  <a:gd name="connsiteX4" fmla="*/ 1557 w 10001"/>
                  <a:gd name="connsiteY4" fmla="*/ 7624 h 10000"/>
                  <a:gd name="connsiteX5" fmla="*/ 1919 w 10001"/>
                  <a:gd name="connsiteY5" fmla="*/ 8039 h 10000"/>
                  <a:gd name="connsiteX6" fmla="*/ 2280 w 10001"/>
                  <a:gd name="connsiteY6" fmla="*/ 8478 h 10000"/>
                  <a:gd name="connsiteX7" fmla="*/ 2643 w 10001"/>
                  <a:gd name="connsiteY7" fmla="*/ 8800 h 10000"/>
                  <a:gd name="connsiteX8" fmla="*/ 2998 w 10001"/>
                  <a:gd name="connsiteY8" fmla="*/ 9100 h 10000"/>
                  <a:gd name="connsiteX9" fmla="*/ 4770 w 10001"/>
                  <a:gd name="connsiteY9" fmla="*/ 9953 h 10000"/>
                  <a:gd name="connsiteX10" fmla="*/ 5125 w 10001"/>
                  <a:gd name="connsiteY10" fmla="*/ 10000 h 10000"/>
                  <a:gd name="connsiteX11" fmla="*/ 6161 w 10001"/>
                  <a:gd name="connsiteY11" fmla="*/ 9861 h 10000"/>
                  <a:gd name="connsiteX12" fmla="*/ 6499 w 10001"/>
                  <a:gd name="connsiteY12" fmla="*/ 9746 h 10000"/>
                  <a:gd name="connsiteX13" fmla="*/ 6837 w 10001"/>
                  <a:gd name="connsiteY13" fmla="*/ 9562 h 10000"/>
                  <a:gd name="connsiteX14" fmla="*/ 7166 w 10001"/>
                  <a:gd name="connsiteY14" fmla="*/ 9354 h 10000"/>
                  <a:gd name="connsiteX15" fmla="*/ 7492 w 10001"/>
                  <a:gd name="connsiteY15" fmla="*/ 9147 h 10000"/>
                  <a:gd name="connsiteX16" fmla="*/ 7822 w 10001"/>
                  <a:gd name="connsiteY16" fmla="*/ 8847 h 10000"/>
                  <a:gd name="connsiteX17" fmla="*/ 8136 w 10001"/>
                  <a:gd name="connsiteY17" fmla="*/ 8546 h 10000"/>
                  <a:gd name="connsiteX18" fmla="*/ 8454 w 10001"/>
                  <a:gd name="connsiteY18" fmla="*/ 8201 h 10000"/>
                  <a:gd name="connsiteX19" fmla="*/ 8755 w 10001"/>
                  <a:gd name="connsiteY19" fmla="*/ 7832 h 10000"/>
                  <a:gd name="connsiteX20" fmla="*/ 9062 w 10001"/>
                  <a:gd name="connsiteY20" fmla="*/ 7440 h 10000"/>
                  <a:gd name="connsiteX21" fmla="*/ 9368 w 10001"/>
                  <a:gd name="connsiteY21" fmla="*/ 6978 h 10000"/>
                  <a:gd name="connsiteX22" fmla="*/ 9663 w 10001"/>
                  <a:gd name="connsiteY22" fmla="*/ 6517 h 10000"/>
                  <a:gd name="connsiteX23" fmla="*/ 9979 w 10001"/>
                  <a:gd name="connsiteY23" fmla="*/ 5959 h 10000"/>
                  <a:gd name="connsiteX24" fmla="*/ 9966 w 10001"/>
                  <a:gd name="connsiteY24" fmla="*/ 0 h 10000"/>
                  <a:gd name="connsiteX25" fmla="*/ 9908 w 10001"/>
                  <a:gd name="connsiteY25" fmla="*/ 150 h 10000"/>
                  <a:gd name="connsiteX26" fmla="*/ 9626 w 10001"/>
                  <a:gd name="connsiteY26" fmla="*/ 819 h 10000"/>
                  <a:gd name="connsiteX27" fmla="*/ 9331 w 10001"/>
                  <a:gd name="connsiteY27" fmla="*/ 1465 h 10000"/>
                  <a:gd name="connsiteX28" fmla="*/ 9037 w 10001"/>
                  <a:gd name="connsiteY28" fmla="*/ 2088 h 10000"/>
                  <a:gd name="connsiteX29" fmla="*/ 8738 w 10001"/>
                  <a:gd name="connsiteY29" fmla="*/ 2688 h 10000"/>
                  <a:gd name="connsiteX30" fmla="*/ 8431 w 10001"/>
                  <a:gd name="connsiteY30" fmla="*/ 3242 h 10000"/>
                  <a:gd name="connsiteX31" fmla="*/ 8123 w 10001"/>
                  <a:gd name="connsiteY31" fmla="*/ 3749 h 10000"/>
                  <a:gd name="connsiteX32" fmla="*/ 7811 w 10001"/>
                  <a:gd name="connsiteY32" fmla="*/ 4211 h 10000"/>
                  <a:gd name="connsiteX33" fmla="*/ 7479 w 10001"/>
                  <a:gd name="connsiteY33" fmla="*/ 4649 h 10000"/>
                  <a:gd name="connsiteX34" fmla="*/ 7166 w 10001"/>
                  <a:gd name="connsiteY34" fmla="*/ 5064 h 10000"/>
                  <a:gd name="connsiteX35" fmla="*/ 6837 w 10001"/>
                  <a:gd name="connsiteY35" fmla="*/ 5456 h 10000"/>
                  <a:gd name="connsiteX36" fmla="*/ 6510 w 10001"/>
                  <a:gd name="connsiteY36" fmla="*/ 5802 h 10000"/>
                  <a:gd name="connsiteX37" fmla="*/ 6185 w 10001"/>
                  <a:gd name="connsiteY37" fmla="*/ 6078 h 10000"/>
                  <a:gd name="connsiteX38" fmla="*/ 5856 w 10001"/>
                  <a:gd name="connsiteY38" fmla="*/ 6332 h 10000"/>
                  <a:gd name="connsiteX39" fmla="*/ 5518 w 10001"/>
                  <a:gd name="connsiteY39" fmla="*/ 6587 h 10000"/>
                  <a:gd name="connsiteX40" fmla="*/ 5193 w 10001"/>
                  <a:gd name="connsiteY40" fmla="*/ 6816 h 10000"/>
                  <a:gd name="connsiteX41" fmla="*/ 4850 w 10001"/>
                  <a:gd name="connsiteY41" fmla="*/ 6932 h 10000"/>
                  <a:gd name="connsiteX42" fmla="*/ 4524 w 10001"/>
                  <a:gd name="connsiteY42" fmla="*/ 7070 h 10000"/>
                  <a:gd name="connsiteX43" fmla="*/ 4188 w 10001"/>
                  <a:gd name="connsiteY43" fmla="*/ 7139 h 10000"/>
                  <a:gd name="connsiteX44" fmla="*/ 3857 w 10001"/>
                  <a:gd name="connsiteY44" fmla="*/ 7186 h 10000"/>
                  <a:gd name="connsiteX45" fmla="*/ 3532 w 10001"/>
                  <a:gd name="connsiteY45" fmla="*/ 7186 h 10000"/>
                  <a:gd name="connsiteX46" fmla="*/ 3206 w 10001"/>
                  <a:gd name="connsiteY46" fmla="*/ 7186 h 10000"/>
                  <a:gd name="connsiteX47" fmla="*/ 2875 w 10001"/>
                  <a:gd name="connsiteY47" fmla="*/ 7117 h 10000"/>
                  <a:gd name="connsiteX48" fmla="*/ 2552 w 10001"/>
                  <a:gd name="connsiteY48" fmla="*/ 7025 h 10000"/>
                  <a:gd name="connsiteX49" fmla="*/ 2232 w 10001"/>
                  <a:gd name="connsiteY49" fmla="*/ 6863 h 10000"/>
                  <a:gd name="connsiteX50" fmla="*/ 1919 w 10001"/>
                  <a:gd name="connsiteY50" fmla="*/ 6679 h 10000"/>
                  <a:gd name="connsiteX51" fmla="*/ 1600 w 10001"/>
                  <a:gd name="connsiteY51" fmla="*/ 6471 h 10000"/>
                  <a:gd name="connsiteX52" fmla="*/ 1298 w 10001"/>
                  <a:gd name="connsiteY52" fmla="*/ 6170 h 10000"/>
                  <a:gd name="connsiteX53" fmla="*/ 993 w 10001"/>
                  <a:gd name="connsiteY53" fmla="*/ 5871 h 10000"/>
                  <a:gd name="connsiteX54" fmla="*/ 700 w 10001"/>
                  <a:gd name="connsiteY54" fmla="*/ 5525 h 10000"/>
                  <a:gd name="connsiteX55" fmla="*/ 405 w 10001"/>
                  <a:gd name="connsiteY55" fmla="*/ 5156 h 10000"/>
                  <a:gd name="connsiteX56" fmla="*/ 111 w 10001"/>
                  <a:gd name="connsiteY56" fmla="*/ 4718 h 10000"/>
                  <a:gd name="connsiteX57" fmla="*/ 111 w 10001"/>
                  <a:gd name="connsiteY57" fmla="*/ 4718 h 10000"/>
                  <a:gd name="connsiteX58" fmla="*/ 68 w 10001"/>
                  <a:gd name="connsiteY58" fmla="*/ 4649 h 10000"/>
                  <a:gd name="connsiteX59" fmla="*/ 32 w 10001"/>
                  <a:gd name="connsiteY59" fmla="*/ 4649 h 10000"/>
                  <a:gd name="connsiteX60" fmla="*/ 0 w 10001"/>
                  <a:gd name="connsiteY60" fmla="*/ 4695 h 10000"/>
                  <a:gd name="connsiteX61" fmla="*/ 0 w 10001"/>
                  <a:gd name="connsiteY61" fmla="*/ 4763 h 10000"/>
                  <a:gd name="connsiteX62" fmla="*/ 11 w 10001"/>
                  <a:gd name="connsiteY62" fmla="*/ 4902 h 10000"/>
                  <a:gd name="connsiteX63" fmla="*/ 43 w 10001"/>
                  <a:gd name="connsiteY63" fmla="*/ 5064 h 10000"/>
                  <a:gd name="connsiteX64" fmla="*/ 111 w 10001"/>
                  <a:gd name="connsiteY64" fmla="*/ 5248 h 10000"/>
                  <a:gd name="connsiteX65" fmla="*/ 203 w 10001"/>
                  <a:gd name="connsiteY65" fmla="*/ 5502 h 10000"/>
                  <a:gd name="connsiteX66" fmla="*/ 203 w 10001"/>
                  <a:gd name="connsiteY66" fmla="*/ 5502 h 10000"/>
                  <a:gd name="connsiteX67" fmla="*/ 472 w 10001"/>
                  <a:gd name="connsiteY67" fmla="*/ 5963 h 10000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0" fmla="*/ 5125 w 10001"/>
                  <a:gd name="connsiteY0" fmla="*/ 10000 h 10933"/>
                  <a:gd name="connsiteX1" fmla="*/ 6161 w 10001"/>
                  <a:gd name="connsiteY1" fmla="*/ 9861 h 10933"/>
                  <a:gd name="connsiteX2" fmla="*/ 6499 w 10001"/>
                  <a:gd name="connsiteY2" fmla="*/ 9746 h 10933"/>
                  <a:gd name="connsiteX3" fmla="*/ 6837 w 10001"/>
                  <a:gd name="connsiteY3" fmla="*/ 9562 h 10933"/>
                  <a:gd name="connsiteX4" fmla="*/ 7166 w 10001"/>
                  <a:gd name="connsiteY4" fmla="*/ 9354 h 10933"/>
                  <a:gd name="connsiteX5" fmla="*/ 7492 w 10001"/>
                  <a:gd name="connsiteY5" fmla="*/ 9147 h 10933"/>
                  <a:gd name="connsiteX6" fmla="*/ 7822 w 10001"/>
                  <a:gd name="connsiteY6" fmla="*/ 8847 h 10933"/>
                  <a:gd name="connsiteX7" fmla="*/ 8136 w 10001"/>
                  <a:gd name="connsiteY7" fmla="*/ 8546 h 10933"/>
                  <a:gd name="connsiteX8" fmla="*/ 8454 w 10001"/>
                  <a:gd name="connsiteY8" fmla="*/ 8201 h 10933"/>
                  <a:gd name="connsiteX9" fmla="*/ 8755 w 10001"/>
                  <a:gd name="connsiteY9" fmla="*/ 7832 h 10933"/>
                  <a:gd name="connsiteX10" fmla="*/ 9062 w 10001"/>
                  <a:gd name="connsiteY10" fmla="*/ 7440 h 10933"/>
                  <a:gd name="connsiteX11" fmla="*/ 9368 w 10001"/>
                  <a:gd name="connsiteY11" fmla="*/ 6978 h 10933"/>
                  <a:gd name="connsiteX12" fmla="*/ 9663 w 10001"/>
                  <a:gd name="connsiteY12" fmla="*/ 6517 h 10933"/>
                  <a:gd name="connsiteX13" fmla="*/ 9979 w 10001"/>
                  <a:gd name="connsiteY13" fmla="*/ 5959 h 10933"/>
                  <a:gd name="connsiteX14" fmla="*/ 9966 w 10001"/>
                  <a:gd name="connsiteY14" fmla="*/ 0 h 10933"/>
                  <a:gd name="connsiteX15" fmla="*/ 9908 w 10001"/>
                  <a:gd name="connsiteY15" fmla="*/ 150 h 10933"/>
                  <a:gd name="connsiteX16" fmla="*/ 9626 w 10001"/>
                  <a:gd name="connsiteY16" fmla="*/ 819 h 10933"/>
                  <a:gd name="connsiteX17" fmla="*/ 9331 w 10001"/>
                  <a:gd name="connsiteY17" fmla="*/ 1465 h 10933"/>
                  <a:gd name="connsiteX18" fmla="*/ 9037 w 10001"/>
                  <a:gd name="connsiteY18" fmla="*/ 2088 h 10933"/>
                  <a:gd name="connsiteX19" fmla="*/ 8738 w 10001"/>
                  <a:gd name="connsiteY19" fmla="*/ 2688 h 10933"/>
                  <a:gd name="connsiteX20" fmla="*/ 8431 w 10001"/>
                  <a:gd name="connsiteY20" fmla="*/ 3242 h 10933"/>
                  <a:gd name="connsiteX21" fmla="*/ 8123 w 10001"/>
                  <a:gd name="connsiteY21" fmla="*/ 3749 h 10933"/>
                  <a:gd name="connsiteX22" fmla="*/ 7811 w 10001"/>
                  <a:gd name="connsiteY22" fmla="*/ 4211 h 10933"/>
                  <a:gd name="connsiteX23" fmla="*/ 7479 w 10001"/>
                  <a:gd name="connsiteY23" fmla="*/ 4649 h 10933"/>
                  <a:gd name="connsiteX24" fmla="*/ 7166 w 10001"/>
                  <a:gd name="connsiteY24" fmla="*/ 5064 h 10933"/>
                  <a:gd name="connsiteX25" fmla="*/ 6837 w 10001"/>
                  <a:gd name="connsiteY25" fmla="*/ 5456 h 10933"/>
                  <a:gd name="connsiteX26" fmla="*/ 6510 w 10001"/>
                  <a:gd name="connsiteY26" fmla="*/ 5802 h 10933"/>
                  <a:gd name="connsiteX27" fmla="*/ 6185 w 10001"/>
                  <a:gd name="connsiteY27" fmla="*/ 6078 h 10933"/>
                  <a:gd name="connsiteX28" fmla="*/ 5856 w 10001"/>
                  <a:gd name="connsiteY28" fmla="*/ 6332 h 10933"/>
                  <a:gd name="connsiteX29" fmla="*/ 5518 w 10001"/>
                  <a:gd name="connsiteY29" fmla="*/ 6587 h 10933"/>
                  <a:gd name="connsiteX30" fmla="*/ 5193 w 10001"/>
                  <a:gd name="connsiteY30" fmla="*/ 6816 h 10933"/>
                  <a:gd name="connsiteX31" fmla="*/ 4850 w 10001"/>
                  <a:gd name="connsiteY31" fmla="*/ 6932 h 10933"/>
                  <a:gd name="connsiteX32" fmla="*/ 4524 w 10001"/>
                  <a:gd name="connsiteY32" fmla="*/ 7070 h 10933"/>
                  <a:gd name="connsiteX33" fmla="*/ 4188 w 10001"/>
                  <a:gd name="connsiteY33" fmla="*/ 7139 h 10933"/>
                  <a:gd name="connsiteX34" fmla="*/ 3857 w 10001"/>
                  <a:gd name="connsiteY34" fmla="*/ 7186 h 10933"/>
                  <a:gd name="connsiteX35" fmla="*/ 3532 w 10001"/>
                  <a:gd name="connsiteY35" fmla="*/ 7186 h 10933"/>
                  <a:gd name="connsiteX36" fmla="*/ 3206 w 10001"/>
                  <a:gd name="connsiteY36" fmla="*/ 7186 h 10933"/>
                  <a:gd name="connsiteX37" fmla="*/ 2875 w 10001"/>
                  <a:gd name="connsiteY37" fmla="*/ 7117 h 10933"/>
                  <a:gd name="connsiteX38" fmla="*/ 2552 w 10001"/>
                  <a:gd name="connsiteY38" fmla="*/ 7025 h 10933"/>
                  <a:gd name="connsiteX39" fmla="*/ 2232 w 10001"/>
                  <a:gd name="connsiteY39" fmla="*/ 6863 h 10933"/>
                  <a:gd name="connsiteX40" fmla="*/ 1919 w 10001"/>
                  <a:gd name="connsiteY40" fmla="*/ 6679 h 10933"/>
                  <a:gd name="connsiteX41" fmla="*/ 1600 w 10001"/>
                  <a:gd name="connsiteY41" fmla="*/ 6471 h 10933"/>
                  <a:gd name="connsiteX42" fmla="*/ 1298 w 10001"/>
                  <a:gd name="connsiteY42" fmla="*/ 6170 h 10933"/>
                  <a:gd name="connsiteX43" fmla="*/ 993 w 10001"/>
                  <a:gd name="connsiteY43" fmla="*/ 5871 h 10933"/>
                  <a:gd name="connsiteX44" fmla="*/ 700 w 10001"/>
                  <a:gd name="connsiteY44" fmla="*/ 5525 h 10933"/>
                  <a:gd name="connsiteX45" fmla="*/ 405 w 10001"/>
                  <a:gd name="connsiteY45" fmla="*/ 5156 h 10933"/>
                  <a:gd name="connsiteX46" fmla="*/ 111 w 10001"/>
                  <a:gd name="connsiteY46" fmla="*/ 4718 h 10933"/>
                  <a:gd name="connsiteX47" fmla="*/ 111 w 10001"/>
                  <a:gd name="connsiteY47" fmla="*/ 4718 h 10933"/>
                  <a:gd name="connsiteX48" fmla="*/ 68 w 10001"/>
                  <a:gd name="connsiteY48" fmla="*/ 4649 h 10933"/>
                  <a:gd name="connsiteX49" fmla="*/ 32 w 10001"/>
                  <a:gd name="connsiteY49" fmla="*/ 4649 h 10933"/>
                  <a:gd name="connsiteX50" fmla="*/ 0 w 10001"/>
                  <a:gd name="connsiteY50" fmla="*/ 4695 h 10933"/>
                  <a:gd name="connsiteX51" fmla="*/ 0 w 10001"/>
                  <a:gd name="connsiteY51" fmla="*/ 4763 h 10933"/>
                  <a:gd name="connsiteX52" fmla="*/ 11 w 10001"/>
                  <a:gd name="connsiteY52" fmla="*/ 4902 h 10933"/>
                  <a:gd name="connsiteX53" fmla="*/ 43 w 10001"/>
                  <a:gd name="connsiteY53" fmla="*/ 5064 h 10933"/>
                  <a:gd name="connsiteX54" fmla="*/ 111 w 10001"/>
                  <a:gd name="connsiteY54" fmla="*/ 5248 h 10933"/>
                  <a:gd name="connsiteX55" fmla="*/ 203 w 10001"/>
                  <a:gd name="connsiteY55" fmla="*/ 5502 h 10933"/>
                  <a:gd name="connsiteX56" fmla="*/ 203 w 10001"/>
                  <a:gd name="connsiteY56" fmla="*/ 5502 h 10933"/>
                  <a:gd name="connsiteX57" fmla="*/ 472 w 10001"/>
                  <a:gd name="connsiteY57" fmla="*/ 5963 h 10933"/>
                  <a:gd name="connsiteX58" fmla="*/ 472 w 10001"/>
                  <a:gd name="connsiteY58" fmla="*/ 5963 h 10933"/>
                  <a:gd name="connsiteX59" fmla="*/ 834 w 10001"/>
                  <a:gd name="connsiteY59" fmla="*/ 6563 h 10933"/>
                  <a:gd name="connsiteX60" fmla="*/ 1195 w 10001"/>
                  <a:gd name="connsiteY60" fmla="*/ 7117 h 10933"/>
                  <a:gd name="connsiteX61" fmla="*/ 1557 w 10001"/>
                  <a:gd name="connsiteY61" fmla="*/ 7624 h 10933"/>
                  <a:gd name="connsiteX62" fmla="*/ 1919 w 10001"/>
                  <a:gd name="connsiteY62" fmla="*/ 8039 h 10933"/>
                  <a:gd name="connsiteX63" fmla="*/ 2280 w 10001"/>
                  <a:gd name="connsiteY63" fmla="*/ 8478 h 10933"/>
                  <a:gd name="connsiteX64" fmla="*/ 2643 w 10001"/>
                  <a:gd name="connsiteY64" fmla="*/ 8800 h 10933"/>
                  <a:gd name="connsiteX65" fmla="*/ 2998 w 10001"/>
                  <a:gd name="connsiteY65" fmla="*/ 9100 h 10933"/>
                  <a:gd name="connsiteX66" fmla="*/ 5030 w 10001"/>
                  <a:gd name="connsiteY66" fmla="*/ 10933 h 10933"/>
                  <a:gd name="connsiteX67" fmla="*/ 5125 w 10001"/>
                  <a:gd name="connsiteY67" fmla="*/ 10000 h 10933"/>
                  <a:gd name="connsiteX0" fmla="*/ 5030 w 10001"/>
                  <a:gd name="connsiteY0" fmla="*/ 10933 h 10944"/>
                  <a:gd name="connsiteX1" fmla="*/ 6161 w 10001"/>
                  <a:gd name="connsiteY1" fmla="*/ 9861 h 10944"/>
                  <a:gd name="connsiteX2" fmla="*/ 6499 w 10001"/>
                  <a:gd name="connsiteY2" fmla="*/ 9746 h 10944"/>
                  <a:gd name="connsiteX3" fmla="*/ 6837 w 10001"/>
                  <a:gd name="connsiteY3" fmla="*/ 9562 h 10944"/>
                  <a:gd name="connsiteX4" fmla="*/ 7166 w 10001"/>
                  <a:gd name="connsiteY4" fmla="*/ 9354 h 10944"/>
                  <a:gd name="connsiteX5" fmla="*/ 7492 w 10001"/>
                  <a:gd name="connsiteY5" fmla="*/ 9147 h 10944"/>
                  <a:gd name="connsiteX6" fmla="*/ 7822 w 10001"/>
                  <a:gd name="connsiteY6" fmla="*/ 8847 h 10944"/>
                  <a:gd name="connsiteX7" fmla="*/ 8136 w 10001"/>
                  <a:gd name="connsiteY7" fmla="*/ 8546 h 10944"/>
                  <a:gd name="connsiteX8" fmla="*/ 8454 w 10001"/>
                  <a:gd name="connsiteY8" fmla="*/ 8201 h 10944"/>
                  <a:gd name="connsiteX9" fmla="*/ 8755 w 10001"/>
                  <a:gd name="connsiteY9" fmla="*/ 7832 h 10944"/>
                  <a:gd name="connsiteX10" fmla="*/ 9062 w 10001"/>
                  <a:gd name="connsiteY10" fmla="*/ 7440 h 10944"/>
                  <a:gd name="connsiteX11" fmla="*/ 9368 w 10001"/>
                  <a:gd name="connsiteY11" fmla="*/ 6978 h 10944"/>
                  <a:gd name="connsiteX12" fmla="*/ 9663 w 10001"/>
                  <a:gd name="connsiteY12" fmla="*/ 6517 h 10944"/>
                  <a:gd name="connsiteX13" fmla="*/ 9979 w 10001"/>
                  <a:gd name="connsiteY13" fmla="*/ 5959 h 10944"/>
                  <a:gd name="connsiteX14" fmla="*/ 9966 w 10001"/>
                  <a:gd name="connsiteY14" fmla="*/ 0 h 10944"/>
                  <a:gd name="connsiteX15" fmla="*/ 9908 w 10001"/>
                  <a:gd name="connsiteY15" fmla="*/ 150 h 10944"/>
                  <a:gd name="connsiteX16" fmla="*/ 9626 w 10001"/>
                  <a:gd name="connsiteY16" fmla="*/ 819 h 10944"/>
                  <a:gd name="connsiteX17" fmla="*/ 9331 w 10001"/>
                  <a:gd name="connsiteY17" fmla="*/ 1465 h 10944"/>
                  <a:gd name="connsiteX18" fmla="*/ 9037 w 10001"/>
                  <a:gd name="connsiteY18" fmla="*/ 2088 h 10944"/>
                  <a:gd name="connsiteX19" fmla="*/ 8738 w 10001"/>
                  <a:gd name="connsiteY19" fmla="*/ 2688 h 10944"/>
                  <a:gd name="connsiteX20" fmla="*/ 8431 w 10001"/>
                  <a:gd name="connsiteY20" fmla="*/ 3242 h 10944"/>
                  <a:gd name="connsiteX21" fmla="*/ 8123 w 10001"/>
                  <a:gd name="connsiteY21" fmla="*/ 3749 h 10944"/>
                  <a:gd name="connsiteX22" fmla="*/ 7811 w 10001"/>
                  <a:gd name="connsiteY22" fmla="*/ 4211 h 10944"/>
                  <a:gd name="connsiteX23" fmla="*/ 7479 w 10001"/>
                  <a:gd name="connsiteY23" fmla="*/ 4649 h 10944"/>
                  <a:gd name="connsiteX24" fmla="*/ 7166 w 10001"/>
                  <a:gd name="connsiteY24" fmla="*/ 5064 h 10944"/>
                  <a:gd name="connsiteX25" fmla="*/ 6837 w 10001"/>
                  <a:gd name="connsiteY25" fmla="*/ 5456 h 10944"/>
                  <a:gd name="connsiteX26" fmla="*/ 6510 w 10001"/>
                  <a:gd name="connsiteY26" fmla="*/ 5802 h 10944"/>
                  <a:gd name="connsiteX27" fmla="*/ 6185 w 10001"/>
                  <a:gd name="connsiteY27" fmla="*/ 6078 h 10944"/>
                  <a:gd name="connsiteX28" fmla="*/ 5856 w 10001"/>
                  <a:gd name="connsiteY28" fmla="*/ 6332 h 10944"/>
                  <a:gd name="connsiteX29" fmla="*/ 5518 w 10001"/>
                  <a:gd name="connsiteY29" fmla="*/ 6587 h 10944"/>
                  <a:gd name="connsiteX30" fmla="*/ 5193 w 10001"/>
                  <a:gd name="connsiteY30" fmla="*/ 6816 h 10944"/>
                  <a:gd name="connsiteX31" fmla="*/ 4850 w 10001"/>
                  <a:gd name="connsiteY31" fmla="*/ 6932 h 10944"/>
                  <a:gd name="connsiteX32" fmla="*/ 4524 w 10001"/>
                  <a:gd name="connsiteY32" fmla="*/ 7070 h 10944"/>
                  <a:gd name="connsiteX33" fmla="*/ 4188 w 10001"/>
                  <a:gd name="connsiteY33" fmla="*/ 7139 h 10944"/>
                  <a:gd name="connsiteX34" fmla="*/ 3857 w 10001"/>
                  <a:gd name="connsiteY34" fmla="*/ 7186 h 10944"/>
                  <a:gd name="connsiteX35" fmla="*/ 3532 w 10001"/>
                  <a:gd name="connsiteY35" fmla="*/ 7186 h 10944"/>
                  <a:gd name="connsiteX36" fmla="*/ 3206 w 10001"/>
                  <a:gd name="connsiteY36" fmla="*/ 7186 h 10944"/>
                  <a:gd name="connsiteX37" fmla="*/ 2875 w 10001"/>
                  <a:gd name="connsiteY37" fmla="*/ 7117 h 10944"/>
                  <a:gd name="connsiteX38" fmla="*/ 2552 w 10001"/>
                  <a:gd name="connsiteY38" fmla="*/ 7025 h 10944"/>
                  <a:gd name="connsiteX39" fmla="*/ 2232 w 10001"/>
                  <a:gd name="connsiteY39" fmla="*/ 6863 h 10944"/>
                  <a:gd name="connsiteX40" fmla="*/ 1919 w 10001"/>
                  <a:gd name="connsiteY40" fmla="*/ 6679 h 10944"/>
                  <a:gd name="connsiteX41" fmla="*/ 1600 w 10001"/>
                  <a:gd name="connsiteY41" fmla="*/ 6471 h 10944"/>
                  <a:gd name="connsiteX42" fmla="*/ 1298 w 10001"/>
                  <a:gd name="connsiteY42" fmla="*/ 6170 h 10944"/>
                  <a:gd name="connsiteX43" fmla="*/ 993 w 10001"/>
                  <a:gd name="connsiteY43" fmla="*/ 5871 h 10944"/>
                  <a:gd name="connsiteX44" fmla="*/ 700 w 10001"/>
                  <a:gd name="connsiteY44" fmla="*/ 5525 h 10944"/>
                  <a:gd name="connsiteX45" fmla="*/ 405 w 10001"/>
                  <a:gd name="connsiteY45" fmla="*/ 5156 h 10944"/>
                  <a:gd name="connsiteX46" fmla="*/ 111 w 10001"/>
                  <a:gd name="connsiteY46" fmla="*/ 4718 h 10944"/>
                  <a:gd name="connsiteX47" fmla="*/ 111 w 10001"/>
                  <a:gd name="connsiteY47" fmla="*/ 4718 h 10944"/>
                  <a:gd name="connsiteX48" fmla="*/ 68 w 10001"/>
                  <a:gd name="connsiteY48" fmla="*/ 4649 h 10944"/>
                  <a:gd name="connsiteX49" fmla="*/ 32 w 10001"/>
                  <a:gd name="connsiteY49" fmla="*/ 4649 h 10944"/>
                  <a:gd name="connsiteX50" fmla="*/ 0 w 10001"/>
                  <a:gd name="connsiteY50" fmla="*/ 4695 h 10944"/>
                  <a:gd name="connsiteX51" fmla="*/ 0 w 10001"/>
                  <a:gd name="connsiteY51" fmla="*/ 4763 h 10944"/>
                  <a:gd name="connsiteX52" fmla="*/ 11 w 10001"/>
                  <a:gd name="connsiteY52" fmla="*/ 4902 h 10944"/>
                  <a:gd name="connsiteX53" fmla="*/ 43 w 10001"/>
                  <a:gd name="connsiteY53" fmla="*/ 5064 h 10944"/>
                  <a:gd name="connsiteX54" fmla="*/ 111 w 10001"/>
                  <a:gd name="connsiteY54" fmla="*/ 5248 h 10944"/>
                  <a:gd name="connsiteX55" fmla="*/ 203 w 10001"/>
                  <a:gd name="connsiteY55" fmla="*/ 5502 h 10944"/>
                  <a:gd name="connsiteX56" fmla="*/ 203 w 10001"/>
                  <a:gd name="connsiteY56" fmla="*/ 5502 h 10944"/>
                  <a:gd name="connsiteX57" fmla="*/ 472 w 10001"/>
                  <a:gd name="connsiteY57" fmla="*/ 5963 h 10944"/>
                  <a:gd name="connsiteX58" fmla="*/ 472 w 10001"/>
                  <a:gd name="connsiteY58" fmla="*/ 5963 h 10944"/>
                  <a:gd name="connsiteX59" fmla="*/ 834 w 10001"/>
                  <a:gd name="connsiteY59" fmla="*/ 6563 h 10944"/>
                  <a:gd name="connsiteX60" fmla="*/ 1195 w 10001"/>
                  <a:gd name="connsiteY60" fmla="*/ 7117 h 10944"/>
                  <a:gd name="connsiteX61" fmla="*/ 1557 w 10001"/>
                  <a:gd name="connsiteY61" fmla="*/ 7624 h 10944"/>
                  <a:gd name="connsiteX62" fmla="*/ 1919 w 10001"/>
                  <a:gd name="connsiteY62" fmla="*/ 8039 h 10944"/>
                  <a:gd name="connsiteX63" fmla="*/ 2280 w 10001"/>
                  <a:gd name="connsiteY63" fmla="*/ 8478 h 10944"/>
                  <a:gd name="connsiteX64" fmla="*/ 2643 w 10001"/>
                  <a:gd name="connsiteY64" fmla="*/ 8800 h 10944"/>
                  <a:gd name="connsiteX65" fmla="*/ 2998 w 10001"/>
                  <a:gd name="connsiteY65" fmla="*/ 9100 h 10944"/>
                  <a:gd name="connsiteX66" fmla="*/ 5030 w 10001"/>
                  <a:gd name="connsiteY66" fmla="*/ 10933 h 10944"/>
                  <a:gd name="connsiteX0" fmla="*/ 5030 w 10001"/>
                  <a:gd name="connsiteY0" fmla="*/ 10933 h 10940"/>
                  <a:gd name="connsiteX1" fmla="*/ 6499 w 10001"/>
                  <a:gd name="connsiteY1" fmla="*/ 9746 h 10940"/>
                  <a:gd name="connsiteX2" fmla="*/ 6837 w 10001"/>
                  <a:gd name="connsiteY2" fmla="*/ 9562 h 10940"/>
                  <a:gd name="connsiteX3" fmla="*/ 7166 w 10001"/>
                  <a:gd name="connsiteY3" fmla="*/ 9354 h 10940"/>
                  <a:gd name="connsiteX4" fmla="*/ 7492 w 10001"/>
                  <a:gd name="connsiteY4" fmla="*/ 9147 h 10940"/>
                  <a:gd name="connsiteX5" fmla="*/ 7822 w 10001"/>
                  <a:gd name="connsiteY5" fmla="*/ 8847 h 10940"/>
                  <a:gd name="connsiteX6" fmla="*/ 8136 w 10001"/>
                  <a:gd name="connsiteY6" fmla="*/ 8546 h 10940"/>
                  <a:gd name="connsiteX7" fmla="*/ 8454 w 10001"/>
                  <a:gd name="connsiteY7" fmla="*/ 8201 h 10940"/>
                  <a:gd name="connsiteX8" fmla="*/ 8755 w 10001"/>
                  <a:gd name="connsiteY8" fmla="*/ 7832 h 10940"/>
                  <a:gd name="connsiteX9" fmla="*/ 9062 w 10001"/>
                  <a:gd name="connsiteY9" fmla="*/ 7440 h 10940"/>
                  <a:gd name="connsiteX10" fmla="*/ 9368 w 10001"/>
                  <a:gd name="connsiteY10" fmla="*/ 6978 h 10940"/>
                  <a:gd name="connsiteX11" fmla="*/ 9663 w 10001"/>
                  <a:gd name="connsiteY11" fmla="*/ 6517 h 10940"/>
                  <a:gd name="connsiteX12" fmla="*/ 9979 w 10001"/>
                  <a:gd name="connsiteY12" fmla="*/ 5959 h 10940"/>
                  <a:gd name="connsiteX13" fmla="*/ 9966 w 10001"/>
                  <a:gd name="connsiteY13" fmla="*/ 0 h 10940"/>
                  <a:gd name="connsiteX14" fmla="*/ 9908 w 10001"/>
                  <a:gd name="connsiteY14" fmla="*/ 150 h 10940"/>
                  <a:gd name="connsiteX15" fmla="*/ 9626 w 10001"/>
                  <a:gd name="connsiteY15" fmla="*/ 819 h 10940"/>
                  <a:gd name="connsiteX16" fmla="*/ 9331 w 10001"/>
                  <a:gd name="connsiteY16" fmla="*/ 1465 h 10940"/>
                  <a:gd name="connsiteX17" fmla="*/ 9037 w 10001"/>
                  <a:gd name="connsiteY17" fmla="*/ 2088 h 10940"/>
                  <a:gd name="connsiteX18" fmla="*/ 8738 w 10001"/>
                  <a:gd name="connsiteY18" fmla="*/ 2688 h 10940"/>
                  <a:gd name="connsiteX19" fmla="*/ 8431 w 10001"/>
                  <a:gd name="connsiteY19" fmla="*/ 3242 h 10940"/>
                  <a:gd name="connsiteX20" fmla="*/ 8123 w 10001"/>
                  <a:gd name="connsiteY20" fmla="*/ 3749 h 10940"/>
                  <a:gd name="connsiteX21" fmla="*/ 7811 w 10001"/>
                  <a:gd name="connsiteY21" fmla="*/ 4211 h 10940"/>
                  <a:gd name="connsiteX22" fmla="*/ 7479 w 10001"/>
                  <a:gd name="connsiteY22" fmla="*/ 4649 h 10940"/>
                  <a:gd name="connsiteX23" fmla="*/ 7166 w 10001"/>
                  <a:gd name="connsiteY23" fmla="*/ 5064 h 10940"/>
                  <a:gd name="connsiteX24" fmla="*/ 6837 w 10001"/>
                  <a:gd name="connsiteY24" fmla="*/ 5456 h 10940"/>
                  <a:gd name="connsiteX25" fmla="*/ 6510 w 10001"/>
                  <a:gd name="connsiteY25" fmla="*/ 5802 h 10940"/>
                  <a:gd name="connsiteX26" fmla="*/ 6185 w 10001"/>
                  <a:gd name="connsiteY26" fmla="*/ 6078 h 10940"/>
                  <a:gd name="connsiteX27" fmla="*/ 5856 w 10001"/>
                  <a:gd name="connsiteY27" fmla="*/ 6332 h 10940"/>
                  <a:gd name="connsiteX28" fmla="*/ 5518 w 10001"/>
                  <a:gd name="connsiteY28" fmla="*/ 6587 h 10940"/>
                  <a:gd name="connsiteX29" fmla="*/ 5193 w 10001"/>
                  <a:gd name="connsiteY29" fmla="*/ 6816 h 10940"/>
                  <a:gd name="connsiteX30" fmla="*/ 4850 w 10001"/>
                  <a:gd name="connsiteY30" fmla="*/ 6932 h 10940"/>
                  <a:gd name="connsiteX31" fmla="*/ 4524 w 10001"/>
                  <a:gd name="connsiteY31" fmla="*/ 7070 h 10940"/>
                  <a:gd name="connsiteX32" fmla="*/ 4188 w 10001"/>
                  <a:gd name="connsiteY32" fmla="*/ 7139 h 10940"/>
                  <a:gd name="connsiteX33" fmla="*/ 3857 w 10001"/>
                  <a:gd name="connsiteY33" fmla="*/ 7186 h 10940"/>
                  <a:gd name="connsiteX34" fmla="*/ 3532 w 10001"/>
                  <a:gd name="connsiteY34" fmla="*/ 7186 h 10940"/>
                  <a:gd name="connsiteX35" fmla="*/ 3206 w 10001"/>
                  <a:gd name="connsiteY35" fmla="*/ 7186 h 10940"/>
                  <a:gd name="connsiteX36" fmla="*/ 2875 w 10001"/>
                  <a:gd name="connsiteY36" fmla="*/ 7117 h 10940"/>
                  <a:gd name="connsiteX37" fmla="*/ 2552 w 10001"/>
                  <a:gd name="connsiteY37" fmla="*/ 7025 h 10940"/>
                  <a:gd name="connsiteX38" fmla="*/ 2232 w 10001"/>
                  <a:gd name="connsiteY38" fmla="*/ 6863 h 10940"/>
                  <a:gd name="connsiteX39" fmla="*/ 1919 w 10001"/>
                  <a:gd name="connsiteY39" fmla="*/ 6679 h 10940"/>
                  <a:gd name="connsiteX40" fmla="*/ 1600 w 10001"/>
                  <a:gd name="connsiteY40" fmla="*/ 6471 h 10940"/>
                  <a:gd name="connsiteX41" fmla="*/ 1298 w 10001"/>
                  <a:gd name="connsiteY41" fmla="*/ 6170 h 10940"/>
                  <a:gd name="connsiteX42" fmla="*/ 993 w 10001"/>
                  <a:gd name="connsiteY42" fmla="*/ 5871 h 10940"/>
                  <a:gd name="connsiteX43" fmla="*/ 700 w 10001"/>
                  <a:gd name="connsiteY43" fmla="*/ 5525 h 10940"/>
                  <a:gd name="connsiteX44" fmla="*/ 405 w 10001"/>
                  <a:gd name="connsiteY44" fmla="*/ 5156 h 10940"/>
                  <a:gd name="connsiteX45" fmla="*/ 111 w 10001"/>
                  <a:gd name="connsiteY45" fmla="*/ 4718 h 10940"/>
                  <a:gd name="connsiteX46" fmla="*/ 111 w 10001"/>
                  <a:gd name="connsiteY46" fmla="*/ 4718 h 10940"/>
                  <a:gd name="connsiteX47" fmla="*/ 68 w 10001"/>
                  <a:gd name="connsiteY47" fmla="*/ 4649 h 10940"/>
                  <a:gd name="connsiteX48" fmla="*/ 32 w 10001"/>
                  <a:gd name="connsiteY48" fmla="*/ 4649 h 10940"/>
                  <a:gd name="connsiteX49" fmla="*/ 0 w 10001"/>
                  <a:gd name="connsiteY49" fmla="*/ 4695 h 10940"/>
                  <a:gd name="connsiteX50" fmla="*/ 0 w 10001"/>
                  <a:gd name="connsiteY50" fmla="*/ 4763 h 10940"/>
                  <a:gd name="connsiteX51" fmla="*/ 11 w 10001"/>
                  <a:gd name="connsiteY51" fmla="*/ 4902 h 10940"/>
                  <a:gd name="connsiteX52" fmla="*/ 43 w 10001"/>
                  <a:gd name="connsiteY52" fmla="*/ 5064 h 10940"/>
                  <a:gd name="connsiteX53" fmla="*/ 111 w 10001"/>
                  <a:gd name="connsiteY53" fmla="*/ 5248 h 10940"/>
                  <a:gd name="connsiteX54" fmla="*/ 203 w 10001"/>
                  <a:gd name="connsiteY54" fmla="*/ 5502 h 10940"/>
                  <a:gd name="connsiteX55" fmla="*/ 203 w 10001"/>
                  <a:gd name="connsiteY55" fmla="*/ 5502 h 10940"/>
                  <a:gd name="connsiteX56" fmla="*/ 472 w 10001"/>
                  <a:gd name="connsiteY56" fmla="*/ 5963 h 10940"/>
                  <a:gd name="connsiteX57" fmla="*/ 472 w 10001"/>
                  <a:gd name="connsiteY57" fmla="*/ 5963 h 10940"/>
                  <a:gd name="connsiteX58" fmla="*/ 834 w 10001"/>
                  <a:gd name="connsiteY58" fmla="*/ 6563 h 10940"/>
                  <a:gd name="connsiteX59" fmla="*/ 1195 w 10001"/>
                  <a:gd name="connsiteY59" fmla="*/ 7117 h 10940"/>
                  <a:gd name="connsiteX60" fmla="*/ 1557 w 10001"/>
                  <a:gd name="connsiteY60" fmla="*/ 7624 h 10940"/>
                  <a:gd name="connsiteX61" fmla="*/ 1919 w 10001"/>
                  <a:gd name="connsiteY61" fmla="*/ 8039 h 10940"/>
                  <a:gd name="connsiteX62" fmla="*/ 2280 w 10001"/>
                  <a:gd name="connsiteY62" fmla="*/ 8478 h 10940"/>
                  <a:gd name="connsiteX63" fmla="*/ 2643 w 10001"/>
                  <a:gd name="connsiteY63" fmla="*/ 8800 h 10940"/>
                  <a:gd name="connsiteX64" fmla="*/ 2998 w 10001"/>
                  <a:gd name="connsiteY64" fmla="*/ 9100 h 10940"/>
                  <a:gd name="connsiteX65" fmla="*/ 5030 w 10001"/>
                  <a:gd name="connsiteY65" fmla="*/ 10933 h 10940"/>
                  <a:gd name="connsiteX0" fmla="*/ 2998 w 10001"/>
                  <a:gd name="connsiteY0" fmla="*/ 9100 h 9746"/>
                  <a:gd name="connsiteX1" fmla="*/ 6499 w 10001"/>
                  <a:gd name="connsiteY1" fmla="*/ 9746 h 9746"/>
                  <a:gd name="connsiteX2" fmla="*/ 6837 w 10001"/>
                  <a:gd name="connsiteY2" fmla="*/ 9562 h 9746"/>
                  <a:gd name="connsiteX3" fmla="*/ 7166 w 10001"/>
                  <a:gd name="connsiteY3" fmla="*/ 9354 h 9746"/>
                  <a:gd name="connsiteX4" fmla="*/ 7492 w 10001"/>
                  <a:gd name="connsiteY4" fmla="*/ 9147 h 9746"/>
                  <a:gd name="connsiteX5" fmla="*/ 7822 w 10001"/>
                  <a:gd name="connsiteY5" fmla="*/ 8847 h 9746"/>
                  <a:gd name="connsiteX6" fmla="*/ 8136 w 10001"/>
                  <a:gd name="connsiteY6" fmla="*/ 8546 h 9746"/>
                  <a:gd name="connsiteX7" fmla="*/ 8454 w 10001"/>
                  <a:gd name="connsiteY7" fmla="*/ 8201 h 9746"/>
                  <a:gd name="connsiteX8" fmla="*/ 8755 w 10001"/>
                  <a:gd name="connsiteY8" fmla="*/ 7832 h 9746"/>
                  <a:gd name="connsiteX9" fmla="*/ 9062 w 10001"/>
                  <a:gd name="connsiteY9" fmla="*/ 7440 h 9746"/>
                  <a:gd name="connsiteX10" fmla="*/ 9368 w 10001"/>
                  <a:gd name="connsiteY10" fmla="*/ 6978 h 9746"/>
                  <a:gd name="connsiteX11" fmla="*/ 9663 w 10001"/>
                  <a:gd name="connsiteY11" fmla="*/ 6517 h 9746"/>
                  <a:gd name="connsiteX12" fmla="*/ 9979 w 10001"/>
                  <a:gd name="connsiteY12" fmla="*/ 5959 h 9746"/>
                  <a:gd name="connsiteX13" fmla="*/ 9966 w 10001"/>
                  <a:gd name="connsiteY13" fmla="*/ 0 h 9746"/>
                  <a:gd name="connsiteX14" fmla="*/ 9908 w 10001"/>
                  <a:gd name="connsiteY14" fmla="*/ 150 h 9746"/>
                  <a:gd name="connsiteX15" fmla="*/ 9626 w 10001"/>
                  <a:gd name="connsiteY15" fmla="*/ 819 h 9746"/>
                  <a:gd name="connsiteX16" fmla="*/ 9331 w 10001"/>
                  <a:gd name="connsiteY16" fmla="*/ 1465 h 9746"/>
                  <a:gd name="connsiteX17" fmla="*/ 9037 w 10001"/>
                  <a:gd name="connsiteY17" fmla="*/ 2088 h 9746"/>
                  <a:gd name="connsiteX18" fmla="*/ 8738 w 10001"/>
                  <a:gd name="connsiteY18" fmla="*/ 2688 h 9746"/>
                  <a:gd name="connsiteX19" fmla="*/ 8431 w 10001"/>
                  <a:gd name="connsiteY19" fmla="*/ 3242 h 9746"/>
                  <a:gd name="connsiteX20" fmla="*/ 8123 w 10001"/>
                  <a:gd name="connsiteY20" fmla="*/ 3749 h 9746"/>
                  <a:gd name="connsiteX21" fmla="*/ 7811 w 10001"/>
                  <a:gd name="connsiteY21" fmla="*/ 4211 h 9746"/>
                  <a:gd name="connsiteX22" fmla="*/ 7479 w 10001"/>
                  <a:gd name="connsiteY22" fmla="*/ 4649 h 9746"/>
                  <a:gd name="connsiteX23" fmla="*/ 7166 w 10001"/>
                  <a:gd name="connsiteY23" fmla="*/ 5064 h 9746"/>
                  <a:gd name="connsiteX24" fmla="*/ 6837 w 10001"/>
                  <a:gd name="connsiteY24" fmla="*/ 5456 h 9746"/>
                  <a:gd name="connsiteX25" fmla="*/ 6510 w 10001"/>
                  <a:gd name="connsiteY25" fmla="*/ 5802 h 9746"/>
                  <a:gd name="connsiteX26" fmla="*/ 6185 w 10001"/>
                  <a:gd name="connsiteY26" fmla="*/ 6078 h 9746"/>
                  <a:gd name="connsiteX27" fmla="*/ 5856 w 10001"/>
                  <a:gd name="connsiteY27" fmla="*/ 6332 h 9746"/>
                  <a:gd name="connsiteX28" fmla="*/ 5518 w 10001"/>
                  <a:gd name="connsiteY28" fmla="*/ 6587 h 9746"/>
                  <a:gd name="connsiteX29" fmla="*/ 5193 w 10001"/>
                  <a:gd name="connsiteY29" fmla="*/ 6816 h 9746"/>
                  <a:gd name="connsiteX30" fmla="*/ 4850 w 10001"/>
                  <a:gd name="connsiteY30" fmla="*/ 6932 h 9746"/>
                  <a:gd name="connsiteX31" fmla="*/ 4524 w 10001"/>
                  <a:gd name="connsiteY31" fmla="*/ 7070 h 9746"/>
                  <a:gd name="connsiteX32" fmla="*/ 4188 w 10001"/>
                  <a:gd name="connsiteY32" fmla="*/ 7139 h 9746"/>
                  <a:gd name="connsiteX33" fmla="*/ 3857 w 10001"/>
                  <a:gd name="connsiteY33" fmla="*/ 7186 h 9746"/>
                  <a:gd name="connsiteX34" fmla="*/ 3532 w 10001"/>
                  <a:gd name="connsiteY34" fmla="*/ 7186 h 9746"/>
                  <a:gd name="connsiteX35" fmla="*/ 3206 w 10001"/>
                  <a:gd name="connsiteY35" fmla="*/ 7186 h 9746"/>
                  <a:gd name="connsiteX36" fmla="*/ 2875 w 10001"/>
                  <a:gd name="connsiteY36" fmla="*/ 7117 h 9746"/>
                  <a:gd name="connsiteX37" fmla="*/ 2552 w 10001"/>
                  <a:gd name="connsiteY37" fmla="*/ 7025 h 9746"/>
                  <a:gd name="connsiteX38" fmla="*/ 2232 w 10001"/>
                  <a:gd name="connsiteY38" fmla="*/ 6863 h 9746"/>
                  <a:gd name="connsiteX39" fmla="*/ 1919 w 10001"/>
                  <a:gd name="connsiteY39" fmla="*/ 6679 h 9746"/>
                  <a:gd name="connsiteX40" fmla="*/ 1600 w 10001"/>
                  <a:gd name="connsiteY40" fmla="*/ 6471 h 9746"/>
                  <a:gd name="connsiteX41" fmla="*/ 1298 w 10001"/>
                  <a:gd name="connsiteY41" fmla="*/ 6170 h 9746"/>
                  <a:gd name="connsiteX42" fmla="*/ 993 w 10001"/>
                  <a:gd name="connsiteY42" fmla="*/ 5871 h 9746"/>
                  <a:gd name="connsiteX43" fmla="*/ 700 w 10001"/>
                  <a:gd name="connsiteY43" fmla="*/ 5525 h 9746"/>
                  <a:gd name="connsiteX44" fmla="*/ 405 w 10001"/>
                  <a:gd name="connsiteY44" fmla="*/ 5156 h 9746"/>
                  <a:gd name="connsiteX45" fmla="*/ 111 w 10001"/>
                  <a:gd name="connsiteY45" fmla="*/ 4718 h 9746"/>
                  <a:gd name="connsiteX46" fmla="*/ 111 w 10001"/>
                  <a:gd name="connsiteY46" fmla="*/ 4718 h 9746"/>
                  <a:gd name="connsiteX47" fmla="*/ 68 w 10001"/>
                  <a:gd name="connsiteY47" fmla="*/ 4649 h 9746"/>
                  <a:gd name="connsiteX48" fmla="*/ 32 w 10001"/>
                  <a:gd name="connsiteY48" fmla="*/ 4649 h 9746"/>
                  <a:gd name="connsiteX49" fmla="*/ 0 w 10001"/>
                  <a:gd name="connsiteY49" fmla="*/ 4695 h 9746"/>
                  <a:gd name="connsiteX50" fmla="*/ 0 w 10001"/>
                  <a:gd name="connsiteY50" fmla="*/ 4763 h 9746"/>
                  <a:gd name="connsiteX51" fmla="*/ 11 w 10001"/>
                  <a:gd name="connsiteY51" fmla="*/ 4902 h 9746"/>
                  <a:gd name="connsiteX52" fmla="*/ 43 w 10001"/>
                  <a:gd name="connsiteY52" fmla="*/ 5064 h 9746"/>
                  <a:gd name="connsiteX53" fmla="*/ 111 w 10001"/>
                  <a:gd name="connsiteY53" fmla="*/ 5248 h 9746"/>
                  <a:gd name="connsiteX54" fmla="*/ 203 w 10001"/>
                  <a:gd name="connsiteY54" fmla="*/ 5502 h 9746"/>
                  <a:gd name="connsiteX55" fmla="*/ 203 w 10001"/>
                  <a:gd name="connsiteY55" fmla="*/ 5502 h 9746"/>
                  <a:gd name="connsiteX56" fmla="*/ 472 w 10001"/>
                  <a:gd name="connsiteY56" fmla="*/ 5963 h 9746"/>
                  <a:gd name="connsiteX57" fmla="*/ 472 w 10001"/>
                  <a:gd name="connsiteY57" fmla="*/ 5963 h 9746"/>
                  <a:gd name="connsiteX58" fmla="*/ 834 w 10001"/>
                  <a:gd name="connsiteY58" fmla="*/ 6563 h 9746"/>
                  <a:gd name="connsiteX59" fmla="*/ 1195 w 10001"/>
                  <a:gd name="connsiteY59" fmla="*/ 7117 h 9746"/>
                  <a:gd name="connsiteX60" fmla="*/ 1557 w 10001"/>
                  <a:gd name="connsiteY60" fmla="*/ 7624 h 9746"/>
                  <a:gd name="connsiteX61" fmla="*/ 1919 w 10001"/>
                  <a:gd name="connsiteY61" fmla="*/ 8039 h 9746"/>
                  <a:gd name="connsiteX62" fmla="*/ 2280 w 10001"/>
                  <a:gd name="connsiteY62" fmla="*/ 8478 h 9746"/>
                  <a:gd name="connsiteX63" fmla="*/ 2643 w 10001"/>
                  <a:gd name="connsiteY63" fmla="*/ 8800 h 9746"/>
                  <a:gd name="connsiteX64" fmla="*/ 2998 w 10001"/>
                  <a:gd name="connsiteY64" fmla="*/ 9100 h 9746"/>
                  <a:gd name="connsiteX0" fmla="*/ 2998 w 10000"/>
                  <a:gd name="connsiteY0" fmla="*/ 9337 h 9817"/>
                  <a:gd name="connsiteX1" fmla="*/ 6836 w 10000"/>
                  <a:gd name="connsiteY1" fmla="*/ 9811 h 9817"/>
                  <a:gd name="connsiteX2" fmla="*/ 7165 w 10000"/>
                  <a:gd name="connsiteY2" fmla="*/ 9598 h 9817"/>
                  <a:gd name="connsiteX3" fmla="*/ 7491 w 10000"/>
                  <a:gd name="connsiteY3" fmla="*/ 9385 h 9817"/>
                  <a:gd name="connsiteX4" fmla="*/ 7821 w 10000"/>
                  <a:gd name="connsiteY4" fmla="*/ 9078 h 9817"/>
                  <a:gd name="connsiteX5" fmla="*/ 8135 w 10000"/>
                  <a:gd name="connsiteY5" fmla="*/ 8769 h 9817"/>
                  <a:gd name="connsiteX6" fmla="*/ 8453 w 10000"/>
                  <a:gd name="connsiteY6" fmla="*/ 8415 h 9817"/>
                  <a:gd name="connsiteX7" fmla="*/ 8754 w 10000"/>
                  <a:gd name="connsiteY7" fmla="*/ 8036 h 9817"/>
                  <a:gd name="connsiteX8" fmla="*/ 9061 w 10000"/>
                  <a:gd name="connsiteY8" fmla="*/ 7634 h 9817"/>
                  <a:gd name="connsiteX9" fmla="*/ 9367 w 10000"/>
                  <a:gd name="connsiteY9" fmla="*/ 7160 h 9817"/>
                  <a:gd name="connsiteX10" fmla="*/ 9662 w 10000"/>
                  <a:gd name="connsiteY10" fmla="*/ 6687 h 9817"/>
                  <a:gd name="connsiteX11" fmla="*/ 9978 w 10000"/>
                  <a:gd name="connsiteY11" fmla="*/ 6114 h 9817"/>
                  <a:gd name="connsiteX12" fmla="*/ 9965 w 10000"/>
                  <a:gd name="connsiteY12" fmla="*/ 0 h 9817"/>
                  <a:gd name="connsiteX13" fmla="*/ 9907 w 10000"/>
                  <a:gd name="connsiteY13" fmla="*/ 154 h 9817"/>
                  <a:gd name="connsiteX14" fmla="*/ 9625 w 10000"/>
                  <a:gd name="connsiteY14" fmla="*/ 840 h 9817"/>
                  <a:gd name="connsiteX15" fmla="*/ 9330 w 10000"/>
                  <a:gd name="connsiteY15" fmla="*/ 1503 h 9817"/>
                  <a:gd name="connsiteX16" fmla="*/ 9036 w 10000"/>
                  <a:gd name="connsiteY16" fmla="*/ 2142 h 9817"/>
                  <a:gd name="connsiteX17" fmla="*/ 8737 w 10000"/>
                  <a:gd name="connsiteY17" fmla="*/ 2758 h 9817"/>
                  <a:gd name="connsiteX18" fmla="*/ 8430 w 10000"/>
                  <a:gd name="connsiteY18" fmla="*/ 3326 h 9817"/>
                  <a:gd name="connsiteX19" fmla="*/ 8122 w 10000"/>
                  <a:gd name="connsiteY19" fmla="*/ 3847 h 9817"/>
                  <a:gd name="connsiteX20" fmla="*/ 7810 w 10000"/>
                  <a:gd name="connsiteY20" fmla="*/ 4321 h 9817"/>
                  <a:gd name="connsiteX21" fmla="*/ 7478 w 10000"/>
                  <a:gd name="connsiteY21" fmla="*/ 4770 h 9817"/>
                  <a:gd name="connsiteX22" fmla="*/ 7165 w 10000"/>
                  <a:gd name="connsiteY22" fmla="*/ 5196 h 9817"/>
                  <a:gd name="connsiteX23" fmla="*/ 6836 w 10000"/>
                  <a:gd name="connsiteY23" fmla="*/ 5598 h 9817"/>
                  <a:gd name="connsiteX24" fmla="*/ 6509 w 10000"/>
                  <a:gd name="connsiteY24" fmla="*/ 5953 h 9817"/>
                  <a:gd name="connsiteX25" fmla="*/ 6184 w 10000"/>
                  <a:gd name="connsiteY25" fmla="*/ 6236 h 9817"/>
                  <a:gd name="connsiteX26" fmla="*/ 5855 w 10000"/>
                  <a:gd name="connsiteY26" fmla="*/ 6497 h 9817"/>
                  <a:gd name="connsiteX27" fmla="*/ 5517 w 10000"/>
                  <a:gd name="connsiteY27" fmla="*/ 6759 h 9817"/>
                  <a:gd name="connsiteX28" fmla="*/ 5192 w 10000"/>
                  <a:gd name="connsiteY28" fmla="*/ 6994 h 9817"/>
                  <a:gd name="connsiteX29" fmla="*/ 4850 w 10000"/>
                  <a:gd name="connsiteY29" fmla="*/ 7113 h 9817"/>
                  <a:gd name="connsiteX30" fmla="*/ 4524 w 10000"/>
                  <a:gd name="connsiteY30" fmla="*/ 7254 h 9817"/>
                  <a:gd name="connsiteX31" fmla="*/ 4188 w 10000"/>
                  <a:gd name="connsiteY31" fmla="*/ 7325 h 9817"/>
                  <a:gd name="connsiteX32" fmla="*/ 3857 w 10000"/>
                  <a:gd name="connsiteY32" fmla="*/ 7373 h 9817"/>
                  <a:gd name="connsiteX33" fmla="*/ 3532 w 10000"/>
                  <a:gd name="connsiteY33" fmla="*/ 7373 h 9817"/>
                  <a:gd name="connsiteX34" fmla="*/ 3206 w 10000"/>
                  <a:gd name="connsiteY34" fmla="*/ 7373 h 9817"/>
                  <a:gd name="connsiteX35" fmla="*/ 2875 w 10000"/>
                  <a:gd name="connsiteY35" fmla="*/ 7302 h 9817"/>
                  <a:gd name="connsiteX36" fmla="*/ 2552 w 10000"/>
                  <a:gd name="connsiteY36" fmla="*/ 7208 h 9817"/>
                  <a:gd name="connsiteX37" fmla="*/ 2232 w 10000"/>
                  <a:gd name="connsiteY37" fmla="*/ 7042 h 9817"/>
                  <a:gd name="connsiteX38" fmla="*/ 1919 w 10000"/>
                  <a:gd name="connsiteY38" fmla="*/ 6853 h 9817"/>
                  <a:gd name="connsiteX39" fmla="*/ 1600 w 10000"/>
                  <a:gd name="connsiteY39" fmla="*/ 6640 h 9817"/>
                  <a:gd name="connsiteX40" fmla="*/ 1298 w 10000"/>
                  <a:gd name="connsiteY40" fmla="*/ 6331 h 9817"/>
                  <a:gd name="connsiteX41" fmla="*/ 993 w 10000"/>
                  <a:gd name="connsiteY41" fmla="*/ 6024 h 9817"/>
                  <a:gd name="connsiteX42" fmla="*/ 700 w 10000"/>
                  <a:gd name="connsiteY42" fmla="*/ 5669 h 9817"/>
                  <a:gd name="connsiteX43" fmla="*/ 405 w 10000"/>
                  <a:gd name="connsiteY43" fmla="*/ 5290 h 9817"/>
                  <a:gd name="connsiteX44" fmla="*/ 111 w 10000"/>
                  <a:gd name="connsiteY44" fmla="*/ 4841 h 9817"/>
                  <a:gd name="connsiteX45" fmla="*/ 111 w 10000"/>
                  <a:gd name="connsiteY45" fmla="*/ 4841 h 9817"/>
                  <a:gd name="connsiteX46" fmla="*/ 68 w 10000"/>
                  <a:gd name="connsiteY46" fmla="*/ 4770 h 9817"/>
                  <a:gd name="connsiteX47" fmla="*/ 32 w 10000"/>
                  <a:gd name="connsiteY47" fmla="*/ 4770 h 9817"/>
                  <a:gd name="connsiteX48" fmla="*/ 0 w 10000"/>
                  <a:gd name="connsiteY48" fmla="*/ 4817 h 9817"/>
                  <a:gd name="connsiteX49" fmla="*/ 0 w 10000"/>
                  <a:gd name="connsiteY49" fmla="*/ 4887 h 9817"/>
                  <a:gd name="connsiteX50" fmla="*/ 11 w 10000"/>
                  <a:gd name="connsiteY50" fmla="*/ 5030 h 9817"/>
                  <a:gd name="connsiteX51" fmla="*/ 43 w 10000"/>
                  <a:gd name="connsiteY51" fmla="*/ 5196 h 9817"/>
                  <a:gd name="connsiteX52" fmla="*/ 111 w 10000"/>
                  <a:gd name="connsiteY52" fmla="*/ 5385 h 9817"/>
                  <a:gd name="connsiteX53" fmla="*/ 203 w 10000"/>
                  <a:gd name="connsiteY53" fmla="*/ 5645 h 9817"/>
                  <a:gd name="connsiteX54" fmla="*/ 203 w 10000"/>
                  <a:gd name="connsiteY54" fmla="*/ 5645 h 9817"/>
                  <a:gd name="connsiteX55" fmla="*/ 472 w 10000"/>
                  <a:gd name="connsiteY55" fmla="*/ 6118 h 9817"/>
                  <a:gd name="connsiteX56" fmla="*/ 472 w 10000"/>
                  <a:gd name="connsiteY56" fmla="*/ 6118 h 9817"/>
                  <a:gd name="connsiteX57" fmla="*/ 834 w 10000"/>
                  <a:gd name="connsiteY57" fmla="*/ 6734 h 9817"/>
                  <a:gd name="connsiteX58" fmla="*/ 1195 w 10000"/>
                  <a:gd name="connsiteY58" fmla="*/ 7302 h 9817"/>
                  <a:gd name="connsiteX59" fmla="*/ 1557 w 10000"/>
                  <a:gd name="connsiteY59" fmla="*/ 7823 h 9817"/>
                  <a:gd name="connsiteX60" fmla="*/ 1919 w 10000"/>
                  <a:gd name="connsiteY60" fmla="*/ 8249 h 9817"/>
                  <a:gd name="connsiteX61" fmla="*/ 2280 w 10000"/>
                  <a:gd name="connsiteY61" fmla="*/ 8699 h 9817"/>
                  <a:gd name="connsiteX62" fmla="*/ 2643 w 10000"/>
                  <a:gd name="connsiteY62" fmla="*/ 9029 h 9817"/>
                  <a:gd name="connsiteX63" fmla="*/ 2998 w 10000"/>
                  <a:gd name="connsiteY63" fmla="*/ 9337 h 9817"/>
                  <a:gd name="connsiteX0" fmla="*/ 2998 w 10000"/>
                  <a:gd name="connsiteY0" fmla="*/ 9511 h 9777"/>
                  <a:gd name="connsiteX1" fmla="*/ 7165 w 10000"/>
                  <a:gd name="connsiteY1" fmla="*/ 9777 h 9777"/>
                  <a:gd name="connsiteX2" fmla="*/ 7491 w 10000"/>
                  <a:gd name="connsiteY2" fmla="*/ 9560 h 9777"/>
                  <a:gd name="connsiteX3" fmla="*/ 7821 w 10000"/>
                  <a:gd name="connsiteY3" fmla="*/ 9247 h 9777"/>
                  <a:gd name="connsiteX4" fmla="*/ 8135 w 10000"/>
                  <a:gd name="connsiteY4" fmla="*/ 8932 h 9777"/>
                  <a:gd name="connsiteX5" fmla="*/ 8453 w 10000"/>
                  <a:gd name="connsiteY5" fmla="*/ 8572 h 9777"/>
                  <a:gd name="connsiteX6" fmla="*/ 8754 w 10000"/>
                  <a:gd name="connsiteY6" fmla="*/ 8186 h 9777"/>
                  <a:gd name="connsiteX7" fmla="*/ 9061 w 10000"/>
                  <a:gd name="connsiteY7" fmla="*/ 7776 h 9777"/>
                  <a:gd name="connsiteX8" fmla="*/ 9367 w 10000"/>
                  <a:gd name="connsiteY8" fmla="*/ 7293 h 9777"/>
                  <a:gd name="connsiteX9" fmla="*/ 9662 w 10000"/>
                  <a:gd name="connsiteY9" fmla="*/ 6812 h 9777"/>
                  <a:gd name="connsiteX10" fmla="*/ 9978 w 10000"/>
                  <a:gd name="connsiteY10" fmla="*/ 6228 h 9777"/>
                  <a:gd name="connsiteX11" fmla="*/ 9965 w 10000"/>
                  <a:gd name="connsiteY11" fmla="*/ 0 h 9777"/>
                  <a:gd name="connsiteX12" fmla="*/ 9907 w 10000"/>
                  <a:gd name="connsiteY12" fmla="*/ 157 h 9777"/>
                  <a:gd name="connsiteX13" fmla="*/ 9625 w 10000"/>
                  <a:gd name="connsiteY13" fmla="*/ 856 h 9777"/>
                  <a:gd name="connsiteX14" fmla="*/ 9330 w 10000"/>
                  <a:gd name="connsiteY14" fmla="*/ 1531 h 9777"/>
                  <a:gd name="connsiteX15" fmla="*/ 9036 w 10000"/>
                  <a:gd name="connsiteY15" fmla="*/ 2182 h 9777"/>
                  <a:gd name="connsiteX16" fmla="*/ 8737 w 10000"/>
                  <a:gd name="connsiteY16" fmla="*/ 2809 h 9777"/>
                  <a:gd name="connsiteX17" fmla="*/ 8430 w 10000"/>
                  <a:gd name="connsiteY17" fmla="*/ 3388 h 9777"/>
                  <a:gd name="connsiteX18" fmla="*/ 8122 w 10000"/>
                  <a:gd name="connsiteY18" fmla="*/ 3919 h 9777"/>
                  <a:gd name="connsiteX19" fmla="*/ 7810 w 10000"/>
                  <a:gd name="connsiteY19" fmla="*/ 4402 h 9777"/>
                  <a:gd name="connsiteX20" fmla="*/ 7478 w 10000"/>
                  <a:gd name="connsiteY20" fmla="*/ 4859 h 9777"/>
                  <a:gd name="connsiteX21" fmla="*/ 7165 w 10000"/>
                  <a:gd name="connsiteY21" fmla="*/ 5293 h 9777"/>
                  <a:gd name="connsiteX22" fmla="*/ 6836 w 10000"/>
                  <a:gd name="connsiteY22" fmla="*/ 5702 h 9777"/>
                  <a:gd name="connsiteX23" fmla="*/ 6509 w 10000"/>
                  <a:gd name="connsiteY23" fmla="*/ 6064 h 9777"/>
                  <a:gd name="connsiteX24" fmla="*/ 6184 w 10000"/>
                  <a:gd name="connsiteY24" fmla="*/ 6352 h 9777"/>
                  <a:gd name="connsiteX25" fmla="*/ 5855 w 10000"/>
                  <a:gd name="connsiteY25" fmla="*/ 6618 h 9777"/>
                  <a:gd name="connsiteX26" fmla="*/ 5517 w 10000"/>
                  <a:gd name="connsiteY26" fmla="*/ 6885 h 9777"/>
                  <a:gd name="connsiteX27" fmla="*/ 5192 w 10000"/>
                  <a:gd name="connsiteY27" fmla="*/ 7124 h 9777"/>
                  <a:gd name="connsiteX28" fmla="*/ 4850 w 10000"/>
                  <a:gd name="connsiteY28" fmla="*/ 7246 h 9777"/>
                  <a:gd name="connsiteX29" fmla="*/ 4524 w 10000"/>
                  <a:gd name="connsiteY29" fmla="*/ 7389 h 9777"/>
                  <a:gd name="connsiteX30" fmla="*/ 4188 w 10000"/>
                  <a:gd name="connsiteY30" fmla="*/ 7462 h 9777"/>
                  <a:gd name="connsiteX31" fmla="*/ 3857 w 10000"/>
                  <a:gd name="connsiteY31" fmla="*/ 7510 h 9777"/>
                  <a:gd name="connsiteX32" fmla="*/ 3532 w 10000"/>
                  <a:gd name="connsiteY32" fmla="*/ 7510 h 9777"/>
                  <a:gd name="connsiteX33" fmla="*/ 3206 w 10000"/>
                  <a:gd name="connsiteY33" fmla="*/ 7510 h 9777"/>
                  <a:gd name="connsiteX34" fmla="*/ 2875 w 10000"/>
                  <a:gd name="connsiteY34" fmla="*/ 7438 h 9777"/>
                  <a:gd name="connsiteX35" fmla="*/ 2552 w 10000"/>
                  <a:gd name="connsiteY35" fmla="*/ 7342 h 9777"/>
                  <a:gd name="connsiteX36" fmla="*/ 2232 w 10000"/>
                  <a:gd name="connsiteY36" fmla="*/ 7173 h 9777"/>
                  <a:gd name="connsiteX37" fmla="*/ 1919 w 10000"/>
                  <a:gd name="connsiteY37" fmla="*/ 6981 h 9777"/>
                  <a:gd name="connsiteX38" fmla="*/ 1600 w 10000"/>
                  <a:gd name="connsiteY38" fmla="*/ 6764 h 9777"/>
                  <a:gd name="connsiteX39" fmla="*/ 1298 w 10000"/>
                  <a:gd name="connsiteY39" fmla="*/ 6449 h 9777"/>
                  <a:gd name="connsiteX40" fmla="*/ 993 w 10000"/>
                  <a:gd name="connsiteY40" fmla="*/ 6136 h 9777"/>
                  <a:gd name="connsiteX41" fmla="*/ 700 w 10000"/>
                  <a:gd name="connsiteY41" fmla="*/ 5775 h 9777"/>
                  <a:gd name="connsiteX42" fmla="*/ 405 w 10000"/>
                  <a:gd name="connsiteY42" fmla="*/ 5389 h 9777"/>
                  <a:gd name="connsiteX43" fmla="*/ 111 w 10000"/>
                  <a:gd name="connsiteY43" fmla="*/ 4931 h 9777"/>
                  <a:gd name="connsiteX44" fmla="*/ 111 w 10000"/>
                  <a:gd name="connsiteY44" fmla="*/ 4931 h 9777"/>
                  <a:gd name="connsiteX45" fmla="*/ 68 w 10000"/>
                  <a:gd name="connsiteY45" fmla="*/ 4859 h 9777"/>
                  <a:gd name="connsiteX46" fmla="*/ 32 w 10000"/>
                  <a:gd name="connsiteY46" fmla="*/ 4859 h 9777"/>
                  <a:gd name="connsiteX47" fmla="*/ 0 w 10000"/>
                  <a:gd name="connsiteY47" fmla="*/ 4907 h 9777"/>
                  <a:gd name="connsiteX48" fmla="*/ 0 w 10000"/>
                  <a:gd name="connsiteY48" fmla="*/ 4978 h 9777"/>
                  <a:gd name="connsiteX49" fmla="*/ 11 w 10000"/>
                  <a:gd name="connsiteY49" fmla="*/ 5124 h 9777"/>
                  <a:gd name="connsiteX50" fmla="*/ 43 w 10000"/>
                  <a:gd name="connsiteY50" fmla="*/ 5293 h 9777"/>
                  <a:gd name="connsiteX51" fmla="*/ 111 w 10000"/>
                  <a:gd name="connsiteY51" fmla="*/ 5485 h 9777"/>
                  <a:gd name="connsiteX52" fmla="*/ 203 w 10000"/>
                  <a:gd name="connsiteY52" fmla="*/ 5750 h 9777"/>
                  <a:gd name="connsiteX53" fmla="*/ 203 w 10000"/>
                  <a:gd name="connsiteY53" fmla="*/ 5750 h 9777"/>
                  <a:gd name="connsiteX54" fmla="*/ 472 w 10000"/>
                  <a:gd name="connsiteY54" fmla="*/ 6232 h 9777"/>
                  <a:gd name="connsiteX55" fmla="*/ 472 w 10000"/>
                  <a:gd name="connsiteY55" fmla="*/ 6232 h 9777"/>
                  <a:gd name="connsiteX56" fmla="*/ 834 w 10000"/>
                  <a:gd name="connsiteY56" fmla="*/ 6860 h 9777"/>
                  <a:gd name="connsiteX57" fmla="*/ 1195 w 10000"/>
                  <a:gd name="connsiteY57" fmla="*/ 7438 h 9777"/>
                  <a:gd name="connsiteX58" fmla="*/ 1557 w 10000"/>
                  <a:gd name="connsiteY58" fmla="*/ 7969 h 9777"/>
                  <a:gd name="connsiteX59" fmla="*/ 1919 w 10000"/>
                  <a:gd name="connsiteY59" fmla="*/ 8403 h 9777"/>
                  <a:gd name="connsiteX60" fmla="*/ 2280 w 10000"/>
                  <a:gd name="connsiteY60" fmla="*/ 8861 h 9777"/>
                  <a:gd name="connsiteX61" fmla="*/ 2643 w 10000"/>
                  <a:gd name="connsiteY61" fmla="*/ 9197 h 9777"/>
                  <a:gd name="connsiteX62" fmla="*/ 2998 w 10000"/>
                  <a:gd name="connsiteY62" fmla="*/ 9511 h 9777"/>
                  <a:gd name="connsiteX0" fmla="*/ 2998 w 10000"/>
                  <a:gd name="connsiteY0" fmla="*/ 9728 h 9798"/>
                  <a:gd name="connsiteX1" fmla="*/ 7491 w 10000"/>
                  <a:gd name="connsiteY1" fmla="*/ 9778 h 9798"/>
                  <a:gd name="connsiteX2" fmla="*/ 7821 w 10000"/>
                  <a:gd name="connsiteY2" fmla="*/ 9458 h 9798"/>
                  <a:gd name="connsiteX3" fmla="*/ 8135 w 10000"/>
                  <a:gd name="connsiteY3" fmla="*/ 9136 h 9798"/>
                  <a:gd name="connsiteX4" fmla="*/ 8453 w 10000"/>
                  <a:gd name="connsiteY4" fmla="*/ 8768 h 9798"/>
                  <a:gd name="connsiteX5" fmla="*/ 8754 w 10000"/>
                  <a:gd name="connsiteY5" fmla="*/ 8373 h 9798"/>
                  <a:gd name="connsiteX6" fmla="*/ 9061 w 10000"/>
                  <a:gd name="connsiteY6" fmla="*/ 7953 h 9798"/>
                  <a:gd name="connsiteX7" fmla="*/ 9367 w 10000"/>
                  <a:gd name="connsiteY7" fmla="*/ 7459 h 9798"/>
                  <a:gd name="connsiteX8" fmla="*/ 9662 w 10000"/>
                  <a:gd name="connsiteY8" fmla="*/ 6967 h 9798"/>
                  <a:gd name="connsiteX9" fmla="*/ 9978 w 10000"/>
                  <a:gd name="connsiteY9" fmla="*/ 6370 h 9798"/>
                  <a:gd name="connsiteX10" fmla="*/ 9965 w 10000"/>
                  <a:gd name="connsiteY10" fmla="*/ 0 h 9798"/>
                  <a:gd name="connsiteX11" fmla="*/ 9907 w 10000"/>
                  <a:gd name="connsiteY11" fmla="*/ 161 h 9798"/>
                  <a:gd name="connsiteX12" fmla="*/ 9625 w 10000"/>
                  <a:gd name="connsiteY12" fmla="*/ 876 h 9798"/>
                  <a:gd name="connsiteX13" fmla="*/ 9330 w 10000"/>
                  <a:gd name="connsiteY13" fmla="*/ 1566 h 9798"/>
                  <a:gd name="connsiteX14" fmla="*/ 9036 w 10000"/>
                  <a:gd name="connsiteY14" fmla="*/ 2232 h 9798"/>
                  <a:gd name="connsiteX15" fmla="*/ 8737 w 10000"/>
                  <a:gd name="connsiteY15" fmla="*/ 2873 h 9798"/>
                  <a:gd name="connsiteX16" fmla="*/ 8430 w 10000"/>
                  <a:gd name="connsiteY16" fmla="*/ 3465 h 9798"/>
                  <a:gd name="connsiteX17" fmla="*/ 8122 w 10000"/>
                  <a:gd name="connsiteY17" fmla="*/ 4008 h 9798"/>
                  <a:gd name="connsiteX18" fmla="*/ 7810 w 10000"/>
                  <a:gd name="connsiteY18" fmla="*/ 4502 h 9798"/>
                  <a:gd name="connsiteX19" fmla="*/ 7478 w 10000"/>
                  <a:gd name="connsiteY19" fmla="*/ 4970 h 9798"/>
                  <a:gd name="connsiteX20" fmla="*/ 7165 w 10000"/>
                  <a:gd name="connsiteY20" fmla="*/ 5414 h 9798"/>
                  <a:gd name="connsiteX21" fmla="*/ 6836 w 10000"/>
                  <a:gd name="connsiteY21" fmla="*/ 5832 h 9798"/>
                  <a:gd name="connsiteX22" fmla="*/ 6509 w 10000"/>
                  <a:gd name="connsiteY22" fmla="*/ 6202 h 9798"/>
                  <a:gd name="connsiteX23" fmla="*/ 6184 w 10000"/>
                  <a:gd name="connsiteY23" fmla="*/ 6497 h 9798"/>
                  <a:gd name="connsiteX24" fmla="*/ 5855 w 10000"/>
                  <a:gd name="connsiteY24" fmla="*/ 6769 h 9798"/>
                  <a:gd name="connsiteX25" fmla="*/ 5517 w 10000"/>
                  <a:gd name="connsiteY25" fmla="*/ 7042 h 9798"/>
                  <a:gd name="connsiteX26" fmla="*/ 5192 w 10000"/>
                  <a:gd name="connsiteY26" fmla="*/ 7286 h 9798"/>
                  <a:gd name="connsiteX27" fmla="*/ 4850 w 10000"/>
                  <a:gd name="connsiteY27" fmla="*/ 7411 h 9798"/>
                  <a:gd name="connsiteX28" fmla="*/ 4524 w 10000"/>
                  <a:gd name="connsiteY28" fmla="*/ 7558 h 9798"/>
                  <a:gd name="connsiteX29" fmla="*/ 4188 w 10000"/>
                  <a:gd name="connsiteY29" fmla="*/ 7632 h 9798"/>
                  <a:gd name="connsiteX30" fmla="*/ 3857 w 10000"/>
                  <a:gd name="connsiteY30" fmla="*/ 7681 h 9798"/>
                  <a:gd name="connsiteX31" fmla="*/ 3532 w 10000"/>
                  <a:gd name="connsiteY31" fmla="*/ 7681 h 9798"/>
                  <a:gd name="connsiteX32" fmla="*/ 3206 w 10000"/>
                  <a:gd name="connsiteY32" fmla="*/ 7681 h 9798"/>
                  <a:gd name="connsiteX33" fmla="*/ 2875 w 10000"/>
                  <a:gd name="connsiteY33" fmla="*/ 7608 h 9798"/>
                  <a:gd name="connsiteX34" fmla="*/ 2552 w 10000"/>
                  <a:gd name="connsiteY34" fmla="*/ 7509 h 9798"/>
                  <a:gd name="connsiteX35" fmla="*/ 2232 w 10000"/>
                  <a:gd name="connsiteY35" fmla="*/ 7337 h 9798"/>
                  <a:gd name="connsiteX36" fmla="*/ 1919 w 10000"/>
                  <a:gd name="connsiteY36" fmla="*/ 7140 h 9798"/>
                  <a:gd name="connsiteX37" fmla="*/ 1600 w 10000"/>
                  <a:gd name="connsiteY37" fmla="*/ 6918 h 9798"/>
                  <a:gd name="connsiteX38" fmla="*/ 1298 w 10000"/>
                  <a:gd name="connsiteY38" fmla="*/ 6596 h 9798"/>
                  <a:gd name="connsiteX39" fmla="*/ 993 w 10000"/>
                  <a:gd name="connsiteY39" fmla="*/ 6276 h 9798"/>
                  <a:gd name="connsiteX40" fmla="*/ 700 w 10000"/>
                  <a:gd name="connsiteY40" fmla="*/ 5907 h 9798"/>
                  <a:gd name="connsiteX41" fmla="*/ 405 w 10000"/>
                  <a:gd name="connsiteY41" fmla="*/ 5512 h 9798"/>
                  <a:gd name="connsiteX42" fmla="*/ 111 w 10000"/>
                  <a:gd name="connsiteY42" fmla="*/ 5043 h 9798"/>
                  <a:gd name="connsiteX43" fmla="*/ 111 w 10000"/>
                  <a:gd name="connsiteY43" fmla="*/ 5043 h 9798"/>
                  <a:gd name="connsiteX44" fmla="*/ 68 w 10000"/>
                  <a:gd name="connsiteY44" fmla="*/ 4970 h 9798"/>
                  <a:gd name="connsiteX45" fmla="*/ 32 w 10000"/>
                  <a:gd name="connsiteY45" fmla="*/ 4970 h 9798"/>
                  <a:gd name="connsiteX46" fmla="*/ 0 w 10000"/>
                  <a:gd name="connsiteY46" fmla="*/ 5019 h 9798"/>
                  <a:gd name="connsiteX47" fmla="*/ 0 w 10000"/>
                  <a:gd name="connsiteY47" fmla="*/ 5092 h 9798"/>
                  <a:gd name="connsiteX48" fmla="*/ 11 w 10000"/>
                  <a:gd name="connsiteY48" fmla="*/ 5241 h 9798"/>
                  <a:gd name="connsiteX49" fmla="*/ 43 w 10000"/>
                  <a:gd name="connsiteY49" fmla="*/ 5414 h 9798"/>
                  <a:gd name="connsiteX50" fmla="*/ 111 w 10000"/>
                  <a:gd name="connsiteY50" fmla="*/ 5610 h 9798"/>
                  <a:gd name="connsiteX51" fmla="*/ 203 w 10000"/>
                  <a:gd name="connsiteY51" fmla="*/ 5881 h 9798"/>
                  <a:gd name="connsiteX52" fmla="*/ 203 w 10000"/>
                  <a:gd name="connsiteY52" fmla="*/ 5881 h 9798"/>
                  <a:gd name="connsiteX53" fmla="*/ 472 w 10000"/>
                  <a:gd name="connsiteY53" fmla="*/ 6374 h 9798"/>
                  <a:gd name="connsiteX54" fmla="*/ 472 w 10000"/>
                  <a:gd name="connsiteY54" fmla="*/ 6374 h 9798"/>
                  <a:gd name="connsiteX55" fmla="*/ 834 w 10000"/>
                  <a:gd name="connsiteY55" fmla="*/ 7016 h 9798"/>
                  <a:gd name="connsiteX56" fmla="*/ 1195 w 10000"/>
                  <a:gd name="connsiteY56" fmla="*/ 7608 h 9798"/>
                  <a:gd name="connsiteX57" fmla="*/ 1557 w 10000"/>
                  <a:gd name="connsiteY57" fmla="*/ 8151 h 9798"/>
                  <a:gd name="connsiteX58" fmla="*/ 1919 w 10000"/>
                  <a:gd name="connsiteY58" fmla="*/ 8595 h 9798"/>
                  <a:gd name="connsiteX59" fmla="*/ 2280 w 10000"/>
                  <a:gd name="connsiteY59" fmla="*/ 9063 h 9798"/>
                  <a:gd name="connsiteX60" fmla="*/ 2643 w 10000"/>
                  <a:gd name="connsiteY60" fmla="*/ 9407 h 9798"/>
                  <a:gd name="connsiteX61" fmla="*/ 2998 w 10000"/>
                  <a:gd name="connsiteY61" fmla="*/ 9728 h 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lnTo>
                      <a:pt x="203" y="5881"/>
                    </a:lnTo>
                    <a:cubicBezTo>
                      <a:pt x="293" y="6045"/>
                      <a:pt x="382" y="6210"/>
                      <a:pt x="472" y="6374"/>
                    </a:cubicBezTo>
                    <a:lnTo>
                      <a:pt x="472" y="6374"/>
                    </a:ln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73 w 1557"/>
                  <a:gd name="T1" fmla="*/ 688 h 716"/>
                  <a:gd name="T2" fmla="*/ 149 w 1557"/>
                  <a:gd name="T3" fmla="*/ 703 h 716"/>
                  <a:gd name="T4" fmla="*/ 226 w 1557"/>
                  <a:gd name="T5" fmla="*/ 712 h 716"/>
                  <a:gd name="T6" fmla="*/ 309 w 1557"/>
                  <a:gd name="T7" fmla="*/ 716 h 716"/>
                  <a:gd name="T8" fmla="*/ 393 w 1557"/>
                  <a:gd name="T9" fmla="*/ 714 h 716"/>
                  <a:gd name="T10" fmla="*/ 482 w 1557"/>
                  <a:gd name="T11" fmla="*/ 707 h 716"/>
                  <a:gd name="T12" fmla="*/ 572 w 1557"/>
                  <a:gd name="T13" fmla="*/ 694 h 716"/>
                  <a:gd name="T14" fmla="*/ 666 w 1557"/>
                  <a:gd name="T15" fmla="*/ 676 h 716"/>
                  <a:gd name="T16" fmla="*/ 760 w 1557"/>
                  <a:gd name="T17" fmla="*/ 650 h 716"/>
                  <a:gd name="T18" fmla="*/ 857 w 1557"/>
                  <a:gd name="T19" fmla="*/ 617 h 716"/>
                  <a:gd name="T20" fmla="*/ 955 w 1557"/>
                  <a:gd name="T21" fmla="*/ 578 h 716"/>
                  <a:gd name="T22" fmla="*/ 1054 w 1557"/>
                  <a:gd name="T23" fmla="*/ 532 h 716"/>
                  <a:gd name="T24" fmla="*/ 1156 w 1557"/>
                  <a:gd name="T25" fmla="*/ 479 h 716"/>
                  <a:gd name="T26" fmla="*/ 1255 w 1557"/>
                  <a:gd name="T27" fmla="*/ 416 h 716"/>
                  <a:gd name="T28" fmla="*/ 1356 w 1557"/>
                  <a:gd name="T29" fmla="*/ 346 h 716"/>
                  <a:gd name="T30" fmla="*/ 1456 w 1557"/>
                  <a:gd name="T31" fmla="*/ 269 h 716"/>
                  <a:gd name="T32" fmla="*/ 1557 w 1557"/>
                  <a:gd name="T33" fmla="*/ 184 h 716"/>
                  <a:gd name="T34" fmla="*/ 1417 w 1557"/>
                  <a:gd name="T35" fmla="*/ 0 h 716"/>
                  <a:gd name="T36" fmla="*/ 1332 w 1557"/>
                  <a:gd name="T37" fmla="*/ 77 h 716"/>
                  <a:gd name="T38" fmla="*/ 1244 w 1557"/>
                  <a:gd name="T39" fmla="*/ 153 h 716"/>
                  <a:gd name="T40" fmla="*/ 1156 w 1557"/>
                  <a:gd name="T41" fmla="*/ 223 h 716"/>
                  <a:gd name="T42" fmla="*/ 1064 w 1557"/>
                  <a:gd name="T43" fmla="*/ 289 h 716"/>
                  <a:gd name="T44" fmla="*/ 972 w 1557"/>
                  <a:gd name="T45" fmla="*/ 350 h 716"/>
                  <a:gd name="T46" fmla="*/ 878 w 1557"/>
                  <a:gd name="T47" fmla="*/ 407 h 716"/>
                  <a:gd name="T48" fmla="*/ 784 w 1557"/>
                  <a:gd name="T49" fmla="*/ 458 h 716"/>
                  <a:gd name="T50" fmla="*/ 692 w 1557"/>
                  <a:gd name="T51" fmla="*/ 504 h 716"/>
                  <a:gd name="T52" fmla="*/ 598 w 1557"/>
                  <a:gd name="T53" fmla="*/ 545 h 716"/>
                  <a:gd name="T54" fmla="*/ 508 w 1557"/>
                  <a:gd name="T55" fmla="*/ 580 h 716"/>
                  <a:gd name="T56" fmla="*/ 417 w 1557"/>
                  <a:gd name="T57" fmla="*/ 609 h 716"/>
                  <a:gd name="T58" fmla="*/ 331 w 1557"/>
                  <a:gd name="T59" fmla="*/ 631 h 716"/>
                  <a:gd name="T60" fmla="*/ 244 w 1557"/>
                  <a:gd name="T61" fmla="*/ 648 h 716"/>
                  <a:gd name="T62" fmla="*/ 163 w 1557"/>
                  <a:gd name="T63" fmla="*/ 657 h 716"/>
                  <a:gd name="T64" fmla="*/ 84 w 1557"/>
                  <a:gd name="T65" fmla="*/ 661 h 716"/>
                  <a:gd name="T66" fmla="*/ 11 w 1557"/>
                  <a:gd name="T67" fmla="*/ 657 h 716"/>
                  <a:gd name="T68" fmla="*/ 5 w 1557"/>
                  <a:gd name="T69" fmla="*/ 655 h 716"/>
                  <a:gd name="T70" fmla="*/ 0 w 1557"/>
                  <a:gd name="T71" fmla="*/ 659 h 716"/>
                  <a:gd name="T72" fmla="*/ 3 w 1557"/>
                  <a:gd name="T73" fmla="*/ 666 h 716"/>
                  <a:gd name="T74" fmla="*/ 20 w 1557"/>
                  <a:gd name="T75" fmla="*/ 674 h 716"/>
                  <a:gd name="T76" fmla="*/ 33 w 1557"/>
                  <a:gd name="T77" fmla="*/ 6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  <p:sp>
            <p:nvSpPr>
              <p:cNvPr id="180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425841 w 3832525"/>
                  <a:gd name="connsiteY6" fmla="*/ 75467 h 1552473"/>
                  <a:gd name="connsiteX7" fmla="*/ 3538023 w 3832525"/>
                  <a:gd name="connsiteY7" fmla="*/ 103498 h 1552473"/>
                  <a:gd name="connsiteX8" fmla="*/ 3643732 w 3832525"/>
                  <a:gd name="connsiteY8" fmla="*/ 131529 h 1552473"/>
                  <a:gd name="connsiteX9" fmla="*/ 3751598 w 3832525"/>
                  <a:gd name="connsiteY9" fmla="*/ 168185 h 1552473"/>
                  <a:gd name="connsiteX10" fmla="*/ 3832525 w 3832525"/>
                  <a:gd name="connsiteY10" fmla="*/ 199835 h 1552473"/>
                  <a:gd name="connsiteX11" fmla="*/ 3832525 w 3832525"/>
                  <a:gd name="connsiteY11" fmla="*/ 283571 h 1552473"/>
                  <a:gd name="connsiteX12" fmla="*/ 3742969 w 3832525"/>
                  <a:gd name="connsiteY12" fmla="*/ 263058 h 1552473"/>
                  <a:gd name="connsiteX13" fmla="*/ 3641575 w 3832525"/>
                  <a:gd name="connsiteY13" fmla="*/ 247964 h 1552473"/>
                  <a:gd name="connsiteX14" fmla="*/ 3533708 w 3832525"/>
                  <a:gd name="connsiteY14" fmla="*/ 230715 h 1552473"/>
                  <a:gd name="connsiteX15" fmla="*/ 3425841 w 3832525"/>
                  <a:gd name="connsiteY15" fmla="*/ 224246 h 1552473"/>
                  <a:gd name="connsiteX16" fmla="*/ 3311503 w 3832525"/>
                  <a:gd name="connsiteY16" fmla="*/ 215621 h 1552473"/>
                  <a:gd name="connsiteX17" fmla="*/ 3195007 w 3832525"/>
                  <a:gd name="connsiteY17" fmla="*/ 215621 h 1552473"/>
                  <a:gd name="connsiteX18" fmla="*/ 3080669 w 3832525"/>
                  <a:gd name="connsiteY18" fmla="*/ 219934 h 1552473"/>
                  <a:gd name="connsiteX19" fmla="*/ 2962015 w 3832525"/>
                  <a:gd name="connsiteY19" fmla="*/ 226402 h 1552473"/>
                  <a:gd name="connsiteX20" fmla="*/ 2839047 w 3832525"/>
                  <a:gd name="connsiteY20" fmla="*/ 239340 h 1552473"/>
                  <a:gd name="connsiteX21" fmla="*/ 2716080 w 3832525"/>
                  <a:gd name="connsiteY21" fmla="*/ 258746 h 1552473"/>
                  <a:gd name="connsiteX22" fmla="*/ 2593112 w 3832525"/>
                  <a:gd name="connsiteY22" fmla="*/ 278151 h 1552473"/>
                  <a:gd name="connsiteX23" fmla="*/ 2465829 w 3832525"/>
                  <a:gd name="connsiteY23" fmla="*/ 306182 h 1552473"/>
                  <a:gd name="connsiteX24" fmla="*/ 2338547 w 3832525"/>
                  <a:gd name="connsiteY24" fmla="*/ 338525 h 1552473"/>
                  <a:gd name="connsiteX25" fmla="*/ 2206950 w 3832525"/>
                  <a:gd name="connsiteY25" fmla="*/ 377337 h 1552473"/>
                  <a:gd name="connsiteX26" fmla="*/ 2079667 w 3832525"/>
                  <a:gd name="connsiteY26" fmla="*/ 418305 h 1552473"/>
                  <a:gd name="connsiteX27" fmla="*/ 1948070 w 3832525"/>
                  <a:gd name="connsiteY27" fmla="*/ 465742 h 1552473"/>
                  <a:gd name="connsiteX28" fmla="*/ 1822945 w 3832525"/>
                  <a:gd name="connsiteY28" fmla="*/ 517491 h 1552473"/>
                  <a:gd name="connsiteX29" fmla="*/ 1691348 w 3832525"/>
                  <a:gd name="connsiteY29" fmla="*/ 573553 h 1552473"/>
                  <a:gd name="connsiteX30" fmla="*/ 1559750 w 3832525"/>
                  <a:gd name="connsiteY30" fmla="*/ 636083 h 1552473"/>
                  <a:gd name="connsiteX31" fmla="*/ 1428153 w 3832525"/>
                  <a:gd name="connsiteY31" fmla="*/ 702925 h 1552473"/>
                  <a:gd name="connsiteX32" fmla="*/ 1300871 w 3832525"/>
                  <a:gd name="connsiteY32" fmla="*/ 776236 h 1552473"/>
                  <a:gd name="connsiteX33" fmla="*/ 1171431 w 3832525"/>
                  <a:gd name="connsiteY33" fmla="*/ 853860 h 1552473"/>
                  <a:gd name="connsiteX34" fmla="*/ 1044148 w 3832525"/>
                  <a:gd name="connsiteY34" fmla="*/ 937952 h 1552473"/>
                  <a:gd name="connsiteX35" fmla="*/ 916866 w 3832525"/>
                  <a:gd name="connsiteY35" fmla="*/ 1026357 h 1552473"/>
                  <a:gd name="connsiteX36" fmla="*/ 789583 w 3832525"/>
                  <a:gd name="connsiteY36" fmla="*/ 1121231 h 1552473"/>
                  <a:gd name="connsiteX37" fmla="*/ 666615 w 3832525"/>
                  <a:gd name="connsiteY37" fmla="*/ 1220416 h 1552473"/>
                  <a:gd name="connsiteX38" fmla="*/ 543648 w 3832525"/>
                  <a:gd name="connsiteY38" fmla="*/ 1323914 h 1552473"/>
                  <a:gd name="connsiteX39" fmla="*/ 420680 w 3832525"/>
                  <a:gd name="connsiteY39" fmla="*/ 1433881 h 1552473"/>
                  <a:gd name="connsiteX40" fmla="*/ 299869 w 3832525"/>
                  <a:gd name="connsiteY40" fmla="*/ 1552473 h 1552473"/>
                  <a:gd name="connsiteX41" fmla="*/ 0 w 3832525"/>
                  <a:gd name="connsiteY41" fmla="*/ 1136324 h 1552473"/>
                  <a:gd name="connsiteX42" fmla="*/ 118653 w 3832525"/>
                  <a:gd name="connsiteY42" fmla="*/ 1026357 h 1552473"/>
                  <a:gd name="connsiteX43" fmla="*/ 237307 w 3832525"/>
                  <a:gd name="connsiteY43" fmla="*/ 918547 h 1552473"/>
                  <a:gd name="connsiteX44" fmla="*/ 360274 w 3832525"/>
                  <a:gd name="connsiteY44" fmla="*/ 819361 h 1552473"/>
                  <a:gd name="connsiteX45" fmla="*/ 487557 w 3832525"/>
                  <a:gd name="connsiteY45" fmla="*/ 724487 h 1552473"/>
                  <a:gd name="connsiteX46" fmla="*/ 614839 w 3832525"/>
                  <a:gd name="connsiteY46" fmla="*/ 636083 h 1552473"/>
                  <a:gd name="connsiteX47" fmla="*/ 742122 w 3832525"/>
                  <a:gd name="connsiteY47" fmla="*/ 556303 h 1552473"/>
                  <a:gd name="connsiteX48" fmla="*/ 873719 w 3832525"/>
                  <a:gd name="connsiteY48" fmla="*/ 480835 h 1552473"/>
                  <a:gd name="connsiteX49" fmla="*/ 998844 w 3832525"/>
                  <a:gd name="connsiteY49" fmla="*/ 409680 h 1552473"/>
                  <a:gd name="connsiteX50" fmla="*/ 1130442 w 3832525"/>
                  <a:gd name="connsiteY50" fmla="*/ 347150 h 1552473"/>
                  <a:gd name="connsiteX51" fmla="*/ 1266353 w 3832525"/>
                  <a:gd name="connsiteY51" fmla="*/ 291089 h 1552473"/>
                  <a:gd name="connsiteX52" fmla="*/ 1397951 w 3832525"/>
                  <a:gd name="connsiteY52" fmla="*/ 239340 h 1552473"/>
                  <a:gd name="connsiteX53" fmla="*/ 1527390 w 3832525"/>
                  <a:gd name="connsiteY53" fmla="*/ 191903 h 1552473"/>
                  <a:gd name="connsiteX54" fmla="*/ 1663302 w 3832525"/>
                  <a:gd name="connsiteY54" fmla="*/ 148779 h 1552473"/>
                  <a:gd name="connsiteX55" fmla="*/ 1794899 w 3832525"/>
                  <a:gd name="connsiteY55" fmla="*/ 112123 h 1552473"/>
                  <a:gd name="connsiteX56" fmla="*/ 1928654 w 3832525"/>
                  <a:gd name="connsiteY56" fmla="*/ 79780 h 1552473"/>
                  <a:gd name="connsiteX57" fmla="*/ 2060251 w 3832525"/>
                  <a:gd name="connsiteY57" fmla="*/ 56062 h 1552473"/>
                  <a:gd name="connsiteX58" fmla="*/ 2191848 w 3832525"/>
                  <a:gd name="connsiteY58" fmla="*/ 36656 h 1552473"/>
                  <a:gd name="connsiteX59" fmla="*/ 2321288 w 3832525"/>
                  <a:gd name="connsiteY59" fmla="*/ 21562 h 1552473"/>
                  <a:gd name="connsiteX60" fmla="*/ 2448571 w 3832525"/>
                  <a:gd name="connsiteY60" fmla="*/ 8625 h 1552473"/>
                  <a:gd name="connsiteX61" fmla="*/ 2580168 w 3832525"/>
                  <a:gd name="connsiteY61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538023 w 3832525"/>
                  <a:gd name="connsiteY6" fmla="*/ 103498 h 1552473"/>
                  <a:gd name="connsiteX7" fmla="*/ 3643732 w 3832525"/>
                  <a:gd name="connsiteY7" fmla="*/ 131529 h 1552473"/>
                  <a:gd name="connsiteX8" fmla="*/ 3751598 w 3832525"/>
                  <a:gd name="connsiteY8" fmla="*/ 168185 h 1552473"/>
                  <a:gd name="connsiteX9" fmla="*/ 3832525 w 3832525"/>
                  <a:gd name="connsiteY9" fmla="*/ 199835 h 1552473"/>
                  <a:gd name="connsiteX10" fmla="*/ 3832525 w 3832525"/>
                  <a:gd name="connsiteY10" fmla="*/ 283571 h 1552473"/>
                  <a:gd name="connsiteX11" fmla="*/ 3742969 w 3832525"/>
                  <a:gd name="connsiteY11" fmla="*/ 263058 h 1552473"/>
                  <a:gd name="connsiteX12" fmla="*/ 3641575 w 3832525"/>
                  <a:gd name="connsiteY12" fmla="*/ 247964 h 1552473"/>
                  <a:gd name="connsiteX13" fmla="*/ 3533708 w 3832525"/>
                  <a:gd name="connsiteY13" fmla="*/ 230715 h 1552473"/>
                  <a:gd name="connsiteX14" fmla="*/ 3425841 w 3832525"/>
                  <a:gd name="connsiteY14" fmla="*/ 224246 h 1552473"/>
                  <a:gd name="connsiteX15" fmla="*/ 3311503 w 3832525"/>
                  <a:gd name="connsiteY15" fmla="*/ 215621 h 1552473"/>
                  <a:gd name="connsiteX16" fmla="*/ 3195007 w 3832525"/>
                  <a:gd name="connsiteY16" fmla="*/ 215621 h 1552473"/>
                  <a:gd name="connsiteX17" fmla="*/ 3080669 w 3832525"/>
                  <a:gd name="connsiteY17" fmla="*/ 219934 h 1552473"/>
                  <a:gd name="connsiteX18" fmla="*/ 2962015 w 3832525"/>
                  <a:gd name="connsiteY18" fmla="*/ 226402 h 1552473"/>
                  <a:gd name="connsiteX19" fmla="*/ 2839047 w 3832525"/>
                  <a:gd name="connsiteY19" fmla="*/ 239340 h 1552473"/>
                  <a:gd name="connsiteX20" fmla="*/ 2716080 w 3832525"/>
                  <a:gd name="connsiteY20" fmla="*/ 258746 h 1552473"/>
                  <a:gd name="connsiteX21" fmla="*/ 2593112 w 3832525"/>
                  <a:gd name="connsiteY21" fmla="*/ 278151 h 1552473"/>
                  <a:gd name="connsiteX22" fmla="*/ 2465829 w 3832525"/>
                  <a:gd name="connsiteY22" fmla="*/ 306182 h 1552473"/>
                  <a:gd name="connsiteX23" fmla="*/ 2338547 w 3832525"/>
                  <a:gd name="connsiteY23" fmla="*/ 338525 h 1552473"/>
                  <a:gd name="connsiteX24" fmla="*/ 2206950 w 3832525"/>
                  <a:gd name="connsiteY24" fmla="*/ 377337 h 1552473"/>
                  <a:gd name="connsiteX25" fmla="*/ 2079667 w 3832525"/>
                  <a:gd name="connsiteY25" fmla="*/ 418305 h 1552473"/>
                  <a:gd name="connsiteX26" fmla="*/ 1948070 w 3832525"/>
                  <a:gd name="connsiteY26" fmla="*/ 465742 h 1552473"/>
                  <a:gd name="connsiteX27" fmla="*/ 1822945 w 3832525"/>
                  <a:gd name="connsiteY27" fmla="*/ 517491 h 1552473"/>
                  <a:gd name="connsiteX28" fmla="*/ 1691348 w 3832525"/>
                  <a:gd name="connsiteY28" fmla="*/ 573553 h 1552473"/>
                  <a:gd name="connsiteX29" fmla="*/ 1559750 w 3832525"/>
                  <a:gd name="connsiteY29" fmla="*/ 636083 h 1552473"/>
                  <a:gd name="connsiteX30" fmla="*/ 1428153 w 3832525"/>
                  <a:gd name="connsiteY30" fmla="*/ 702925 h 1552473"/>
                  <a:gd name="connsiteX31" fmla="*/ 1300871 w 3832525"/>
                  <a:gd name="connsiteY31" fmla="*/ 776236 h 1552473"/>
                  <a:gd name="connsiteX32" fmla="*/ 1171431 w 3832525"/>
                  <a:gd name="connsiteY32" fmla="*/ 853860 h 1552473"/>
                  <a:gd name="connsiteX33" fmla="*/ 1044148 w 3832525"/>
                  <a:gd name="connsiteY33" fmla="*/ 937952 h 1552473"/>
                  <a:gd name="connsiteX34" fmla="*/ 916866 w 3832525"/>
                  <a:gd name="connsiteY34" fmla="*/ 1026357 h 1552473"/>
                  <a:gd name="connsiteX35" fmla="*/ 789583 w 3832525"/>
                  <a:gd name="connsiteY35" fmla="*/ 1121231 h 1552473"/>
                  <a:gd name="connsiteX36" fmla="*/ 666615 w 3832525"/>
                  <a:gd name="connsiteY36" fmla="*/ 1220416 h 1552473"/>
                  <a:gd name="connsiteX37" fmla="*/ 543648 w 3832525"/>
                  <a:gd name="connsiteY37" fmla="*/ 1323914 h 1552473"/>
                  <a:gd name="connsiteX38" fmla="*/ 420680 w 3832525"/>
                  <a:gd name="connsiteY38" fmla="*/ 1433881 h 1552473"/>
                  <a:gd name="connsiteX39" fmla="*/ 299869 w 3832525"/>
                  <a:gd name="connsiteY39" fmla="*/ 1552473 h 1552473"/>
                  <a:gd name="connsiteX40" fmla="*/ 0 w 3832525"/>
                  <a:gd name="connsiteY40" fmla="*/ 1136324 h 1552473"/>
                  <a:gd name="connsiteX41" fmla="*/ 118653 w 3832525"/>
                  <a:gd name="connsiteY41" fmla="*/ 1026357 h 1552473"/>
                  <a:gd name="connsiteX42" fmla="*/ 237307 w 3832525"/>
                  <a:gd name="connsiteY42" fmla="*/ 918547 h 1552473"/>
                  <a:gd name="connsiteX43" fmla="*/ 360274 w 3832525"/>
                  <a:gd name="connsiteY43" fmla="*/ 819361 h 1552473"/>
                  <a:gd name="connsiteX44" fmla="*/ 487557 w 3832525"/>
                  <a:gd name="connsiteY44" fmla="*/ 724487 h 1552473"/>
                  <a:gd name="connsiteX45" fmla="*/ 614839 w 3832525"/>
                  <a:gd name="connsiteY45" fmla="*/ 636083 h 1552473"/>
                  <a:gd name="connsiteX46" fmla="*/ 742122 w 3832525"/>
                  <a:gd name="connsiteY46" fmla="*/ 556303 h 1552473"/>
                  <a:gd name="connsiteX47" fmla="*/ 873719 w 3832525"/>
                  <a:gd name="connsiteY47" fmla="*/ 480835 h 1552473"/>
                  <a:gd name="connsiteX48" fmla="*/ 998844 w 3832525"/>
                  <a:gd name="connsiteY48" fmla="*/ 409680 h 1552473"/>
                  <a:gd name="connsiteX49" fmla="*/ 1130442 w 3832525"/>
                  <a:gd name="connsiteY49" fmla="*/ 347150 h 1552473"/>
                  <a:gd name="connsiteX50" fmla="*/ 1266353 w 3832525"/>
                  <a:gd name="connsiteY50" fmla="*/ 291089 h 1552473"/>
                  <a:gd name="connsiteX51" fmla="*/ 1397951 w 3832525"/>
                  <a:gd name="connsiteY51" fmla="*/ 239340 h 1552473"/>
                  <a:gd name="connsiteX52" fmla="*/ 1527390 w 3832525"/>
                  <a:gd name="connsiteY52" fmla="*/ 191903 h 1552473"/>
                  <a:gd name="connsiteX53" fmla="*/ 1663302 w 3832525"/>
                  <a:gd name="connsiteY53" fmla="*/ 148779 h 1552473"/>
                  <a:gd name="connsiteX54" fmla="*/ 1794899 w 3832525"/>
                  <a:gd name="connsiteY54" fmla="*/ 112123 h 1552473"/>
                  <a:gd name="connsiteX55" fmla="*/ 1928654 w 3832525"/>
                  <a:gd name="connsiteY55" fmla="*/ 79780 h 1552473"/>
                  <a:gd name="connsiteX56" fmla="*/ 2060251 w 3832525"/>
                  <a:gd name="connsiteY56" fmla="*/ 56062 h 1552473"/>
                  <a:gd name="connsiteX57" fmla="*/ 2191848 w 3832525"/>
                  <a:gd name="connsiteY57" fmla="*/ 36656 h 1552473"/>
                  <a:gd name="connsiteX58" fmla="*/ 2321288 w 3832525"/>
                  <a:gd name="connsiteY58" fmla="*/ 21562 h 1552473"/>
                  <a:gd name="connsiteX59" fmla="*/ 2448571 w 3832525"/>
                  <a:gd name="connsiteY59" fmla="*/ 8625 h 1552473"/>
                  <a:gd name="connsiteX60" fmla="*/ 2580168 w 3832525"/>
                  <a:gd name="connsiteY60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643732 w 3832525"/>
                  <a:gd name="connsiteY6" fmla="*/ 131529 h 1552473"/>
                  <a:gd name="connsiteX7" fmla="*/ 3751598 w 3832525"/>
                  <a:gd name="connsiteY7" fmla="*/ 168185 h 1552473"/>
                  <a:gd name="connsiteX8" fmla="*/ 3832525 w 3832525"/>
                  <a:gd name="connsiteY8" fmla="*/ 199835 h 1552473"/>
                  <a:gd name="connsiteX9" fmla="*/ 3832525 w 3832525"/>
                  <a:gd name="connsiteY9" fmla="*/ 283571 h 1552473"/>
                  <a:gd name="connsiteX10" fmla="*/ 3742969 w 3832525"/>
                  <a:gd name="connsiteY10" fmla="*/ 263058 h 1552473"/>
                  <a:gd name="connsiteX11" fmla="*/ 3641575 w 3832525"/>
                  <a:gd name="connsiteY11" fmla="*/ 247964 h 1552473"/>
                  <a:gd name="connsiteX12" fmla="*/ 3533708 w 3832525"/>
                  <a:gd name="connsiteY12" fmla="*/ 230715 h 1552473"/>
                  <a:gd name="connsiteX13" fmla="*/ 3425841 w 3832525"/>
                  <a:gd name="connsiteY13" fmla="*/ 224246 h 1552473"/>
                  <a:gd name="connsiteX14" fmla="*/ 3311503 w 3832525"/>
                  <a:gd name="connsiteY14" fmla="*/ 215621 h 1552473"/>
                  <a:gd name="connsiteX15" fmla="*/ 3195007 w 3832525"/>
                  <a:gd name="connsiteY15" fmla="*/ 215621 h 1552473"/>
                  <a:gd name="connsiteX16" fmla="*/ 3080669 w 3832525"/>
                  <a:gd name="connsiteY16" fmla="*/ 219934 h 1552473"/>
                  <a:gd name="connsiteX17" fmla="*/ 2962015 w 3832525"/>
                  <a:gd name="connsiteY17" fmla="*/ 226402 h 1552473"/>
                  <a:gd name="connsiteX18" fmla="*/ 2839047 w 3832525"/>
                  <a:gd name="connsiteY18" fmla="*/ 239340 h 1552473"/>
                  <a:gd name="connsiteX19" fmla="*/ 2716080 w 3832525"/>
                  <a:gd name="connsiteY19" fmla="*/ 258746 h 1552473"/>
                  <a:gd name="connsiteX20" fmla="*/ 2593112 w 3832525"/>
                  <a:gd name="connsiteY20" fmla="*/ 278151 h 1552473"/>
                  <a:gd name="connsiteX21" fmla="*/ 2465829 w 3832525"/>
                  <a:gd name="connsiteY21" fmla="*/ 306182 h 1552473"/>
                  <a:gd name="connsiteX22" fmla="*/ 2338547 w 3832525"/>
                  <a:gd name="connsiteY22" fmla="*/ 338525 h 1552473"/>
                  <a:gd name="connsiteX23" fmla="*/ 2206950 w 3832525"/>
                  <a:gd name="connsiteY23" fmla="*/ 377337 h 1552473"/>
                  <a:gd name="connsiteX24" fmla="*/ 2079667 w 3832525"/>
                  <a:gd name="connsiteY24" fmla="*/ 418305 h 1552473"/>
                  <a:gd name="connsiteX25" fmla="*/ 1948070 w 3832525"/>
                  <a:gd name="connsiteY25" fmla="*/ 465742 h 1552473"/>
                  <a:gd name="connsiteX26" fmla="*/ 1822945 w 3832525"/>
                  <a:gd name="connsiteY26" fmla="*/ 517491 h 1552473"/>
                  <a:gd name="connsiteX27" fmla="*/ 1691348 w 3832525"/>
                  <a:gd name="connsiteY27" fmla="*/ 573553 h 1552473"/>
                  <a:gd name="connsiteX28" fmla="*/ 1559750 w 3832525"/>
                  <a:gd name="connsiteY28" fmla="*/ 636083 h 1552473"/>
                  <a:gd name="connsiteX29" fmla="*/ 1428153 w 3832525"/>
                  <a:gd name="connsiteY29" fmla="*/ 702925 h 1552473"/>
                  <a:gd name="connsiteX30" fmla="*/ 1300871 w 3832525"/>
                  <a:gd name="connsiteY30" fmla="*/ 776236 h 1552473"/>
                  <a:gd name="connsiteX31" fmla="*/ 1171431 w 3832525"/>
                  <a:gd name="connsiteY31" fmla="*/ 853860 h 1552473"/>
                  <a:gd name="connsiteX32" fmla="*/ 1044148 w 3832525"/>
                  <a:gd name="connsiteY32" fmla="*/ 937952 h 1552473"/>
                  <a:gd name="connsiteX33" fmla="*/ 916866 w 3832525"/>
                  <a:gd name="connsiteY33" fmla="*/ 1026357 h 1552473"/>
                  <a:gd name="connsiteX34" fmla="*/ 789583 w 3832525"/>
                  <a:gd name="connsiteY34" fmla="*/ 1121231 h 1552473"/>
                  <a:gd name="connsiteX35" fmla="*/ 666615 w 3832525"/>
                  <a:gd name="connsiteY35" fmla="*/ 1220416 h 1552473"/>
                  <a:gd name="connsiteX36" fmla="*/ 543648 w 3832525"/>
                  <a:gd name="connsiteY36" fmla="*/ 1323914 h 1552473"/>
                  <a:gd name="connsiteX37" fmla="*/ 420680 w 3832525"/>
                  <a:gd name="connsiteY37" fmla="*/ 1433881 h 1552473"/>
                  <a:gd name="connsiteX38" fmla="*/ 299869 w 3832525"/>
                  <a:gd name="connsiteY38" fmla="*/ 1552473 h 1552473"/>
                  <a:gd name="connsiteX39" fmla="*/ 0 w 3832525"/>
                  <a:gd name="connsiteY39" fmla="*/ 1136324 h 1552473"/>
                  <a:gd name="connsiteX40" fmla="*/ 118653 w 3832525"/>
                  <a:gd name="connsiteY40" fmla="*/ 1026357 h 1552473"/>
                  <a:gd name="connsiteX41" fmla="*/ 237307 w 3832525"/>
                  <a:gd name="connsiteY41" fmla="*/ 918547 h 1552473"/>
                  <a:gd name="connsiteX42" fmla="*/ 360274 w 3832525"/>
                  <a:gd name="connsiteY42" fmla="*/ 819361 h 1552473"/>
                  <a:gd name="connsiteX43" fmla="*/ 487557 w 3832525"/>
                  <a:gd name="connsiteY43" fmla="*/ 724487 h 1552473"/>
                  <a:gd name="connsiteX44" fmla="*/ 614839 w 3832525"/>
                  <a:gd name="connsiteY44" fmla="*/ 636083 h 1552473"/>
                  <a:gd name="connsiteX45" fmla="*/ 742122 w 3832525"/>
                  <a:gd name="connsiteY45" fmla="*/ 556303 h 1552473"/>
                  <a:gd name="connsiteX46" fmla="*/ 873719 w 3832525"/>
                  <a:gd name="connsiteY46" fmla="*/ 480835 h 1552473"/>
                  <a:gd name="connsiteX47" fmla="*/ 998844 w 3832525"/>
                  <a:gd name="connsiteY47" fmla="*/ 409680 h 1552473"/>
                  <a:gd name="connsiteX48" fmla="*/ 1130442 w 3832525"/>
                  <a:gd name="connsiteY48" fmla="*/ 347150 h 1552473"/>
                  <a:gd name="connsiteX49" fmla="*/ 1266353 w 3832525"/>
                  <a:gd name="connsiteY49" fmla="*/ 291089 h 1552473"/>
                  <a:gd name="connsiteX50" fmla="*/ 1397951 w 3832525"/>
                  <a:gd name="connsiteY50" fmla="*/ 239340 h 1552473"/>
                  <a:gd name="connsiteX51" fmla="*/ 1527390 w 3832525"/>
                  <a:gd name="connsiteY51" fmla="*/ 191903 h 1552473"/>
                  <a:gd name="connsiteX52" fmla="*/ 1663302 w 3832525"/>
                  <a:gd name="connsiteY52" fmla="*/ 148779 h 1552473"/>
                  <a:gd name="connsiteX53" fmla="*/ 1794899 w 3832525"/>
                  <a:gd name="connsiteY53" fmla="*/ 112123 h 1552473"/>
                  <a:gd name="connsiteX54" fmla="*/ 1928654 w 3832525"/>
                  <a:gd name="connsiteY54" fmla="*/ 79780 h 1552473"/>
                  <a:gd name="connsiteX55" fmla="*/ 2060251 w 3832525"/>
                  <a:gd name="connsiteY55" fmla="*/ 56062 h 1552473"/>
                  <a:gd name="connsiteX56" fmla="*/ 2191848 w 3832525"/>
                  <a:gd name="connsiteY56" fmla="*/ 36656 h 1552473"/>
                  <a:gd name="connsiteX57" fmla="*/ 2321288 w 3832525"/>
                  <a:gd name="connsiteY57" fmla="*/ 21562 h 1552473"/>
                  <a:gd name="connsiteX58" fmla="*/ 2448571 w 3832525"/>
                  <a:gd name="connsiteY58" fmla="*/ 8625 h 1552473"/>
                  <a:gd name="connsiteX59" fmla="*/ 2580168 w 3832525"/>
                  <a:gd name="connsiteY59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751598 w 3832525"/>
                  <a:gd name="connsiteY6" fmla="*/ 168185 h 1552473"/>
                  <a:gd name="connsiteX7" fmla="*/ 3832525 w 3832525"/>
                  <a:gd name="connsiteY7" fmla="*/ 199835 h 1552473"/>
                  <a:gd name="connsiteX8" fmla="*/ 3832525 w 3832525"/>
                  <a:gd name="connsiteY8" fmla="*/ 283571 h 1552473"/>
                  <a:gd name="connsiteX9" fmla="*/ 3742969 w 3832525"/>
                  <a:gd name="connsiteY9" fmla="*/ 263058 h 1552473"/>
                  <a:gd name="connsiteX10" fmla="*/ 3641575 w 3832525"/>
                  <a:gd name="connsiteY10" fmla="*/ 247964 h 1552473"/>
                  <a:gd name="connsiteX11" fmla="*/ 3533708 w 3832525"/>
                  <a:gd name="connsiteY11" fmla="*/ 230715 h 1552473"/>
                  <a:gd name="connsiteX12" fmla="*/ 3425841 w 3832525"/>
                  <a:gd name="connsiteY12" fmla="*/ 224246 h 1552473"/>
                  <a:gd name="connsiteX13" fmla="*/ 3311503 w 3832525"/>
                  <a:gd name="connsiteY13" fmla="*/ 215621 h 1552473"/>
                  <a:gd name="connsiteX14" fmla="*/ 3195007 w 3832525"/>
                  <a:gd name="connsiteY14" fmla="*/ 215621 h 1552473"/>
                  <a:gd name="connsiteX15" fmla="*/ 3080669 w 3832525"/>
                  <a:gd name="connsiteY15" fmla="*/ 219934 h 1552473"/>
                  <a:gd name="connsiteX16" fmla="*/ 2962015 w 3832525"/>
                  <a:gd name="connsiteY16" fmla="*/ 226402 h 1552473"/>
                  <a:gd name="connsiteX17" fmla="*/ 2839047 w 3832525"/>
                  <a:gd name="connsiteY17" fmla="*/ 239340 h 1552473"/>
                  <a:gd name="connsiteX18" fmla="*/ 2716080 w 3832525"/>
                  <a:gd name="connsiteY18" fmla="*/ 258746 h 1552473"/>
                  <a:gd name="connsiteX19" fmla="*/ 2593112 w 3832525"/>
                  <a:gd name="connsiteY19" fmla="*/ 278151 h 1552473"/>
                  <a:gd name="connsiteX20" fmla="*/ 2465829 w 3832525"/>
                  <a:gd name="connsiteY20" fmla="*/ 306182 h 1552473"/>
                  <a:gd name="connsiteX21" fmla="*/ 2338547 w 3832525"/>
                  <a:gd name="connsiteY21" fmla="*/ 338525 h 1552473"/>
                  <a:gd name="connsiteX22" fmla="*/ 2206950 w 3832525"/>
                  <a:gd name="connsiteY22" fmla="*/ 377337 h 1552473"/>
                  <a:gd name="connsiteX23" fmla="*/ 2079667 w 3832525"/>
                  <a:gd name="connsiteY23" fmla="*/ 418305 h 1552473"/>
                  <a:gd name="connsiteX24" fmla="*/ 1948070 w 3832525"/>
                  <a:gd name="connsiteY24" fmla="*/ 465742 h 1552473"/>
                  <a:gd name="connsiteX25" fmla="*/ 1822945 w 3832525"/>
                  <a:gd name="connsiteY25" fmla="*/ 517491 h 1552473"/>
                  <a:gd name="connsiteX26" fmla="*/ 1691348 w 3832525"/>
                  <a:gd name="connsiteY26" fmla="*/ 573553 h 1552473"/>
                  <a:gd name="connsiteX27" fmla="*/ 1559750 w 3832525"/>
                  <a:gd name="connsiteY27" fmla="*/ 636083 h 1552473"/>
                  <a:gd name="connsiteX28" fmla="*/ 1428153 w 3832525"/>
                  <a:gd name="connsiteY28" fmla="*/ 702925 h 1552473"/>
                  <a:gd name="connsiteX29" fmla="*/ 1300871 w 3832525"/>
                  <a:gd name="connsiteY29" fmla="*/ 776236 h 1552473"/>
                  <a:gd name="connsiteX30" fmla="*/ 1171431 w 3832525"/>
                  <a:gd name="connsiteY30" fmla="*/ 853860 h 1552473"/>
                  <a:gd name="connsiteX31" fmla="*/ 1044148 w 3832525"/>
                  <a:gd name="connsiteY31" fmla="*/ 937952 h 1552473"/>
                  <a:gd name="connsiteX32" fmla="*/ 916866 w 3832525"/>
                  <a:gd name="connsiteY32" fmla="*/ 1026357 h 1552473"/>
                  <a:gd name="connsiteX33" fmla="*/ 789583 w 3832525"/>
                  <a:gd name="connsiteY33" fmla="*/ 1121231 h 1552473"/>
                  <a:gd name="connsiteX34" fmla="*/ 666615 w 3832525"/>
                  <a:gd name="connsiteY34" fmla="*/ 1220416 h 1552473"/>
                  <a:gd name="connsiteX35" fmla="*/ 543648 w 3832525"/>
                  <a:gd name="connsiteY35" fmla="*/ 1323914 h 1552473"/>
                  <a:gd name="connsiteX36" fmla="*/ 420680 w 3832525"/>
                  <a:gd name="connsiteY36" fmla="*/ 1433881 h 1552473"/>
                  <a:gd name="connsiteX37" fmla="*/ 299869 w 3832525"/>
                  <a:gd name="connsiteY37" fmla="*/ 1552473 h 1552473"/>
                  <a:gd name="connsiteX38" fmla="*/ 0 w 3832525"/>
                  <a:gd name="connsiteY38" fmla="*/ 1136324 h 1552473"/>
                  <a:gd name="connsiteX39" fmla="*/ 118653 w 3832525"/>
                  <a:gd name="connsiteY39" fmla="*/ 1026357 h 1552473"/>
                  <a:gd name="connsiteX40" fmla="*/ 237307 w 3832525"/>
                  <a:gd name="connsiteY40" fmla="*/ 918547 h 1552473"/>
                  <a:gd name="connsiteX41" fmla="*/ 360274 w 3832525"/>
                  <a:gd name="connsiteY41" fmla="*/ 819361 h 1552473"/>
                  <a:gd name="connsiteX42" fmla="*/ 487557 w 3832525"/>
                  <a:gd name="connsiteY42" fmla="*/ 724487 h 1552473"/>
                  <a:gd name="connsiteX43" fmla="*/ 614839 w 3832525"/>
                  <a:gd name="connsiteY43" fmla="*/ 636083 h 1552473"/>
                  <a:gd name="connsiteX44" fmla="*/ 742122 w 3832525"/>
                  <a:gd name="connsiteY44" fmla="*/ 556303 h 1552473"/>
                  <a:gd name="connsiteX45" fmla="*/ 873719 w 3832525"/>
                  <a:gd name="connsiteY45" fmla="*/ 480835 h 1552473"/>
                  <a:gd name="connsiteX46" fmla="*/ 998844 w 3832525"/>
                  <a:gd name="connsiteY46" fmla="*/ 409680 h 1552473"/>
                  <a:gd name="connsiteX47" fmla="*/ 1130442 w 3832525"/>
                  <a:gd name="connsiteY47" fmla="*/ 347150 h 1552473"/>
                  <a:gd name="connsiteX48" fmla="*/ 1266353 w 3832525"/>
                  <a:gd name="connsiteY48" fmla="*/ 291089 h 1552473"/>
                  <a:gd name="connsiteX49" fmla="*/ 1397951 w 3832525"/>
                  <a:gd name="connsiteY49" fmla="*/ 239340 h 1552473"/>
                  <a:gd name="connsiteX50" fmla="*/ 1527390 w 3832525"/>
                  <a:gd name="connsiteY50" fmla="*/ 191903 h 1552473"/>
                  <a:gd name="connsiteX51" fmla="*/ 1663302 w 3832525"/>
                  <a:gd name="connsiteY51" fmla="*/ 148779 h 1552473"/>
                  <a:gd name="connsiteX52" fmla="*/ 1794899 w 3832525"/>
                  <a:gd name="connsiteY52" fmla="*/ 112123 h 1552473"/>
                  <a:gd name="connsiteX53" fmla="*/ 1928654 w 3832525"/>
                  <a:gd name="connsiteY53" fmla="*/ 79780 h 1552473"/>
                  <a:gd name="connsiteX54" fmla="*/ 2060251 w 3832525"/>
                  <a:gd name="connsiteY54" fmla="*/ 56062 h 1552473"/>
                  <a:gd name="connsiteX55" fmla="*/ 2191848 w 3832525"/>
                  <a:gd name="connsiteY55" fmla="*/ 36656 h 1552473"/>
                  <a:gd name="connsiteX56" fmla="*/ 2321288 w 3832525"/>
                  <a:gd name="connsiteY56" fmla="*/ 21562 h 1552473"/>
                  <a:gd name="connsiteX57" fmla="*/ 2448571 w 3832525"/>
                  <a:gd name="connsiteY57" fmla="*/ 8625 h 1552473"/>
                  <a:gd name="connsiteX58" fmla="*/ 2580168 w 3832525"/>
                  <a:gd name="connsiteY58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199835 h 1552473"/>
                  <a:gd name="connsiteX7" fmla="*/ 3832525 w 3832525"/>
                  <a:gd name="connsiteY7" fmla="*/ 283571 h 1552473"/>
                  <a:gd name="connsiteX8" fmla="*/ 3742969 w 3832525"/>
                  <a:gd name="connsiteY8" fmla="*/ 263058 h 1552473"/>
                  <a:gd name="connsiteX9" fmla="*/ 3641575 w 3832525"/>
                  <a:gd name="connsiteY9" fmla="*/ 247964 h 1552473"/>
                  <a:gd name="connsiteX10" fmla="*/ 3533708 w 3832525"/>
                  <a:gd name="connsiteY10" fmla="*/ 230715 h 1552473"/>
                  <a:gd name="connsiteX11" fmla="*/ 3425841 w 3832525"/>
                  <a:gd name="connsiteY11" fmla="*/ 224246 h 1552473"/>
                  <a:gd name="connsiteX12" fmla="*/ 3311503 w 3832525"/>
                  <a:gd name="connsiteY12" fmla="*/ 215621 h 1552473"/>
                  <a:gd name="connsiteX13" fmla="*/ 3195007 w 3832525"/>
                  <a:gd name="connsiteY13" fmla="*/ 215621 h 1552473"/>
                  <a:gd name="connsiteX14" fmla="*/ 3080669 w 3832525"/>
                  <a:gd name="connsiteY14" fmla="*/ 219934 h 1552473"/>
                  <a:gd name="connsiteX15" fmla="*/ 2962015 w 3832525"/>
                  <a:gd name="connsiteY15" fmla="*/ 226402 h 1552473"/>
                  <a:gd name="connsiteX16" fmla="*/ 2839047 w 3832525"/>
                  <a:gd name="connsiteY16" fmla="*/ 239340 h 1552473"/>
                  <a:gd name="connsiteX17" fmla="*/ 2716080 w 3832525"/>
                  <a:gd name="connsiteY17" fmla="*/ 258746 h 1552473"/>
                  <a:gd name="connsiteX18" fmla="*/ 2593112 w 3832525"/>
                  <a:gd name="connsiteY18" fmla="*/ 278151 h 1552473"/>
                  <a:gd name="connsiteX19" fmla="*/ 2465829 w 3832525"/>
                  <a:gd name="connsiteY19" fmla="*/ 306182 h 1552473"/>
                  <a:gd name="connsiteX20" fmla="*/ 2338547 w 3832525"/>
                  <a:gd name="connsiteY20" fmla="*/ 338525 h 1552473"/>
                  <a:gd name="connsiteX21" fmla="*/ 2206950 w 3832525"/>
                  <a:gd name="connsiteY21" fmla="*/ 377337 h 1552473"/>
                  <a:gd name="connsiteX22" fmla="*/ 2079667 w 3832525"/>
                  <a:gd name="connsiteY22" fmla="*/ 418305 h 1552473"/>
                  <a:gd name="connsiteX23" fmla="*/ 1948070 w 3832525"/>
                  <a:gd name="connsiteY23" fmla="*/ 465742 h 1552473"/>
                  <a:gd name="connsiteX24" fmla="*/ 1822945 w 3832525"/>
                  <a:gd name="connsiteY24" fmla="*/ 517491 h 1552473"/>
                  <a:gd name="connsiteX25" fmla="*/ 1691348 w 3832525"/>
                  <a:gd name="connsiteY25" fmla="*/ 573553 h 1552473"/>
                  <a:gd name="connsiteX26" fmla="*/ 1559750 w 3832525"/>
                  <a:gd name="connsiteY26" fmla="*/ 636083 h 1552473"/>
                  <a:gd name="connsiteX27" fmla="*/ 1428153 w 3832525"/>
                  <a:gd name="connsiteY27" fmla="*/ 702925 h 1552473"/>
                  <a:gd name="connsiteX28" fmla="*/ 1300871 w 3832525"/>
                  <a:gd name="connsiteY28" fmla="*/ 776236 h 1552473"/>
                  <a:gd name="connsiteX29" fmla="*/ 1171431 w 3832525"/>
                  <a:gd name="connsiteY29" fmla="*/ 853860 h 1552473"/>
                  <a:gd name="connsiteX30" fmla="*/ 1044148 w 3832525"/>
                  <a:gd name="connsiteY30" fmla="*/ 937952 h 1552473"/>
                  <a:gd name="connsiteX31" fmla="*/ 916866 w 3832525"/>
                  <a:gd name="connsiteY31" fmla="*/ 1026357 h 1552473"/>
                  <a:gd name="connsiteX32" fmla="*/ 789583 w 3832525"/>
                  <a:gd name="connsiteY32" fmla="*/ 1121231 h 1552473"/>
                  <a:gd name="connsiteX33" fmla="*/ 666615 w 3832525"/>
                  <a:gd name="connsiteY33" fmla="*/ 1220416 h 1552473"/>
                  <a:gd name="connsiteX34" fmla="*/ 543648 w 3832525"/>
                  <a:gd name="connsiteY34" fmla="*/ 1323914 h 1552473"/>
                  <a:gd name="connsiteX35" fmla="*/ 420680 w 3832525"/>
                  <a:gd name="connsiteY35" fmla="*/ 1433881 h 1552473"/>
                  <a:gd name="connsiteX36" fmla="*/ 299869 w 3832525"/>
                  <a:gd name="connsiteY36" fmla="*/ 1552473 h 1552473"/>
                  <a:gd name="connsiteX37" fmla="*/ 0 w 3832525"/>
                  <a:gd name="connsiteY37" fmla="*/ 1136324 h 1552473"/>
                  <a:gd name="connsiteX38" fmla="*/ 118653 w 3832525"/>
                  <a:gd name="connsiteY38" fmla="*/ 1026357 h 1552473"/>
                  <a:gd name="connsiteX39" fmla="*/ 237307 w 3832525"/>
                  <a:gd name="connsiteY39" fmla="*/ 918547 h 1552473"/>
                  <a:gd name="connsiteX40" fmla="*/ 360274 w 3832525"/>
                  <a:gd name="connsiteY40" fmla="*/ 819361 h 1552473"/>
                  <a:gd name="connsiteX41" fmla="*/ 487557 w 3832525"/>
                  <a:gd name="connsiteY41" fmla="*/ 724487 h 1552473"/>
                  <a:gd name="connsiteX42" fmla="*/ 614839 w 3832525"/>
                  <a:gd name="connsiteY42" fmla="*/ 636083 h 1552473"/>
                  <a:gd name="connsiteX43" fmla="*/ 742122 w 3832525"/>
                  <a:gd name="connsiteY43" fmla="*/ 556303 h 1552473"/>
                  <a:gd name="connsiteX44" fmla="*/ 873719 w 3832525"/>
                  <a:gd name="connsiteY44" fmla="*/ 480835 h 1552473"/>
                  <a:gd name="connsiteX45" fmla="*/ 998844 w 3832525"/>
                  <a:gd name="connsiteY45" fmla="*/ 409680 h 1552473"/>
                  <a:gd name="connsiteX46" fmla="*/ 1130442 w 3832525"/>
                  <a:gd name="connsiteY46" fmla="*/ 347150 h 1552473"/>
                  <a:gd name="connsiteX47" fmla="*/ 1266353 w 3832525"/>
                  <a:gd name="connsiteY47" fmla="*/ 291089 h 1552473"/>
                  <a:gd name="connsiteX48" fmla="*/ 1397951 w 3832525"/>
                  <a:gd name="connsiteY48" fmla="*/ 239340 h 1552473"/>
                  <a:gd name="connsiteX49" fmla="*/ 1527390 w 3832525"/>
                  <a:gd name="connsiteY49" fmla="*/ 191903 h 1552473"/>
                  <a:gd name="connsiteX50" fmla="*/ 1663302 w 3832525"/>
                  <a:gd name="connsiteY50" fmla="*/ 148779 h 1552473"/>
                  <a:gd name="connsiteX51" fmla="*/ 1794899 w 3832525"/>
                  <a:gd name="connsiteY51" fmla="*/ 112123 h 1552473"/>
                  <a:gd name="connsiteX52" fmla="*/ 1928654 w 3832525"/>
                  <a:gd name="connsiteY52" fmla="*/ 79780 h 1552473"/>
                  <a:gd name="connsiteX53" fmla="*/ 2060251 w 3832525"/>
                  <a:gd name="connsiteY53" fmla="*/ 56062 h 1552473"/>
                  <a:gd name="connsiteX54" fmla="*/ 2191848 w 3832525"/>
                  <a:gd name="connsiteY54" fmla="*/ 36656 h 1552473"/>
                  <a:gd name="connsiteX55" fmla="*/ 2321288 w 3832525"/>
                  <a:gd name="connsiteY55" fmla="*/ 21562 h 1552473"/>
                  <a:gd name="connsiteX56" fmla="*/ 2448571 w 3832525"/>
                  <a:gd name="connsiteY56" fmla="*/ 8625 h 1552473"/>
                  <a:gd name="connsiteX57" fmla="*/ 2580168 w 3832525"/>
                  <a:gd name="connsiteY57" fmla="*/ 0 h 1552473"/>
                  <a:gd name="connsiteX0" fmla="*/ 2580168 w 3832525"/>
                  <a:gd name="connsiteY0" fmla="*/ 0 h 1552473"/>
                  <a:gd name="connsiteX1" fmla="*/ 2703136 w 3832525"/>
                  <a:gd name="connsiteY1" fmla="*/ 0 h 1552473"/>
                  <a:gd name="connsiteX2" fmla="*/ 2830418 w 3832525"/>
                  <a:gd name="connsiteY2" fmla="*/ 0 h 1552473"/>
                  <a:gd name="connsiteX3" fmla="*/ 2953386 w 3832525"/>
                  <a:gd name="connsiteY3" fmla="*/ 8625 h 1552473"/>
                  <a:gd name="connsiteX4" fmla="*/ 3076354 w 3832525"/>
                  <a:gd name="connsiteY4" fmla="*/ 21562 h 1552473"/>
                  <a:gd name="connsiteX5" fmla="*/ 3195007 w 3832525"/>
                  <a:gd name="connsiteY5" fmla="*/ 32343 h 1552473"/>
                  <a:gd name="connsiteX6" fmla="*/ 3832525 w 3832525"/>
                  <a:gd name="connsiteY6" fmla="*/ 283571 h 1552473"/>
                  <a:gd name="connsiteX7" fmla="*/ 3742969 w 3832525"/>
                  <a:gd name="connsiteY7" fmla="*/ 263058 h 1552473"/>
                  <a:gd name="connsiteX8" fmla="*/ 3641575 w 3832525"/>
                  <a:gd name="connsiteY8" fmla="*/ 247964 h 1552473"/>
                  <a:gd name="connsiteX9" fmla="*/ 3533708 w 3832525"/>
                  <a:gd name="connsiteY9" fmla="*/ 230715 h 1552473"/>
                  <a:gd name="connsiteX10" fmla="*/ 3425841 w 3832525"/>
                  <a:gd name="connsiteY10" fmla="*/ 224246 h 1552473"/>
                  <a:gd name="connsiteX11" fmla="*/ 3311503 w 3832525"/>
                  <a:gd name="connsiteY11" fmla="*/ 215621 h 1552473"/>
                  <a:gd name="connsiteX12" fmla="*/ 3195007 w 3832525"/>
                  <a:gd name="connsiteY12" fmla="*/ 215621 h 1552473"/>
                  <a:gd name="connsiteX13" fmla="*/ 3080669 w 3832525"/>
                  <a:gd name="connsiteY13" fmla="*/ 219934 h 1552473"/>
                  <a:gd name="connsiteX14" fmla="*/ 2962015 w 3832525"/>
                  <a:gd name="connsiteY14" fmla="*/ 226402 h 1552473"/>
                  <a:gd name="connsiteX15" fmla="*/ 2839047 w 3832525"/>
                  <a:gd name="connsiteY15" fmla="*/ 239340 h 1552473"/>
                  <a:gd name="connsiteX16" fmla="*/ 2716080 w 3832525"/>
                  <a:gd name="connsiteY16" fmla="*/ 258746 h 1552473"/>
                  <a:gd name="connsiteX17" fmla="*/ 2593112 w 3832525"/>
                  <a:gd name="connsiteY17" fmla="*/ 278151 h 1552473"/>
                  <a:gd name="connsiteX18" fmla="*/ 2465829 w 3832525"/>
                  <a:gd name="connsiteY18" fmla="*/ 306182 h 1552473"/>
                  <a:gd name="connsiteX19" fmla="*/ 2338547 w 3832525"/>
                  <a:gd name="connsiteY19" fmla="*/ 338525 h 1552473"/>
                  <a:gd name="connsiteX20" fmla="*/ 2206950 w 3832525"/>
                  <a:gd name="connsiteY20" fmla="*/ 377337 h 1552473"/>
                  <a:gd name="connsiteX21" fmla="*/ 2079667 w 3832525"/>
                  <a:gd name="connsiteY21" fmla="*/ 418305 h 1552473"/>
                  <a:gd name="connsiteX22" fmla="*/ 1948070 w 3832525"/>
                  <a:gd name="connsiteY22" fmla="*/ 465742 h 1552473"/>
                  <a:gd name="connsiteX23" fmla="*/ 1822945 w 3832525"/>
                  <a:gd name="connsiteY23" fmla="*/ 517491 h 1552473"/>
                  <a:gd name="connsiteX24" fmla="*/ 1691348 w 3832525"/>
                  <a:gd name="connsiteY24" fmla="*/ 573553 h 1552473"/>
                  <a:gd name="connsiteX25" fmla="*/ 1559750 w 3832525"/>
                  <a:gd name="connsiteY25" fmla="*/ 636083 h 1552473"/>
                  <a:gd name="connsiteX26" fmla="*/ 1428153 w 3832525"/>
                  <a:gd name="connsiteY26" fmla="*/ 702925 h 1552473"/>
                  <a:gd name="connsiteX27" fmla="*/ 1300871 w 3832525"/>
                  <a:gd name="connsiteY27" fmla="*/ 776236 h 1552473"/>
                  <a:gd name="connsiteX28" fmla="*/ 1171431 w 3832525"/>
                  <a:gd name="connsiteY28" fmla="*/ 853860 h 1552473"/>
                  <a:gd name="connsiteX29" fmla="*/ 1044148 w 3832525"/>
                  <a:gd name="connsiteY29" fmla="*/ 937952 h 1552473"/>
                  <a:gd name="connsiteX30" fmla="*/ 916866 w 3832525"/>
                  <a:gd name="connsiteY30" fmla="*/ 1026357 h 1552473"/>
                  <a:gd name="connsiteX31" fmla="*/ 789583 w 3832525"/>
                  <a:gd name="connsiteY31" fmla="*/ 1121231 h 1552473"/>
                  <a:gd name="connsiteX32" fmla="*/ 666615 w 3832525"/>
                  <a:gd name="connsiteY32" fmla="*/ 1220416 h 1552473"/>
                  <a:gd name="connsiteX33" fmla="*/ 543648 w 3832525"/>
                  <a:gd name="connsiteY33" fmla="*/ 1323914 h 1552473"/>
                  <a:gd name="connsiteX34" fmla="*/ 420680 w 3832525"/>
                  <a:gd name="connsiteY34" fmla="*/ 1433881 h 1552473"/>
                  <a:gd name="connsiteX35" fmla="*/ 299869 w 3832525"/>
                  <a:gd name="connsiteY35" fmla="*/ 1552473 h 1552473"/>
                  <a:gd name="connsiteX36" fmla="*/ 0 w 3832525"/>
                  <a:gd name="connsiteY36" fmla="*/ 1136324 h 1552473"/>
                  <a:gd name="connsiteX37" fmla="*/ 118653 w 3832525"/>
                  <a:gd name="connsiteY37" fmla="*/ 1026357 h 1552473"/>
                  <a:gd name="connsiteX38" fmla="*/ 237307 w 3832525"/>
                  <a:gd name="connsiteY38" fmla="*/ 918547 h 1552473"/>
                  <a:gd name="connsiteX39" fmla="*/ 360274 w 3832525"/>
                  <a:gd name="connsiteY39" fmla="*/ 819361 h 1552473"/>
                  <a:gd name="connsiteX40" fmla="*/ 487557 w 3832525"/>
                  <a:gd name="connsiteY40" fmla="*/ 724487 h 1552473"/>
                  <a:gd name="connsiteX41" fmla="*/ 614839 w 3832525"/>
                  <a:gd name="connsiteY41" fmla="*/ 636083 h 1552473"/>
                  <a:gd name="connsiteX42" fmla="*/ 742122 w 3832525"/>
                  <a:gd name="connsiteY42" fmla="*/ 556303 h 1552473"/>
                  <a:gd name="connsiteX43" fmla="*/ 873719 w 3832525"/>
                  <a:gd name="connsiteY43" fmla="*/ 480835 h 1552473"/>
                  <a:gd name="connsiteX44" fmla="*/ 998844 w 3832525"/>
                  <a:gd name="connsiteY44" fmla="*/ 409680 h 1552473"/>
                  <a:gd name="connsiteX45" fmla="*/ 1130442 w 3832525"/>
                  <a:gd name="connsiteY45" fmla="*/ 347150 h 1552473"/>
                  <a:gd name="connsiteX46" fmla="*/ 1266353 w 3832525"/>
                  <a:gd name="connsiteY46" fmla="*/ 291089 h 1552473"/>
                  <a:gd name="connsiteX47" fmla="*/ 1397951 w 3832525"/>
                  <a:gd name="connsiteY47" fmla="*/ 239340 h 1552473"/>
                  <a:gd name="connsiteX48" fmla="*/ 1527390 w 3832525"/>
                  <a:gd name="connsiteY48" fmla="*/ 191903 h 1552473"/>
                  <a:gd name="connsiteX49" fmla="*/ 1663302 w 3832525"/>
                  <a:gd name="connsiteY49" fmla="*/ 148779 h 1552473"/>
                  <a:gd name="connsiteX50" fmla="*/ 1794899 w 3832525"/>
                  <a:gd name="connsiteY50" fmla="*/ 112123 h 1552473"/>
                  <a:gd name="connsiteX51" fmla="*/ 1928654 w 3832525"/>
                  <a:gd name="connsiteY51" fmla="*/ 79780 h 1552473"/>
                  <a:gd name="connsiteX52" fmla="*/ 2060251 w 3832525"/>
                  <a:gd name="connsiteY52" fmla="*/ 56062 h 1552473"/>
                  <a:gd name="connsiteX53" fmla="*/ 2191848 w 3832525"/>
                  <a:gd name="connsiteY53" fmla="*/ 36656 h 1552473"/>
                  <a:gd name="connsiteX54" fmla="*/ 2321288 w 3832525"/>
                  <a:gd name="connsiteY54" fmla="*/ 21562 h 1552473"/>
                  <a:gd name="connsiteX55" fmla="*/ 2448571 w 3832525"/>
                  <a:gd name="connsiteY55" fmla="*/ 8625 h 1552473"/>
                  <a:gd name="connsiteX56" fmla="*/ 2580168 w 3832525"/>
                  <a:gd name="connsiteY56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641575 w 3742969"/>
                  <a:gd name="connsiteY7" fmla="*/ 247964 h 1552473"/>
                  <a:gd name="connsiteX8" fmla="*/ 3533708 w 3742969"/>
                  <a:gd name="connsiteY8" fmla="*/ 230715 h 1552473"/>
                  <a:gd name="connsiteX9" fmla="*/ 3425841 w 3742969"/>
                  <a:gd name="connsiteY9" fmla="*/ 224246 h 1552473"/>
                  <a:gd name="connsiteX10" fmla="*/ 3311503 w 3742969"/>
                  <a:gd name="connsiteY10" fmla="*/ 215621 h 1552473"/>
                  <a:gd name="connsiteX11" fmla="*/ 3195007 w 3742969"/>
                  <a:gd name="connsiteY11" fmla="*/ 215621 h 1552473"/>
                  <a:gd name="connsiteX12" fmla="*/ 3080669 w 3742969"/>
                  <a:gd name="connsiteY12" fmla="*/ 219934 h 1552473"/>
                  <a:gd name="connsiteX13" fmla="*/ 2962015 w 3742969"/>
                  <a:gd name="connsiteY13" fmla="*/ 226402 h 1552473"/>
                  <a:gd name="connsiteX14" fmla="*/ 2839047 w 3742969"/>
                  <a:gd name="connsiteY14" fmla="*/ 239340 h 1552473"/>
                  <a:gd name="connsiteX15" fmla="*/ 2716080 w 3742969"/>
                  <a:gd name="connsiteY15" fmla="*/ 258746 h 1552473"/>
                  <a:gd name="connsiteX16" fmla="*/ 2593112 w 3742969"/>
                  <a:gd name="connsiteY16" fmla="*/ 278151 h 1552473"/>
                  <a:gd name="connsiteX17" fmla="*/ 2465829 w 3742969"/>
                  <a:gd name="connsiteY17" fmla="*/ 306182 h 1552473"/>
                  <a:gd name="connsiteX18" fmla="*/ 2338547 w 3742969"/>
                  <a:gd name="connsiteY18" fmla="*/ 338525 h 1552473"/>
                  <a:gd name="connsiteX19" fmla="*/ 2206950 w 3742969"/>
                  <a:gd name="connsiteY19" fmla="*/ 377337 h 1552473"/>
                  <a:gd name="connsiteX20" fmla="*/ 2079667 w 3742969"/>
                  <a:gd name="connsiteY20" fmla="*/ 418305 h 1552473"/>
                  <a:gd name="connsiteX21" fmla="*/ 1948070 w 3742969"/>
                  <a:gd name="connsiteY21" fmla="*/ 465742 h 1552473"/>
                  <a:gd name="connsiteX22" fmla="*/ 1822945 w 3742969"/>
                  <a:gd name="connsiteY22" fmla="*/ 517491 h 1552473"/>
                  <a:gd name="connsiteX23" fmla="*/ 1691348 w 3742969"/>
                  <a:gd name="connsiteY23" fmla="*/ 573553 h 1552473"/>
                  <a:gd name="connsiteX24" fmla="*/ 1559750 w 3742969"/>
                  <a:gd name="connsiteY24" fmla="*/ 636083 h 1552473"/>
                  <a:gd name="connsiteX25" fmla="*/ 1428153 w 3742969"/>
                  <a:gd name="connsiteY25" fmla="*/ 702925 h 1552473"/>
                  <a:gd name="connsiteX26" fmla="*/ 1300871 w 3742969"/>
                  <a:gd name="connsiteY26" fmla="*/ 776236 h 1552473"/>
                  <a:gd name="connsiteX27" fmla="*/ 1171431 w 3742969"/>
                  <a:gd name="connsiteY27" fmla="*/ 853860 h 1552473"/>
                  <a:gd name="connsiteX28" fmla="*/ 1044148 w 3742969"/>
                  <a:gd name="connsiteY28" fmla="*/ 937952 h 1552473"/>
                  <a:gd name="connsiteX29" fmla="*/ 916866 w 3742969"/>
                  <a:gd name="connsiteY29" fmla="*/ 1026357 h 1552473"/>
                  <a:gd name="connsiteX30" fmla="*/ 789583 w 3742969"/>
                  <a:gd name="connsiteY30" fmla="*/ 1121231 h 1552473"/>
                  <a:gd name="connsiteX31" fmla="*/ 666615 w 3742969"/>
                  <a:gd name="connsiteY31" fmla="*/ 1220416 h 1552473"/>
                  <a:gd name="connsiteX32" fmla="*/ 543648 w 3742969"/>
                  <a:gd name="connsiteY32" fmla="*/ 1323914 h 1552473"/>
                  <a:gd name="connsiteX33" fmla="*/ 420680 w 3742969"/>
                  <a:gd name="connsiteY33" fmla="*/ 1433881 h 1552473"/>
                  <a:gd name="connsiteX34" fmla="*/ 299869 w 3742969"/>
                  <a:gd name="connsiteY34" fmla="*/ 1552473 h 1552473"/>
                  <a:gd name="connsiteX35" fmla="*/ 0 w 3742969"/>
                  <a:gd name="connsiteY35" fmla="*/ 1136324 h 1552473"/>
                  <a:gd name="connsiteX36" fmla="*/ 118653 w 3742969"/>
                  <a:gd name="connsiteY36" fmla="*/ 1026357 h 1552473"/>
                  <a:gd name="connsiteX37" fmla="*/ 237307 w 3742969"/>
                  <a:gd name="connsiteY37" fmla="*/ 918547 h 1552473"/>
                  <a:gd name="connsiteX38" fmla="*/ 360274 w 3742969"/>
                  <a:gd name="connsiteY38" fmla="*/ 819361 h 1552473"/>
                  <a:gd name="connsiteX39" fmla="*/ 487557 w 3742969"/>
                  <a:gd name="connsiteY39" fmla="*/ 724487 h 1552473"/>
                  <a:gd name="connsiteX40" fmla="*/ 614839 w 3742969"/>
                  <a:gd name="connsiteY40" fmla="*/ 636083 h 1552473"/>
                  <a:gd name="connsiteX41" fmla="*/ 742122 w 3742969"/>
                  <a:gd name="connsiteY41" fmla="*/ 556303 h 1552473"/>
                  <a:gd name="connsiteX42" fmla="*/ 873719 w 3742969"/>
                  <a:gd name="connsiteY42" fmla="*/ 480835 h 1552473"/>
                  <a:gd name="connsiteX43" fmla="*/ 998844 w 3742969"/>
                  <a:gd name="connsiteY43" fmla="*/ 409680 h 1552473"/>
                  <a:gd name="connsiteX44" fmla="*/ 1130442 w 3742969"/>
                  <a:gd name="connsiteY44" fmla="*/ 347150 h 1552473"/>
                  <a:gd name="connsiteX45" fmla="*/ 1266353 w 3742969"/>
                  <a:gd name="connsiteY45" fmla="*/ 291089 h 1552473"/>
                  <a:gd name="connsiteX46" fmla="*/ 1397951 w 3742969"/>
                  <a:gd name="connsiteY46" fmla="*/ 239340 h 1552473"/>
                  <a:gd name="connsiteX47" fmla="*/ 1527390 w 3742969"/>
                  <a:gd name="connsiteY47" fmla="*/ 191903 h 1552473"/>
                  <a:gd name="connsiteX48" fmla="*/ 1663302 w 3742969"/>
                  <a:gd name="connsiteY48" fmla="*/ 148779 h 1552473"/>
                  <a:gd name="connsiteX49" fmla="*/ 1794899 w 3742969"/>
                  <a:gd name="connsiteY49" fmla="*/ 112123 h 1552473"/>
                  <a:gd name="connsiteX50" fmla="*/ 1928654 w 3742969"/>
                  <a:gd name="connsiteY50" fmla="*/ 79780 h 1552473"/>
                  <a:gd name="connsiteX51" fmla="*/ 2060251 w 3742969"/>
                  <a:gd name="connsiteY51" fmla="*/ 56062 h 1552473"/>
                  <a:gd name="connsiteX52" fmla="*/ 2191848 w 3742969"/>
                  <a:gd name="connsiteY52" fmla="*/ 36656 h 1552473"/>
                  <a:gd name="connsiteX53" fmla="*/ 2321288 w 3742969"/>
                  <a:gd name="connsiteY53" fmla="*/ 21562 h 1552473"/>
                  <a:gd name="connsiteX54" fmla="*/ 2448571 w 3742969"/>
                  <a:gd name="connsiteY54" fmla="*/ 8625 h 1552473"/>
                  <a:gd name="connsiteX55" fmla="*/ 2580168 w 3742969"/>
                  <a:gd name="connsiteY55" fmla="*/ 0 h 1552473"/>
                  <a:gd name="connsiteX0" fmla="*/ 2580168 w 3742969"/>
                  <a:gd name="connsiteY0" fmla="*/ 0 h 1552473"/>
                  <a:gd name="connsiteX1" fmla="*/ 2703136 w 3742969"/>
                  <a:gd name="connsiteY1" fmla="*/ 0 h 1552473"/>
                  <a:gd name="connsiteX2" fmla="*/ 2830418 w 3742969"/>
                  <a:gd name="connsiteY2" fmla="*/ 0 h 1552473"/>
                  <a:gd name="connsiteX3" fmla="*/ 2953386 w 3742969"/>
                  <a:gd name="connsiteY3" fmla="*/ 8625 h 1552473"/>
                  <a:gd name="connsiteX4" fmla="*/ 3076354 w 3742969"/>
                  <a:gd name="connsiteY4" fmla="*/ 21562 h 1552473"/>
                  <a:gd name="connsiteX5" fmla="*/ 3195007 w 3742969"/>
                  <a:gd name="connsiteY5" fmla="*/ 32343 h 1552473"/>
                  <a:gd name="connsiteX6" fmla="*/ 3742969 w 3742969"/>
                  <a:gd name="connsiteY6" fmla="*/ 263058 h 1552473"/>
                  <a:gd name="connsiteX7" fmla="*/ 3533708 w 3742969"/>
                  <a:gd name="connsiteY7" fmla="*/ 230715 h 1552473"/>
                  <a:gd name="connsiteX8" fmla="*/ 3425841 w 3742969"/>
                  <a:gd name="connsiteY8" fmla="*/ 224246 h 1552473"/>
                  <a:gd name="connsiteX9" fmla="*/ 3311503 w 3742969"/>
                  <a:gd name="connsiteY9" fmla="*/ 215621 h 1552473"/>
                  <a:gd name="connsiteX10" fmla="*/ 3195007 w 3742969"/>
                  <a:gd name="connsiteY10" fmla="*/ 215621 h 1552473"/>
                  <a:gd name="connsiteX11" fmla="*/ 3080669 w 3742969"/>
                  <a:gd name="connsiteY11" fmla="*/ 219934 h 1552473"/>
                  <a:gd name="connsiteX12" fmla="*/ 2962015 w 3742969"/>
                  <a:gd name="connsiteY12" fmla="*/ 226402 h 1552473"/>
                  <a:gd name="connsiteX13" fmla="*/ 2839047 w 3742969"/>
                  <a:gd name="connsiteY13" fmla="*/ 239340 h 1552473"/>
                  <a:gd name="connsiteX14" fmla="*/ 2716080 w 3742969"/>
                  <a:gd name="connsiteY14" fmla="*/ 258746 h 1552473"/>
                  <a:gd name="connsiteX15" fmla="*/ 2593112 w 3742969"/>
                  <a:gd name="connsiteY15" fmla="*/ 278151 h 1552473"/>
                  <a:gd name="connsiteX16" fmla="*/ 2465829 w 3742969"/>
                  <a:gd name="connsiteY16" fmla="*/ 306182 h 1552473"/>
                  <a:gd name="connsiteX17" fmla="*/ 2338547 w 3742969"/>
                  <a:gd name="connsiteY17" fmla="*/ 338525 h 1552473"/>
                  <a:gd name="connsiteX18" fmla="*/ 2206950 w 3742969"/>
                  <a:gd name="connsiteY18" fmla="*/ 377337 h 1552473"/>
                  <a:gd name="connsiteX19" fmla="*/ 2079667 w 3742969"/>
                  <a:gd name="connsiteY19" fmla="*/ 418305 h 1552473"/>
                  <a:gd name="connsiteX20" fmla="*/ 1948070 w 3742969"/>
                  <a:gd name="connsiteY20" fmla="*/ 465742 h 1552473"/>
                  <a:gd name="connsiteX21" fmla="*/ 1822945 w 3742969"/>
                  <a:gd name="connsiteY21" fmla="*/ 517491 h 1552473"/>
                  <a:gd name="connsiteX22" fmla="*/ 1691348 w 3742969"/>
                  <a:gd name="connsiteY22" fmla="*/ 573553 h 1552473"/>
                  <a:gd name="connsiteX23" fmla="*/ 1559750 w 3742969"/>
                  <a:gd name="connsiteY23" fmla="*/ 636083 h 1552473"/>
                  <a:gd name="connsiteX24" fmla="*/ 1428153 w 3742969"/>
                  <a:gd name="connsiteY24" fmla="*/ 702925 h 1552473"/>
                  <a:gd name="connsiteX25" fmla="*/ 1300871 w 3742969"/>
                  <a:gd name="connsiteY25" fmla="*/ 776236 h 1552473"/>
                  <a:gd name="connsiteX26" fmla="*/ 1171431 w 3742969"/>
                  <a:gd name="connsiteY26" fmla="*/ 853860 h 1552473"/>
                  <a:gd name="connsiteX27" fmla="*/ 1044148 w 3742969"/>
                  <a:gd name="connsiteY27" fmla="*/ 937952 h 1552473"/>
                  <a:gd name="connsiteX28" fmla="*/ 916866 w 3742969"/>
                  <a:gd name="connsiteY28" fmla="*/ 1026357 h 1552473"/>
                  <a:gd name="connsiteX29" fmla="*/ 789583 w 3742969"/>
                  <a:gd name="connsiteY29" fmla="*/ 1121231 h 1552473"/>
                  <a:gd name="connsiteX30" fmla="*/ 666615 w 3742969"/>
                  <a:gd name="connsiteY30" fmla="*/ 1220416 h 1552473"/>
                  <a:gd name="connsiteX31" fmla="*/ 543648 w 3742969"/>
                  <a:gd name="connsiteY31" fmla="*/ 1323914 h 1552473"/>
                  <a:gd name="connsiteX32" fmla="*/ 420680 w 3742969"/>
                  <a:gd name="connsiteY32" fmla="*/ 1433881 h 1552473"/>
                  <a:gd name="connsiteX33" fmla="*/ 299869 w 3742969"/>
                  <a:gd name="connsiteY33" fmla="*/ 1552473 h 1552473"/>
                  <a:gd name="connsiteX34" fmla="*/ 0 w 3742969"/>
                  <a:gd name="connsiteY34" fmla="*/ 1136324 h 1552473"/>
                  <a:gd name="connsiteX35" fmla="*/ 118653 w 3742969"/>
                  <a:gd name="connsiteY35" fmla="*/ 1026357 h 1552473"/>
                  <a:gd name="connsiteX36" fmla="*/ 237307 w 3742969"/>
                  <a:gd name="connsiteY36" fmla="*/ 918547 h 1552473"/>
                  <a:gd name="connsiteX37" fmla="*/ 360274 w 3742969"/>
                  <a:gd name="connsiteY37" fmla="*/ 819361 h 1552473"/>
                  <a:gd name="connsiteX38" fmla="*/ 487557 w 3742969"/>
                  <a:gd name="connsiteY38" fmla="*/ 724487 h 1552473"/>
                  <a:gd name="connsiteX39" fmla="*/ 614839 w 3742969"/>
                  <a:gd name="connsiteY39" fmla="*/ 636083 h 1552473"/>
                  <a:gd name="connsiteX40" fmla="*/ 742122 w 3742969"/>
                  <a:gd name="connsiteY40" fmla="*/ 556303 h 1552473"/>
                  <a:gd name="connsiteX41" fmla="*/ 873719 w 3742969"/>
                  <a:gd name="connsiteY41" fmla="*/ 480835 h 1552473"/>
                  <a:gd name="connsiteX42" fmla="*/ 998844 w 3742969"/>
                  <a:gd name="connsiteY42" fmla="*/ 409680 h 1552473"/>
                  <a:gd name="connsiteX43" fmla="*/ 1130442 w 3742969"/>
                  <a:gd name="connsiteY43" fmla="*/ 347150 h 1552473"/>
                  <a:gd name="connsiteX44" fmla="*/ 1266353 w 3742969"/>
                  <a:gd name="connsiteY44" fmla="*/ 291089 h 1552473"/>
                  <a:gd name="connsiteX45" fmla="*/ 1397951 w 3742969"/>
                  <a:gd name="connsiteY45" fmla="*/ 239340 h 1552473"/>
                  <a:gd name="connsiteX46" fmla="*/ 1527390 w 3742969"/>
                  <a:gd name="connsiteY46" fmla="*/ 191903 h 1552473"/>
                  <a:gd name="connsiteX47" fmla="*/ 1663302 w 3742969"/>
                  <a:gd name="connsiteY47" fmla="*/ 148779 h 1552473"/>
                  <a:gd name="connsiteX48" fmla="*/ 1794899 w 3742969"/>
                  <a:gd name="connsiteY48" fmla="*/ 112123 h 1552473"/>
                  <a:gd name="connsiteX49" fmla="*/ 1928654 w 3742969"/>
                  <a:gd name="connsiteY49" fmla="*/ 79780 h 1552473"/>
                  <a:gd name="connsiteX50" fmla="*/ 2060251 w 3742969"/>
                  <a:gd name="connsiteY50" fmla="*/ 56062 h 1552473"/>
                  <a:gd name="connsiteX51" fmla="*/ 2191848 w 3742969"/>
                  <a:gd name="connsiteY51" fmla="*/ 36656 h 1552473"/>
                  <a:gd name="connsiteX52" fmla="*/ 2321288 w 3742969"/>
                  <a:gd name="connsiteY52" fmla="*/ 21562 h 1552473"/>
                  <a:gd name="connsiteX53" fmla="*/ 2448571 w 3742969"/>
                  <a:gd name="connsiteY53" fmla="*/ 8625 h 1552473"/>
                  <a:gd name="connsiteX54" fmla="*/ 2580168 w 3742969"/>
                  <a:gd name="connsiteY54" fmla="*/ 0 h 1552473"/>
                  <a:gd name="connsiteX0" fmla="*/ 2580168 w 3533708"/>
                  <a:gd name="connsiteY0" fmla="*/ 0 h 1552473"/>
                  <a:gd name="connsiteX1" fmla="*/ 2703136 w 3533708"/>
                  <a:gd name="connsiteY1" fmla="*/ 0 h 1552473"/>
                  <a:gd name="connsiteX2" fmla="*/ 2830418 w 3533708"/>
                  <a:gd name="connsiteY2" fmla="*/ 0 h 1552473"/>
                  <a:gd name="connsiteX3" fmla="*/ 2953386 w 3533708"/>
                  <a:gd name="connsiteY3" fmla="*/ 8625 h 1552473"/>
                  <a:gd name="connsiteX4" fmla="*/ 3076354 w 3533708"/>
                  <a:gd name="connsiteY4" fmla="*/ 21562 h 1552473"/>
                  <a:gd name="connsiteX5" fmla="*/ 3195007 w 3533708"/>
                  <a:gd name="connsiteY5" fmla="*/ 32343 h 1552473"/>
                  <a:gd name="connsiteX6" fmla="*/ 3533708 w 3533708"/>
                  <a:gd name="connsiteY6" fmla="*/ 230715 h 1552473"/>
                  <a:gd name="connsiteX7" fmla="*/ 3425841 w 3533708"/>
                  <a:gd name="connsiteY7" fmla="*/ 224246 h 1552473"/>
                  <a:gd name="connsiteX8" fmla="*/ 3311503 w 3533708"/>
                  <a:gd name="connsiteY8" fmla="*/ 215621 h 1552473"/>
                  <a:gd name="connsiteX9" fmla="*/ 3195007 w 3533708"/>
                  <a:gd name="connsiteY9" fmla="*/ 215621 h 1552473"/>
                  <a:gd name="connsiteX10" fmla="*/ 3080669 w 3533708"/>
                  <a:gd name="connsiteY10" fmla="*/ 219934 h 1552473"/>
                  <a:gd name="connsiteX11" fmla="*/ 2962015 w 3533708"/>
                  <a:gd name="connsiteY11" fmla="*/ 226402 h 1552473"/>
                  <a:gd name="connsiteX12" fmla="*/ 2839047 w 3533708"/>
                  <a:gd name="connsiteY12" fmla="*/ 239340 h 1552473"/>
                  <a:gd name="connsiteX13" fmla="*/ 2716080 w 3533708"/>
                  <a:gd name="connsiteY13" fmla="*/ 258746 h 1552473"/>
                  <a:gd name="connsiteX14" fmla="*/ 2593112 w 3533708"/>
                  <a:gd name="connsiteY14" fmla="*/ 278151 h 1552473"/>
                  <a:gd name="connsiteX15" fmla="*/ 2465829 w 3533708"/>
                  <a:gd name="connsiteY15" fmla="*/ 306182 h 1552473"/>
                  <a:gd name="connsiteX16" fmla="*/ 2338547 w 3533708"/>
                  <a:gd name="connsiteY16" fmla="*/ 338525 h 1552473"/>
                  <a:gd name="connsiteX17" fmla="*/ 2206950 w 3533708"/>
                  <a:gd name="connsiteY17" fmla="*/ 377337 h 1552473"/>
                  <a:gd name="connsiteX18" fmla="*/ 2079667 w 3533708"/>
                  <a:gd name="connsiteY18" fmla="*/ 418305 h 1552473"/>
                  <a:gd name="connsiteX19" fmla="*/ 1948070 w 3533708"/>
                  <a:gd name="connsiteY19" fmla="*/ 465742 h 1552473"/>
                  <a:gd name="connsiteX20" fmla="*/ 1822945 w 3533708"/>
                  <a:gd name="connsiteY20" fmla="*/ 517491 h 1552473"/>
                  <a:gd name="connsiteX21" fmla="*/ 1691348 w 3533708"/>
                  <a:gd name="connsiteY21" fmla="*/ 573553 h 1552473"/>
                  <a:gd name="connsiteX22" fmla="*/ 1559750 w 3533708"/>
                  <a:gd name="connsiteY22" fmla="*/ 636083 h 1552473"/>
                  <a:gd name="connsiteX23" fmla="*/ 1428153 w 3533708"/>
                  <a:gd name="connsiteY23" fmla="*/ 702925 h 1552473"/>
                  <a:gd name="connsiteX24" fmla="*/ 1300871 w 3533708"/>
                  <a:gd name="connsiteY24" fmla="*/ 776236 h 1552473"/>
                  <a:gd name="connsiteX25" fmla="*/ 1171431 w 3533708"/>
                  <a:gd name="connsiteY25" fmla="*/ 853860 h 1552473"/>
                  <a:gd name="connsiteX26" fmla="*/ 1044148 w 3533708"/>
                  <a:gd name="connsiteY26" fmla="*/ 937952 h 1552473"/>
                  <a:gd name="connsiteX27" fmla="*/ 916866 w 3533708"/>
                  <a:gd name="connsiteY27" fmla="*/ 1026357 h 1552473"/>
                  <a:gd name="connsiteX28" fmla="*/ 789583 w 3533708"/>
                  <a:gd name="connsiteY28" fmla="*/ 1121231 h 1552473"/>
                  <a:gd name="connsiteX29" fmla="*/ 666615 w 3533708"/>
                  <a:gd name="connsiteY29" fmla="*/ 1220416 h 1552473"/>
                  <a:gd name="connsiteX30" fmla="*/ 543648 w 3533708"/>
                  <a:gd name="connsiteY30" fmla="*/ 1323914 h 1552473"/>
                  <a:gd name="connsiteX31" fmla="*/ 420680 w 3533708"/>
                  <a:gd name="connsiteY31" fmla="*/ 1433881 h 1552473"/>
                  <a:gd name="connsiteX32" fmla="*/ 299869 w 3533708"/>
                  <a:gd name="connsiteY32" fmla="*/ 1552473 h 1552473"/>
                  <a:gd name="connsiteX33" fmla="*/ 0 w 3533708"/>
                  <a:gd name="connsiteY33" fmla="*/ 1136324 h 1552473"/>
                  <a:gd name="connsiteX34" fmla="*/ 118653 w 3533708"/>
                  <a:gd name="connsiteY34" fmla="*/ 1026357 h 1552473"/>
                  <a:gd name="connsiteX35" fmla="*/ 237307 w 3533708"/>
                  <a:gd name="connsiteY35" fmla="*/ 918547 h 1552473"/>
                  <a:gd name="connsiteX36" fmla="*/ 360274 w 3533708"/>
                  <a:gd name="connsiteY36" fmla="*/ 819361 h 1552473"/>
                  <a:gd name="connsiteX37" fmla="*/ 487557 w 3533708"/>
                  <a:gd name="connsiteY37" fmla="*/ 724487 h 1552473"/>
                  <a:gd name="connsiteX38" fmla="*/ 614839 w 3533708"/>
                  <a:gd name="connsiteY38" fmla="*/ 636083 h 1552473"/>
                  <a:gd name="connsiteX39" fmla="*/ 742122 w 3533708"/>
                  <a:gd name="connsiteY39" fmla="*/ 556303 h 1552473"/>
                  <a:gd name="connsiteX40" fmla="*/ 873719 w 3533708"/>
                  <a:gd name="connsiteY40" fmla="*/ 480835 h 1552473"/>
                  <a:gd name="connsiteX41" fmla="*/ 998844 w 3533708"/>
                  <a:gd name="connsiteY41" fmla="*/ 409680 h 1552473"/>
                  <a:gd name="connsiteX42" fmla="*/ 1130442 w 3533708"/>
                  <a:gd name="connsiteY42" fmla="*/ 347150 h 1552473"/>
                  <a:gd name="connsiteX43" fmla="*/ 1266353 w 3533708"/>
                  <a:gd name="connsiteY43" fmla="*/ 291089 h 1552473"/>
                  <a:gd name="connsiteX44" fmla="*/ 1397951 w 3533708"/>
                  <a:gd name="connsiteY44" fmla="*/ 239340 h 1552473"/>
                  <a:gd name="connsiteX45" fmla="*/ 1527390 w 3533708"/>
                  <a:gd name="connsiteY45" fmla="*/ 191903 h 1552473"/>
                  <a:gd name="connsiteX46" fmla="*/ 1663302 w 3533708"/>
                  <a:gd name="connsiteY46" fmla="*/ 148779 h 1552473"/>
                  <a:gd name="connsiteX47" fmla="*/ 1794899 w 3533708"/>
                  <a:gd name="connsiteY47" fmla="*/ 112123 h 1552473"/>
                  <a:gd name="connsiteX48" fmla="*/ 1928654 w 3533708"/>
                  <a:gd name="connsiteY48" fmla="*/ 79780 h 1552473"/>
                  <a:gd name="connsiteX49" fmla="*/ 2060251 w 3533708"/>
                  <a:gd name="connsiteY49" fmla="*/ 56062 h 1552473"/>
                  <a:gd name="connsiteX50" fmla="*/ 2191848 w 3533708"/>
                  <a:gd name="connsiteY50" fmla="*/ 36656 h 1552473"/>
                  <a:gd name="connsiteX51" fmla="*/ 2321288 w 3533708"/>
                  <a:gd name="connsiteY51" fmla="*/ 21562 h 1552473"/>
                  <a:gd name="connsiteX52" fmla="*/ 2448571 w 3533708"/>
                  <a:gd name="connsiteY52" fmla="*/ 8625 h 1552473"/>
                  <a:gd name="connsiteX53" fmla="*/ 2580168 w 3533708"/>
                  <a:gd name="connsiteY53" fmla="*/ 0 h 1552473"/>
                  <a:gd name="connsiteX0" fmla="*/ 2580168 w 3425841"/>
                  <a:gd name="connsiteY0" fmla="*/ 0 h 1552473"/>
                  <a:gd name="connsiteX1" fmla="*/ 2703136 w 3425841"/>
                  <a:gd name="connsiteY1" fmla="*/ 0 h 1552473"/>
                  <a:gd name="connsiteX2" fmla="*/ 2830418 w 3425841"/>
                  <a:gd name="connsiteY2" fmla="*/ 0 h 1552473"/>
                  <a:gd name="connsiteX3" fmla="*/ 2953386 w 3425841"/>
                  <a:gd name="connsiteY3" fmla="*/ 8625 h 1552473"/>
                  <a:gd name="connsiteX4" fmla="*/ 3076354 w 3425841"/>
                  <a:gd name="connsiteY4" fmla="*/ 21562 h 1552473"/>
                  <a:gd name="connsiteX5" fmla="*/ 3195007 w 3425841"/>
                  <a:gd name="connsiteY5" fmla="*/ 32343 h 1552473"/>
                  <a:gd name="connsiteX6" fmla="*/ 3425841 w 3425841"/>
                  <a:gd name="connsiteY6" fmla="*/ 224246 h 1552473"/>
                  <a:gd name="connsiteX7" fmla="*/ 3311503 w 3425841"/>
                  <a:gd name="connsiteY7" fmla="*/ 215621 h 1552473"/>
                  <a:gd name="connsiteX8" fmla="*/ 3195007 w 3425841"/>
                  <a:gd name="connsiteY8" fmla="*/ 215621 h 1552473"/>
                  <a:gd name="connsiteX9" fmla="*/ 3080669 w 3425841"/>
                  <a:gd name="connsiteY9" fmla="*/ 219934 h 1552473"/>
                  <a:gd name="connsiteX10" fmla="*/ 2962015 w 3425841"/>
                  <a:gd name="connsiteY10" fmla="*/ 226402 h 1552473"/>
                  <a:gd name="connsiteX11" fmla="*/ 2839047 w 3425841"/>
                  <a:gd name="connsiteY11" fmla="*/ 239340 h 1552473"/>
                  <a:gd name="connsiteX12" fmla="*/ 2716080 w 3425841"/>
                  <a:gd name="connsiteY12" fmla="*/ 258746 h 1552473"/>
                  <a:gd name="connsiteX13" fmla="*/ 2593112 w 3425841"/>
                  <a:gd name="connsiteY13" fmla="*/ 278151 h 1552473"/>
                  <a:gd name="connsiteX14" fmla="*/ 2465829 w 3425841"/>
                  <a:gd name="connsiteY14" fmla="*/ 306182 h 1552473"/>
                  <a:gd name="connsiteX15" fmla="*/ 2338547 w 3425841"/>
                  <a:gd name="connsiteY15" fmla="*/ 338525 h 1552473"/>
                  <a:gd name="connsiteX16" fmla="*/ 2206950 w 3425841"/>
                  <a:gd name="connsiteY16" fmla="*/ 377337 h 1552473"/>
                  <a:gd name="connsiteX17" fmla="*/ 2079667 w 3425841"/>
                  <a:gd name="connsiteY17" fmla="*/ 418305 h 1552473"/>
                  <a:gd name="connsiteX18" fmla="*/ 1948070 w 3425841"/>
                  <a:gd name="connsiteY18" fmla="*/ 465742 h 1552473"/>
                  <a:gd name="connsiteX19" fmla="*/ 1822945 w 3425841"/>
                  <a:gd name="connsiteY19" fmla="*/ 517491 h 1552473"/>
                  <a:gd name="connsiteX20" fmla="*/ 1691348 w 3425841"/>
                  <a:gd name="connsiteY20" fmla="*/ 573553 h 1552473"/>
                  <a:gd name="connsiteX21" fmla="*/ 1559750 w 3425841"/>
                  <a:gd name="connsiteY21" fmla="*/ 636083 h 1552473"/>
                  <a:gd name="connsiteX22" fmla="*/ 1428153 w 3425841"/>
                  <a:gd name="connsiteY22" fmla="*/ 702925 h 1552473"/>
                  <a:gd name="connsiteX23" fmla="*/ 1300871 w 3425841"/>
                  <a:gd name="connsiteY23" fmla="*/ 776236 h 1552473"/>
                  <a:gd name="connsiteX24" fmla="*/ 1171431 w 3425841"/>
                  <a:gd name="connsiteY24" fmla="*/ 853860 h 1552473"/>
                  <a:gd name="connsiteX25" fmla="*/ 1044148 w 3425841"/>
                  <a:gd name="connsiteY25" fmla="*/ 937952 h 1552473"/>
                  <a:gd name="connsiteX26" fmla="*/ 916866 w 3425841"/>
                  <a:gd name="connsiteY26" fmla="*/ 1026357 h 1552473"/>
                  <a:gd name="connsiteX27" fmla="*/ 789583 w 3425841"/>
                  <a:gd name="connsiteY27" fmla="*/ 1121231 h 1552473"/>
                  <a:gd name="connsiteX28" fmla="*/ 666615 w 3425841"/>
                  <a:gd name="connsiteY28" fmla="*/ 1220416 h 1552473"/>
                  <a:gd name="connsiteX29" fmla="*/ 543648 w 3425841"/>
                  <a:gd name="connsiteY29" fmla="*/ 1323914 h 1552473"/>
                  <a:gd name="connsiteX30" fmla="*/ 420680 w 3425841"/>
                  <a:gd name="connsiteY30" fmla="*/ 1433881 h 1552473"/>
                  <a:gd name="connsiteX31" fmla="*/ 299869 w 3425841"/>
                  <a:gd name="connsiteY31" fmla="*/ 1552473 h 1552473"/>
                  <a:gd name="connsiteX32" fmla="*/ 0 w 3425841"/>
                  <a:gd name="connsiteY32" fmla="*/ 1136324 h 1552473"/>
                  <a:gd name="connsiteX33" fmla="*/ 118653 w 3425841"/>
                  <a:gd name="connsiteY33" fmla="*/ 1026357 h 1552473"/>
                  <a:gd name="connsiteX34" fmla="*/ 237307 w 3425841"/>
                  <a:gd name="connsiteY34" fmla="*/ 918547 h 1552473"/>
                  <a:gd name="connsiteX35" fmla="*/ 360274 w 3425841"/>
                  <a:gd name="connsiteY35" fmla="*/ 819361 h 1552473"/>
                  <a:gd name="connsiteX36" fmla="*/ 487557 w 3425841"/>
                  <a:gd name="connsiteY36" fmla="*/ 724487 h 1552473"/>
                  <a:gd name="connsiteX37" fmla="*/ 614839 w 3425841"/>
                  <a:gd name="connsiteY37" fmla="*/ 636083 h 1552473"/>
                  <a:gd name="connsiteX38" fmla="*/ 742122 w 3425841"/>
                  <a:gd name="connsiteY38" fmla="*/ 556303 h 1552473"/>
                  <a:gd name="connsiteX39" fmla="*/ 873719 w 3425841"/>
                  <a:gd name="connsiteY39" fmla="*/ 480835 h 1552473"/>
                  <a:gd name="connsiteX40" fmla="*/ 998844 w 3425841"/>
                  <a:gd name="connsiteY40" fmla="*/ 409680 h 1552473"/>
                  <a:gd name="connsiteX41" fmla="*/ 1130442 w 3425841"/>
                  <a:gd name="connsiteY41" fmla="*/ 347150 h 1552473"/>
                  <a:gd name="connsiteX42" fmla="*/ 1266353 w 3425841"/>
                  <a:gd name="connsiteY42" fmla="*/ 291089 h 1552473"/>
                  <a:gd name="connsiteX43" fmla="*/ 1397951 w 3425841"/>
                  <a:gd name="connsiteY43" fmla="*/ 239340 h 1552473"/>
                  <a:gd name="connsiteX44" fmla="*/ 1527390 w 3425841"/>
                  <a:gd name="connsiteY44" fmla="*/ 191903 h 1552473"/>
                  <a:gd name="connsiteX45" fmla="*/ 1663302 w 3425841"/>
                  <a:gd name="connsiteY45" fmla="*/ 148779 h 1552473"/>
                  <a:gd name="connsiteX46" fmla="*/ 1794899 w 3425841"/>
                  <a:gd name="connsiteY46" fmla="*/ 112123 h 1552473"/>
                  <a:gd name="connsiteX47" fmla="*/ 1928654 w 3425841"/>
                  <a:gd name="connsiteY47" fmla="*/ 79780 h 1552473"/>
                  <a:gd name="connsiteX48" fmla="*/ 2060251 w 3425841"/>
                  <a:gd name="connsiteY48" fmla="*/ 56062 h 1552473"/>
                  <a:gd name="connsiteX49" fmla="*/ 2191848 w 3425841"/>
                  <a:gd name="connsiteY49" fmla="*/ 36656 h 1552473"/>
                  <a:gd name="connsiteX50" fmla="*/ 2321288 w 3425841"/>
                  <a:gd name="connsiteY50" fmla="*/ 21562 h 1552473"/>
                  <a:gd name="connsiteX51" fmla="*/ 2448571 w 3425841"/>
                  <a:gd name="connsiteY51" fmla="*/ 8625 h 1552473"/>
                  <a:gd name="connsiteX52" fmla="*/ 2580168 w 3425841"/>
                  <a:gd name="connsiteY52" fmla="*/ 0 h 1552473"/>
                  <a:gd name="connsiteX0" fmla="*/ 2580168 w 3311503"/>
                  <a:gd name="connsiteY0" fmla="*/ 0 h 1552473"/>
                  <a:gd name="connsiteX1" fmla="*/ 2703136 w 3311503"/>
                  <a:gd name="connsiteY1" fmla="*/ 0 h 1552473"/>
                  <a:gd name="connsiteX2" fmla="*/ 2830418 w 3311503"/>
                  <a:gd name="connsiteY2" fmla="*/ 0 h 1552473"/>
                  <a:gd name="connsiteX3" fmla="*/ 2953386 w 3311503"/>
                  <a:gd name="connsiteY3" fmla="*/ 8625 h 1552473"/>
                  <a:gd name="connsiteX4" fmla="*/ 3076354 w 3311503"/>
                  <a:gd name="connsiteY4" fmla="*/ 21562 h 1552473"/>
                  <a:gd name="connsiteX5" fmla="*/ 3195007 w 3311503"/>
                  <a:gd name="connsiteY5" fmla="*/ 32343 h 1552473"/>
                  <a:gd name="connsiteX6" fmla="*/ 3311503 w 3311503"/>
                  <a:gd name="connsiteY6" fmla="*/ 215621 h 1552473"/>
                  <a:gd name="connsiteX7" fmla="*/ 3195007 w 3311503"/>
                  <a:gd name="connsiteY7" fmla="*/ 215621 h 1552473"/>
                  <a:gd name="connsiteX8" fmla="*/ 3080669 w 3311503"/>
                  <a:gd name="connsiteY8" fmla="*/ 219934 h 1552473"/>
                  <a:gd name="connsiteX9" fmla="*/ 2962015 w 3311503"/>
                  <a:gd name="connsiteY9" fmla="*/ 226402 h 1552473"/>
                  <a:gd name="connsiteX10" fmla="*/ 2839047 w 3311503"/>
                  <a:gd name="connsiteY10" fmla="*/ 239340 h 1552473"/>
                  <a:gd name="connsiteX11" fmla="*/ 2716080 w 3311503"/>
                  <a:gd name="connsiteY11" fmla="*/ 258746 h 1552473"/>
                  <a:gd name="connsiteX12" fmla="*/ 2593112 w 3311503"/>
                  <a:gd name="connsiteY12" fmla="*/ 278151 h 1552473"/>
                  <a:gd name="connsiteX13" fmla="*/ 2465829 w 3311503"/>
                  <a:gd name="connsiteY13" fmla="*/ 306182 h 1552473"/>
                  <a:gd name="connsiteX14" fmla="*/ 2338547 w 3311503"/>
                  <a:gd name="connsiteY14" fmla="*/ 338525 h 1552473"/>
                  <a:gd name="connsiteX15" fmla="*/ 2206950 w 3311503"/>
                  <a:gd name="connsiteY15" fmla="*/ 377337 h 1552473"/>
                  <a:gd name="connsiteX16" fmla="*/ 2079667 w 3311503"/>
                  <a:gd name="connsiteY16" fmla="*/ 418305 h 1552473"/>
                  <a:gd name="connsiteX17" fmla="*/ 1948070 w 3311503"/>
                  <a:gd name="connsiteY17" fmla="*/ 465742 h 1552473"/>
                  <a:gd name="connsiteX18" fmla="*/ 1822945 w 3311503"/>
                  <a:gd name="connsiteY18" fmla="*/ 517491 h 1552473"/>
                  <a:gd name="connsiteX19" fmla="*/ 1691348 w 3311503"/>
                  <a:gd name="connsiteY19" fmla="*/ 573553 h 1552473"/>
                  <a:gd name="connsiteX20" fmla="*/ 1559750 w 3311503"/>
                  <a:gd name="connsiteY20" fmla="*/ 636083 h 1552473"/>
                  <a:gd name="connsiteX21" fmla="*/ 1428153 w 3311503"/>
                  <a:gd name="connsiteY21" fmla="*/ 702925 h 1552473"/>
                  <a:gd name="connsiteX22" fmla="*/ 1300871 w 3311503"/>
                  <a:gd name="connsiteY22" fmla="*/ 776236 h 1552473"/>
                  <a:gd name="connsiteX23" fmla="*/ 1171431 w 3311503"/>
                  <a:gd name="connsiteY23" fmla="*/ 853860 h 1552473"/>
                  <a:gd name="connsiteX24" fmla="*/ 1044148 w 3311503"/>
                  <a:gd name="connsiteY24" fmla="*/ 937952 h 1552473"/>
                  <a:gd name="connsiteX25" fmla="*/ 916866 w 3311503"/>
                  <a:gd name="connsiteY25" fmla="*/ 1026357 h 1552473"/>
                  <a:gd name="connsiteX26" fmla="*/ 789583 w 3311503"/>
                  <a:gd name="connsiteY26" fmla="*/ 1121231 h 1552473"/>
                  <a:gd name="connsiteX27" fmla="*/ 666615 w 3311503"/>
                  <a:gd name="connsiteY27" fmla="*/ 1220416 h 1552473"/>
                  <a:gd name="connsiteX28" fmla="*/ 543648 w 3311503"/>
                  <a:gd name="connsiteY28" fmla="*/ 1323914 h 1552473"/>
                  <a:gd name="connsiteX29" fmla="*/ 420680 w 3311503"/>
                  <a:gd name="connsiteY29" fmla="*/ 1433881 h 1552473"/>
                  <a:gd name="connsiteX30" fmla="*/ 299869 w 3311503"/>
                  <a:gd name="connsiteY30" fmla="*/ 1552473 h 1552473"/>
                  <a:gd name="connsiteX31" fmla="*/ 0 w 3311503"/>
                  <a:gd name="connsiteY31" fmla="*/ 1136324 h 1552473"/>
                  <a:gd name="connsiteX32" fmla="*/ 118653 w 3311503"/>
                  <a:gd name="connsiteY32" fmla="*/ 1026357 h 1552473"/>
                  <a:gd name="connsiteX33" fmla="*/ 237307 w 3311503"/>
                  <a:gd name="connsiteY33" fmla="*/ 918547 h 1552473"/>
                  <a:gd name="connsiteX34" fmla="*/ 360274 w 3311503"/>
                  <a:gd name="connsiteY34" fmla="*/ 819361 h 1552473"/>
                  <a:gd name="connsiteX35" fmla="*/ 487557 w 3311503"/>
                  <a:gd name="connsiteY35" fmla="*/ 724487 h 1552473"/>
                  <a:gd name="connsiteX36" fmla="*/ 614839 w 3311503"/>
                  <a:gd name="connsiteY36" fmla="*/ 636083 h 1552473"/>
                  <a:gd name="connsiteX37" fmla="*/ 742122 w 3311503"/>
                  <a:gd name="connsiteY37" fmla="*/ 556303 h 1552473"/>
                  <a:gd name="connsiteX38" fmla="*/ 873719 w 3311503"/>
                  <a:gd name="connsiteY38" fmla="*/ 480835 h 1552473"/>
                  <a:gd name="connsiteX39" fmla="*/ 998844 w 3311503"/>
                  <a:gd name="connsiteY39" fmla="*/ 409680 h 1552473"/>
                  <a:gd name="connsiteX40" fmla="*/ 1130442 w 3311503"/>
                  <a:gd name="connsiteY40" fmla="*/ 347150 h 1552473"/>
                  <a:gd name="connsiteX41" fmla="*/ 1266353 w 3311503"/>
                  <a:gd name="connsiteY41" fmla="*/ 291089 h 1552473"/>
                  <a:gd name="connsiteX42" fmla="*/ 1397951 w 3311503"/>
                  <a:gd name="connsiteY42" fmla="*/ 239340 h 1552473"/>
                  <a:gd name="connsiteX43" fmla="*/ 1527390 w 3311503"/>
                  <a:gd name="connsiteY43" fmla="*/ 191903 h 1552473"/>
                  <a:gd name="connsiteX44" fmla="*/ 1663302 w 3311503"/>
                  <a:gd name="connsiteY44" fmla="*/ 148779 h 1552473"/>
                  <a:gd name="connsiteX45" fmla="*/ 1794899 w 3311503"/>
                  <a:gd name="connsiteY45" fmla="*/ 112123 h 1552473"/>
                  <a:gd name="connsiteX46" fmla="*/ 1928654 w 3311503"/>
                  <a:gd name="connsiteY46" fmla="*/ 79780 h 1552473"/>
                  <a:gd name="connsiteX47" fmla="*/ 2060251 w 3311503"/>
                  <a:gd name="connsiteY47" fmla="*/ 56062 h 1552473"/>
                  <a:gd name="connsiteX48" fmla="*/ 2191848 w 3311503"/>
                  <a:gd name="connsiteY48" fmla="*/ 36656 h 1552473"/>
                  <a:gd name="connsiteX49" fmla="*/ 2321288 w 3311503"/>
                  <a:gd name="connsiteY49" fmla="*/ 21562 h 1552473"/>
                  <a:gd name="connsiteX50" fmla="*/ 2448571 w 3311503"/>
                  <a:gd name="connsiteY50" fmla="*/ 8625 h 1552473"/>
                  <a:gd name="connsiteX51" fmla="*/ 2580168 w 3311503"/>
                  <a:gd name="connsiteY51" fmla="*/ 0 h 1552473"/>
                  <a:gd name="connsiteX0" fmla="*/ 2580168 w 3195007"/>
                  <a:gd name="connsiteY0" fmla="*/ 0 h 1552473"/>
                  <a:gd name="connsiteX1" fmla="*/ 2703136 w 3195007"/>
                  <a:gd name="connsiteY1" fmla="*/ 0 h 1552473"/>
                  <a:gd name="connsiteX2" fmla="*/ 2830418 w 3195007"/>
                  <a:gd name="connsiteY2" fmla="*/ 0 h 1552473"/>
                  <a:gd name="connsiteX3" fmla="*/ 2953386 w 3195007"/>
                  <a:gd name="connsiteY3" fmla="*/ 8625 h 1552473"/>
                  <a:gd name="connsiteX4" fmla="*/ 3076354 w 3195007"/>
                  <a:gd name="connsiteY4" fmla="*/ 21562 h 1552473"/>
                  <a:gd name="connsiteX5" fmla="*/ 3195007 w 3195007"/>
                  <a:gd name="connsiteY5" fmla="*/ 32343 h 1552473"/>
                  <a:gd name="connsiteX6" fmla="*/ 3195007 w 3195007"/>
                  <a:gd name="connsiteY6" fmla="*/ 215621 h 1552473"/>
                  <a:gd name="connsiteX7" fmla="*/ 3080669 w 3195007"/>
                  <a:gd name="connsiteY7" fmla="*/ 219934 h 1552473"/>
                  <a:gd name="connsiteX8" fmla="*/ 2962015 w 3195007"/>
                  <a:gd name="connsiteY8" fmla="*/ 226402 h 1552473"/>
                  <a:gd name="connsiteX9" fmla="*/ 2839047 w 3195007"/>
                  <a:gd name="connsiteY9" fmla="*/ 239340 h 1552473"/>
                  <a:gd name="connsiteX10" fmla="*/ 2716080 w 3195007"/>
                  <a:gd name="connsiteY10" fmla="*/ 258746 h 1552473"/>
                  <a:gd name="connsiteX11" fmla="*/ 2593112 w 3195007"/>
                  <a:gd name="connsiteY11" fmla="*/ 278151 h 1552473"/>
                  <a:gd name="connsiteX12" fmla="*/ 2465829 w 3195007"/>
                  <a:gd name="connsiteY12" fmla="*/ 306182 h 1552473"/>
                  <a:gd name="connsiteX13" fmla="*/ 2338547 w 3195007"/>
                  <a:gd name="connsiteY13" fmla="*/ 338525 h 1552473"/>
                  <a:gd name="connsiteX14" fmla="*/ 2206950 w 3195007"/>
                  <a:gd name="connsiteY14" fmla="*/ 377337 h 1552473"/>
                  <a:gd name="connsiteX15" fmla="*/ 2079667 w 3195007"/>
                  <a:gd name="connsiteY15" fmla="*/ 418305 h 1552473"/>
                  <a:gd name="connsiteX16" fmla="*/ 1948070 w 3195007"/>
                  <a:gd name="connsiteY16" fmla="*/ 465742 h 1552473"/>
                  <a:gd name="connsiteX17" fmla="*/ 1822945 w 3195007"/>
                  <a:gd name="connsiteY17" fmla="*/ 517491 h 1552473"/>
                  <a:gd name="connsiteX18" fmla="*/ 1691348 w 3195007"/>
                  <a:gd name="connsiteY18" fmla="*/ 573553 h 1552473"/>
                  <a:gd name="connsiteX19" fmla="*/ 1559750 w 3195007"/>
                  <a:gd name="connsiteY19" fmla="*/ 636083 h 1552473"/>
                  <a:gd name="connsiteX20" fmla="*/ 1428153 w 3195007"/>
                  <a:gd name="connsiteY20" fmla="*/ 702925 h 1552473"/>
                  <a:gd name="connsiteX21" fmla="*/ 1300871 w 3195007"/>
                  <a:gd name="connsiteY21" fmla="*/ 776236 h 1552473"/>
                  <a:gd name="connsiteX22" fmla="*/ 1171431 w 3195007"/>
                  <a:gd name="connsiteY22" fmla="*/ 853860 h 1552473"/>
                  <a:gd name="connsiteX23" fmla="*/ 1044148 w 3195007"/>
                  <a:gd name="connsiteY23" fmla="*/ 937952 h 1552473"/>
                  <a:gd name="connsiteX24" fmla="*/ 916866 w 3195007"/>
                  <a:gd name="connsiteY24" fmla="*/ 1026357 h 1552473"/>
                  <a:gd name="connsiteX25" fmla="*/ 789583 w 3195007"/>
                  <a:gd name="connsiteY25" fmla="*/ 1121231 h 1552473"/>
                  <a:gd name="connsiteX26" fmla="*/ 666615 w 3195007"/>
                  <a:gd name="connsiteY26" fmla="*/ 1220416 h 1552473"/>
                  <a:gd name="connsiteX27" fmla="*/ 543648 w 3195007"/>
                  <a:gd name="connsiteY27" fmla="*/ 1323914 h 1552473"/>
                  <a:gd name="connsiteX28" fmla="*/ 420680 w 3195007"/>
                  <a:gd name="connsiteY28" fmla="*/ 1433881 h 1552473"/>
                  <a:gd name="connsiteX29" fmla="*/ 299869 w 3195007"/>
                  <a:gd name="connsiteY29" fmla="*/ 1552473 h 1552473"/>
                  <a:gd name="connsiteX30" fmla="*/ 0 w 3195007"/>
                  <a:gd name="connsiteY30" fmla="*/ 1136324 h 1552473"/>
                  <a:gd name="connsiteX31" fmla="*/ 118653 w 3195007"/>
                  <a:gd name="connsiteY31" fmla="*/ 1026357 h 1552473"/>
                  <a:gd name="connsiteX32" fmla="*/ 237307 w 3195007"/>
                  <a:gd name="connsiteY32" fmla="*/ 918547 h 1552473"/>
                  <a:gd name="connsiteX33" fmla="*/ 360274 w 3195007"/>
                  <a:gd name="connsiteY33" fmla="*/ 819361 h 1552473"/>
                  <a:gd name="connsiteX34" fmla="*/ 487557 w 3195007"/>
                  <a:gd name="connsiteY34" fmla="*/ 724487 h 1552473"/>
                  <a:gd name="connsiteX35" fmla="*/ 614839 w 3195007"/>
                  <a:gd name="connsiteY35" fmla="*/ 636083 h 1552473"/>
                  <a:gd name="connsiteX36" fmla="*/ 742122 w 3195007"/>
                  <a:gd name="connsiteY36" fmla="*/ 556303 h 1552473"/>
                  <a:gd name="connsiteX37" fmla="*/ 873719 w 3195007"/>
                  <a:gd name="connsiteY37" fmla="*/ 480835 h 1552473"/>
                  <a:gd name="connsiteX38" fmla="*/ 998844 w 3195007"/>
                  <a:gd name="connsiteY38" fmla="*/ 409680 h 1552473"/>
                  <a:gd name="connsiteX39" fmla="*/ 1130442 w 3195007"/>
                  <a:gd name="connsiteY39" fmla="*/ 347150 h 1552473"/>
                  <a:gd name="connsiteX40" fmla="*/ 1266353 w 3195007"/>
                  <a:gd name="connsiteY40" fmla="*/ 291089 h 1552473"/>
                  <a:gd name="connsiteX41" fmla="*/ 1397951 w 3195007"/>
                  <a:gd name="connsiteY41" fmla="*/ 239340 h 1552473"/>
                  <a:gd name="connsiteX42" fmla="*/ 1527390 w 3195007"/>
                  <a:gd name="connsiteY42" fmla="*/ 191903 h 1552473"/>
                  <a:gd name="connsiteX43" fmla="*/ 1663302 w 3195007"/>
                  <a:gd name="connsiteY43" fmla="*/ 148779 h 1552473"/>
                  <a:gd name="connsiteX44" fmla="*/ 1794899 w 3195007"/>
                  <a:gd name="connsiteY44" fmla="*/ 112123 h 1552473"/>
                  <a:gd name="connsiteX45" fmla="*/ 1928654 w 3195007"/>
                  <a:gd name="connsiteY45" fmla="*/ 79780 h 1552473"/>
                  <a:gd name="connsiteX46" fmla="*/ 2060251 w 3195007"/>
                  <a:gd name="connsiteY46" fmla="*/ 56062 h 1552473"/>
                  <a:gd name="connsiteX47" fmla="*/ 2191848 w 3195007"/>
                  <a:gd name="connsiteY47" fmla="*/ 36656 h 1552473"/>
                  <a:gd name="connsiteX48" fmla="*/ 2321288 w 3195007"/>
                  <a:gd name="connsiteY48" fmla="*/ 21562 h 1552473"/>
                  <a:gd name="connsiteX49" fmla="*/ 2448571 w 3195007"/>
                  <a:gd name="connsiteY49" fmla="*/ 8625 h 1552473"/>
                  <a:gd name="connsiteX50" fmla="*/ 2580168 w 3195007"/>
                  <a:gd name="connsiteY50" fmla="*/ 0 h 155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latin typeface="+mn-lt"/>
                  <a:cs typeface="+mn-cs"/>
                </a:endParaRPr>
              </a:p>
            </p:txBody>
          </p:sp>
        </p:grpSp>
        <p:sp>
          <p:nvSpPr>
            <p:cNvPr id="185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861775 w 3885493"/>
                <a:gd name="connsiteY8" fmla="*/ 55598 h 543992"/>
                <a:gd name="connsiteX9" fmla="*/ 3743183 w 3885493"/>
                <a:gd name="connsiteY9" fmla="*/ 8264 h 543992"/>
                <a:gd name="connsiteX10" fmla="*/ 3718336 w 3885493"/>
                <a:gd name="connsiteY10" fmla="*/ 0 h 543992"/>
                <a:gd name="connsiteX11" fmla="*/ 248415 w 3885493"/>
                <a:gd name="connsiteY11" fmla="*/ 0 h 543992"/>
                <a:gd name="connsiteX12" fmla="*/ 1417593 w 3885493"/>
                <a:gd name="connsiteY12" fmla="*/ 0 h 543992"/>
                <a:gd name="connsiteX13" fmla="*/ 1364882 w 3885493"/>
                <a:gd name="connsiteY13" fmla="*/ 16870 h 543992"/>
                <a:gd name="connsiteX14" fmla="*/ 1250603 w 3885493"/>
                <a:gd name="connsiteY14" fmla="*/ 55598 h 543992"/>
                <a:gd name="connsiteX15" fmla="*/ 1138480 w 3885493"/>
                <a:gd name="connsiteY15" fmla="*/ 96477 h 543992"/>
                <a:gd name="connsiteX16" fmla="*/ 1026357 w 3885493"/>
                <a:gd name="connsiteY16" fmla="*/ 143810 h 543992"/>
                <a:gd name="connsiteX17" fmla="*/ 920702 w 3885493"/>
                <a:gd name="connsiteY17" fmla="*/ 191143 h 543992"/>
                <a:gd name="connsiteX18" fmla="*/ 812892 w 3885493"/>
                <a:gd name="connsiteY18" fmla="*/ 242780 h 543992"/>
                <a:gd name="connsiteX19" fmla="*/ 705081 w 3885493"/>
                <a:gd name="connsiteY19" fmla="*/ 294416 h 543992"/>
                <a:gd name="connsiteX20" fmla="*/ 601583 w 3885493"/>
                <a:gd name="connsiteY20" fmla="*/ 354659 h 543992"/>
                <a:gd name="connsiteX21" fmla="*/ 500241 w 3885493"/>
                <a:gd name="connsiteY21" fmla="*/ 412750 h 543992"/>
                <a:gd name="connsiteX22" fmla="*/ 401056 w 3885493"/>
                <a:gd name="connsiteY22" fmla="*/ 477295 h 543992"/>
                <a:gd name="connsiteX23" fmla="*/ 301870 w 3885493"/>
                <a:gd name="connsiteY23" fmla="*/ 543992 h 543992"/>
                <a:gd name="connsiteX24" fmla="*/ 0 w 3885493"/>
                <a:gd name="connsiteY24" fmla="*/ 143810 h 543992"/>
                <a:gd name="connsiteX25" fmla="*/ 94874 w 3885493"/>
                <a:gd name="connsiteY25" fmla="*/ 87871 h 543992"/>
                <a:gd name="connsiteX26" fmla="*/ 189747 w 3885493"/>
                <a:gd name="connsiteY26" fmla="*/ 31931 h 543992"/>
                <a:gd name="connsiteX27" fmla="*/ 248415 w 3885493"/>
                <a:gd name="connsiteY27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872556 w 3885493"/>
                <a:gd name="connsiteY7" fmla="*/ 55598 h 543992"/>
                <a:gd name="connsiteX8" fmla="*/ 3743183 w 3885493"/>
                <a:gd name="connsiteY8" fmla="*/ 8264 h 543992"/>
                <a:gd name="connsiteX9" fmla="*/ 3718336 w 3885493"/>
                <a:gd name="connsiteY9" fmla="*/ 0 h 543992"/>
                <a:gd name="connsiteX10" fmla="*/ 248415 w 3885493"/>
                <a:gd name="connsiteY10" fmla="*/ 0 h 543992"/>
                <a:gd name="connsiteX11" fmla="*/ 1417593 w 3885493"/>
                <a:gd name="connsiteY11" fmla="*/ 0 h 543992"/>
                <a:gd name="connsiteX12" fmla="*/ 1364882 w 3885493"/>
                <a:gd name="connsiteY12" fmla="*/ 16870 h 543992"/>
                <a:gd name="connsiteX13" fmla="*/ 1250603 w 3885493"/>
                <a:gd name="connsiteY13" fmla="*/ 55598 h 543992"/>
                <a:gd name="connsiteX14" fmla="*/ 1138480 w 3885493"/>
                <a:gd name="connsiteY14" fmla="*/ 96477 h 543992"/>
                <a:gd name="connsiteX15" fmla="*/ 1026357 w 3885493"/>
                <a:gd name="connsiteY15" fmla="*/ 143810 h 543992"/>
                <a:gd name="connsiteX16" fmla="*/ 920702 w 3885493"/>
                <a:gd name="connsiteY16" fmla="*/ 191143 h 543992"/>
                <a:gd name="connsiteX17" fmla="*/ 812892 w 3885493"/>
                <a:gd name="connsiteY17" fmla="*/ 242780 h 543992"/>
                <a:gd name="connsiteX18" fmla="*/ 705081 w 3885493"/>
                <a:gd name="connsiteY18" fmla="*/ 294416 h 543992"/>
                <a:gd name="connsiteX19" fmla="*/ 601583 w 3885493"/>
                <a:gd name="connsiteY19" fmla="*/ 354659 h 543992"/>
                <a:gd name="connsiteX20" fmla="*/ 500241 w 3885493"/>
                <a:gd name="connsiteY20" fmla="*/ 412750 h 543992"/>
                <a:gd name="connsiteX21" fmla="*/ 401056 w 3885493"/>
                <a:gd name="connsiteY21" fmla="*/ 477295 h 543992"/>
                <a:gd name="connsiteX22" fmla="*/ 301870 w 3885493"/>
                <a:gd name="connsiteY22" fmla="*/ 543992 h 543992"/>
                <a:gd name="connsiteX23" fmla="*/ 0 w 3885493"/>
                <a:gd name="connsiteY23" fmla="*/ 143810 h 543992"/>
                <a:gd name="connsiteX24" fmla="*/ 94874 w 3885493"/>
                <a:gd name="connsiteY24" fmla="*/ 87871 h 543992"/>
                <a:gd name="connsiteX25" fmla="*/ 189747 w 3885493"/>
                <a:gd name="connsiteY25" fmla="*/ 31931 h 543992"/>
                <a:gd name="connsiteX26" fmla="*/ 248415 w 3885493"/>
                <a:gd name="connsiteY26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43183 w 3885493"/>
                <a:gd name="connsiteY7" fmla="*/ 8264 h 543992"/>
                <a:gd name="connsiteX8" fmla="*/ 3718336 w 3885493"/>
                <a:gd name="connsiteY8" fmla="*/ 0 h 543992"/>
                <a:gd name="connsiteX9" fmla="*/ 248415 w 3885493"/>
                <a:gd name="connsiteY9" fmla="*/ 0 h 543992"/>
                <a:gd name="connsiteX10" fmla="*/ 1417593 w 3885493"/>
                <a:gd name="connsiteY10" fmla="*/ 0 h 543992"/>
                <a:gd name="connsiteX11" fmla="*/ 1364882 w 3885493"/>
                <a:gd name="connsiteY11" fmla="*/ 16870 h 543992"/>
                <a:gd name="connsiteX12" fmla="*/ 1250603 w 3885493"/>
                <a:gd name="connsiteY12" fmla="*/ 55598 h 543992"/>
                <a:gd name="connsiteX13" fmla="*/ 1138480 w 3885493"/>
                <a:gd name="connsiteY13" fmla="*/ 96477 h 543992"/>
                <a:gd name="connsiteX14" fmla="*/ 1026357 w 3885493"/>
                <a:gd name="connsiteY14" fmla="*/ 143810 h 543992"/>
                <a:gd name="connsiteX15" fmla="*/ 920702 w 3885493"/>
                <a:gd name="connsiteY15" fmla="*/ 191143 h 543992"/>
                <a:gd name="connsiteX16" fmla="*/ 812892 w 3885493"/>
                <a:gd name="connsiteY16" fmla="*/ 242780 h 543992"/>
                <a:gd name="connsiteX17" fmla="*/ 705081 w 3885493"/>
                <a:gd name="connsiteY17" fmla="*/ 294416 h 543992"/>
                <a:gd name="connsiteX18" fmla="*/ 601583 w 3885493"/>
                <a:gd name="connsiteY18" fmla="*/ 354659 h 543992"/>
                <a:gd name="connsiteX19" fmla="*/ 500241 w 3885493"/>
                <a:gd name="connsiteY19" fmla="*/ 412750 h 543992"/>
                <a:gd name="connsiteX20" fmla="*/ 401056 w 3885493"/>
                <a:gd name="connsiteY20" fmla="*/ 477295 h 543992"/>
                <a:gd name="connsiteX21" fmla="*/ 301870 w 3885493"/>
                <a:gd name="connsiteY21" fmla="*/ 543992 h 543992"/>
                <a:gd name="connsiteX22" fmla="*/ 0 w 3885493"/>
                <a:gd name="connsiteY22" fmla="*/ 143810 h 543992"/>
                <a:gd name="connsiteX23" fmla="*/ 94874 w 3885493"/>
                <a:gd name="connsiteY23" fmla="*/ 87871 h 543992"/>
                <a:gd name="connsiteX24" fmla="*/ 189747 w 3885493"/>
                <a:gd name="connsiteY24" fmla="*/ 31931 h 543992"/>
                <a:gd name="connsiteX25" fmla="*/ 248415 w 3885493"/>
                <a:gd name="connsiteY25" fmla="*/ 0 h 543992"/>
                <a:gd name="connsiteX0" fmla="*/ 3718336 w 3885493"/>
                <a:gd name="connsiteY0" fmla="*/ 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3718336 w 3885493"/>
                <a:gd name="connsiteY7" fmla="*/ 0 h 543992"/>
                <a:gd name="connsiteX8" fmla="*/ 248415 w 3885493"/>
                <a:gd name="connsiteY8" fmla="*/ 0 h 543992"/>
                <a:gd name="connsiteX9" fmla="*/ 1417593 w 3885493"/>
                <a:gd name="connsiteY9" fmla="*/ 0 h 543992"/>
                <a:gd name="connsiteX10" fmla="*/ 1364882 w 3885493"/>
                <a:gd name="connsiteY10" fmla="*/ 16870 h 543992"/>
                <a:gd name="connsiteX11" fmla="*/ 1250603 w 3885493"/>
                <a:gd name="connsiteY11" fmla="*/ 55598 h 543992"/>
                <a:gd name="connsiteX12" fmla="*/ 1138480 w 3885493"/>
                <a:gd name="connsiteY12" fmla="*/ 96477 h 543992"/>
                <a:gd name="connsiteX13" fmla="*/ 1026357 w 3885493"/>
                <a:gd name="connsiteY13" fmla="*/ 143810 h 543992"/>
                <a:gd name="connsiteX14" fmla="*/ 920702 w 3885493"/>
                <a:gd name="connsiteY14" fmla="*/ 191143 h 543992"/>
                <a:gd name="connsiteX15" fmla="*/ 812892 w 3885493"/>
                <a:gd name="connsiteY15" fmla="*/ 242780 h 543992"/>
                <a:gd name="connsiteX16" fmla="*/ 705081 w 3885493"/>
                <a:gd name="connsiteY16" fmla="*/ 294416 h 543992"/>
                <a:gd name="connsiteX17" fmla="*/ 601583 w 3885493"/>
                <a:gd name="connsiteY17" fmla="*/ 354659 h 543992"/>
                <a:gd name="connsiteX18" fmla="*/ 500241 w 3885493"/>
                <a:gd name="connsiteY18" fmla="*/ 412750 h 543992"/>
                <a:gd name="connsiteX19" fmla="*/ 401056 w 3885493"/>
                <a:gd name="connsiteY19" fmla="*/ 477295 h 543992"/>
                <a:gd name="connsiteX20" fmla="*/ 301870 w 3885493"/>
                <a:gd name="connsiteY20" fmla="*/ 543992 h 543992"/>
                <a:gd name="connsiteX21" fmla="*/ 0 w 3885493"/>
                <a:gd name="connsiteY21" fmla="*/ 143810 h 543992"/>
                <a:gd name="connsiteX22" fmla="*/ 94874 w 3885493"/>
                <a:gd name="connsiteY22" fmla="*/ 87871 h 543992"/>
                <a:gd name="connsiteX23" fmla="*/ 189747 w 3885493"/>
                <a:gd name="connsiteY23" fmla="*/ 31931 h 543992"/>
                <a:gd name="connsiteX24" fmla="*/ 248415 w 3885493"/>
                <a:gd name="connsiteY24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1180 w 3885493"/>
                <a:gd name="connsiteY4" fmla="*/ 31931 h 543992"/>
                <a:gd name="connsiteX5" fmla="*/ 3885493 w 3885493"/>
                <a:gd name="connsiteY5" fmla="*/ 44840 h 543992"/>
                <a:gd name="connsiteX6" fmla="*/ 3881180 w 3885493"/>
                <a:gd name="connsiteY6" fmla="*/ 53446 h 543992"/>
                <a:gd name="connsiteX7" fmla="*/ 248415 w 3885493"/>
                <a:gd name="connsiteY7" fmla="*/ 0 h 543992"/>
                <a:gd name="connsiteX8" fmla="*/ 1417593 w 3885493"/>
                <a:gd name="connsiteY8" fmla="*/ 0 h 543992"/>
                <a:gd name="connsiteX9" fmla="*/ 1364882 w 3885493"/>
                <a:gd name="connsiteY9" fmla="*/ 16870 h 543992"/>
                <a:gd name="connsiteX10" fmla="*/ 1250603 w 3885493"/>
                <a:gd name="connsiteY10" fmla="*/ 55598 h 543992"/>
                <a:gd name="connsiteX11" fmla="*/ 1138480 w 3885493"/>
                <a:gd name="connsiteY11" fmla="*/ 96477 h 543992"/>
                <a:gd name="connsiteX12" fmla="*/ 1026357 w 3885493"/>
                <a:gd name="connsiteY12" fmla="*/ 143810 h 543992"/>
                <a:gd name="connsiteX13" fmla="*/ 920702 w 3885493"/>
                <a:gd name="connsiteY13" fmla="*/ 191143 h 543992"/>
                <a:gd name="connsiteX14" fmla="*/ 812892 w 3885493"/>
                <a:gd name="connsiteY14" fmla="*/ 242780 h 543992"/>
                <a:gd name="connsiteX15" fmla="*/ 705081 w 3885493"/>
                <a:gd name="connsiteY15" fmla="*/ 294416 h 543992"/>
                <a:gd name="connsiteX16" fmla="*/ 601583 w 3885493"/>
                <a:gd name="connsiteY16" fmla="*/ 354659 h 543992"/>
                <a:gd name="connsiteX17" fmla="*/ 500241 w 3885493"/>
                <a:gd name="connsiteY17" fmla="*/ 412750 h 543992"/>
                <a:gd name="connsiteX18" fmla="*/ 401056 w 3885493"/>
                <a:gd name="connsiteY18" fmla="*/ 477295 h 543992"/>
                <a:gd name="connsiteX19" fmla="*/ 301870 w 3885493"/>
                <a:gd name="connsiteY19" fmla="*/ 543992 h 543992"/>
                <a:gd name="connsiteX20" fmla="*/ 0 w 3885493"/>
                <a:gd name="connsiteY20" fmla="*/ 143810 h 543992"/>
                <a:gd name="connsiteX21" fmla="*/ 94874 w 3885493"/>
                <a:gd name="connsiteY21" fmla="*/ 87871 h 543992"/>
                <a:gd name="connsiteX22" fmla="*/ 189747 w 3885493"/>
                <a:gd name="connsiteY22" fmla="*/ 31931 h 543992"/>
                <a:gd name="connsiteX23" fmla="*/ 248415 w 3885493"/>
                <a:gd name="connsiteY23" fmla="*/ 0 h 543992"/>
                <a:gd name="connsiteX0" fmla="*/ 3881180 w 3885493"/>
                <a:gd name="connsiteY0" fmla="*/ 53446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3881180 w 3885493"/>
                <a:gd name="connsiteY5" fmla="*/ 53446 h 543992"/>
                <a:gd name="connsiteX6" fmla="*/ 248415 w 3885493"/>
                <a:gd name="connsiteY6" fmla="*/ 0 h 543992"/>
                <a:gd name="connsiteX7" fmla="*/ 1417593 w 3885493"/>
                <a:gd name="connsiteY7" fmla="*/ 0 h 543992"/>
                <a:gd name="connsiteX8" fmla="*/ 1364882 w 3885493"/>
                <a:gd name="connsiteY8" fmla="*/ 16870 h 543992"/>
                <a:gd name="connsiteX9" fmla="*/ 1250603 w 3885493"/>
                <a:gd name="connsiteY9" fmla="*/ 55598 h 543992"/>
                <a:gd name="connsiteX10" fmla="*/ 1138480 w 3885493"/>
                <a:gd name="connsiteY10" fmla="*/ 96477 h 543992"/>
                <a:gd name="connsiteX11" fmla="*/ 1026357 w 3885493"/>
                <a:gd name="connsiteY11" fmla="*/ 143810 h 543992"/>
                <a:gd name="connsiteX12" fmla="*/ 920702 w 3885493"/>
                <a:gd name="connsiteY12" fmla="*/ 191143 h 543992"/>
                <a:gd name="connsiteX13" fmla="*/ 812892 w 3885493"/>
                <a:gd name="connsiteY13" fmla="*/ 242780 h 543992"/>
                <a:gd name="connsiteX14" fmla="*/ 705081 w 3885493"/>
                <a:gd name="connsiteY14" fmla="*/ 294416 h 543992"/>
                <a:gd name="connsiteX15" fmla="*/ 601583 w 3885493"/>
                <a:gd name="connsiteY15" fmla="*/ 354659 h 543992"/>
                <a:gd name="connsiteX16" fmla="*/ 500241 w 3885493"/>
                <a:gd name="connsiteY16" fmla="*/ 412750 h 543992"/>
                <a:gd name="connsiteX17" fmla="*/ 401056 w 3885493"/>
                <a:gd name="connsiteY17" fmla="*/ 477295 h 543992"/>
                <a:gd name="connsiteX18" fmla="*/ 301870 w 3885493"/>
                <a:gd name="connsiteY18" fmla="*/ 543992 h 543992"/>
                <a:gd name="connsiteX19" fmla="*/ 0 w 3885493"/>
                <a:gd name="connsiteY19" fmla="*/ 143810 h 543992"/>
                <a:gd name="connsiteX20" fmla="*/ 94874 w 3885493"/>
                <a:gd name="connsiteY20" fmla="*/ 87871 h 543992"/>
                <a:gd name="connsiteX21" fmla="*/ 189747 w 3885493"/>
                <a:gd name="connsiteY21" fmla="*/ 31931 h 543992"/>
                <a:gd name="connsiteX22" fmla="*/ 248415 w 3885493"/>
                <a:gd name="connsiteY22" fmla="*/ 0 h 543992"/>
                <a:gd name="connsiteX0" fmla="*/ 3885493 w 3885493"/>
                <a:gd name="connsiteY0" fmla="*/ 44840 h 543992"/>
                <a:gd name="connsiteX1" fmla="*/ 3841986 w 3885493"/>
                <a:gd name="connsiteY1" fmla="*/ 0 h 543992"/>
                <a:gd name="connsiteX2" fmla="*/ 3844525 w 3885493"/>
                <a:gd name="connsiteY2" fmla="*/ 1810 h 543992"/>
                <a:gd name="connsiteX3" fmla="*/ 3870400 w 3885493"/>
                <a:gd name="connsiteY3" fmla="*/ 16870 h 543992"/>
                <a:gd name="connsiteX4" fmla="*/ 3885493 w 3885493"/>
                <a:gd name="connsiteY4" fmla="*/ 44840 h 543992"/>
                <a:gd name="connsiteX5" fmla="*/ 248415 w 3885493"/>
                <a:gd name="connsiteY5" fmla="*/ 0 h 543992"/>
                <a:gd name="connsiteX6" fmla="*/ 1417593 w 3885493"/>
                <a:gd name="connsiteY6" fmla="*/ 0 h 543992"/>
                <a:gd name="connsiteX7" fmla="*/ 1364882 w 3885493"/>
                <a:gd name="connsiteY7" fmla="*/ 16870 h 543992"/>
                <a:gd name="connsiteX8" fmla="*/ 1250603 w 3885493"/>
                <a:gd name="connsiteY8" fmla="*/ 55598 h 543992"/>
                <a:gd name="connsiteX9" fmla="*/ 1138480 w 3885493"/>
                <a:gd name="connsiteY9" fmla="*/ 96477 h 543992"/>
                <a:gd name="connsiteX10" fmla="*/ 1026357 w 3885493"/>
                <a:gd name="connsiteY10" fmla="*/ 143810 h 543992"/>
                <a:gd name="connsiteX11" fmla="*/ 920702 w 3885493"/>
                <a:gd name="connsiteY11" fmla="*/ 191143 h 543992"/>
                <a:gd name="connsiteX12" fmla="*/ 812892 w 3885493"/>
                <a:gd name="connsiteY12" fmla="*/ 242780 h 543992"/>
                <a:gd name="connsiteX13" fmla="*/ 705081 w 3885493"/>
                <a:gd name="connsiteY13" fmla="*/ 294416 h 543992"/>
                <a:gd name="connsiteX14" fmla="*/ 601583 w 3885493"/>
                <a:gd name="connsiteY14" fmla="*/ 354659 h 543992"/>
                <a:gd name="connsiteX15" fmla="*/ 500241 w 3885493"/>
                <a:gd name="connsiteY15" fmla="*/ 412750 h 543992"/>
                <a:gd name="connsiteX16" fmla="*/ 401056 w 3885493"/>
                <a:gd name="connsiteY16" fmla="*/ 477295 h 543992"/>
                <a:gd name="connsiteX17" fmla="*/ 301870 w 3885493"/>
                <a:gd name="connsiteY17" fmla="*/ 543992 h 543992"/>
                <a:gd name="connsiteX18" fmla="*/ 0 w 3885493"/>
                <a:gd name="connsiteY18" fmla="*/ 143810 h 543992"/>
                <a:gd name="connsiteX19" fmla="*/ 94874 w 3885493"/>
                <a:gd name="connsiteY19" fmla="*/ 87871 h 543992"/>
                <a:gd name="connsiteX20" fmla="*/ 189747 w 3885493"/>
                <a:gd name="connsiteY20" fmla="*/ 31931 h 543992"/>
                <a:gd name="connsiteX21" fmla="*/ 248415 w 3885493"/>
                <a:gd name="connsiteY21" fmla="*/ 0 h 543992"/>
                <a:gd name="connsiteX0" fmla="*/ 2320463 w 3870400"/>
                <a:gd name="connsiteY0" fmla="*/ 0 h 639829"/>
                <a:gd name="connsiteX1" fmla="*/ 3841986 w 3870400"/>
                <a:gd name="connsiteY1" fmla="*/ 95837 h 639829"/>
                <a:gd name="connsiteX2" fmla="*/ 3844525 w 3870400"/>
                <a:gd name="connsiteY2" fmla="*/ 97647 h 639829"/>
                <a:gd name="connsiteX3" fmla="*/ 3870400 w 3870400"/>
                <a:gd name="connsiteY3" fmla="*/ 112707 h 639829"/>
                <a:gd name="connsiteX4" fmla="*/ 2320463 w 3870400"/>
                <a:gd name="connsiteY4" fmla="*/ 0 h 639829"/>
                <a:gd name="connsiteX5" fmla="*/ 248415 w 3870400"/>
                <a:gd name="connsiteY5" fmla="*/ 95837 h 639829"/>
                <a:gd name="connsiteX6" fmla="*/ 1417593 w 3870400"/>
                <a:gd name="connsiteY6" fmla="*/ 95837 h 639829"/>
                <a:gd name="connsiteX7" fmla="*/ 1364882 w 3870400"/>
                <a:gd name="connsiteY7" fmla="*/ 112707 h 639829"/>
                <a:gd name="connsiteX8" fmla="*/ 1250603 w 3870400"/>
                <a:gd name="connsiteY8" fmla="*/ 151435 h 639829"/>
                <a:gd name="connsiteX9" fmla="*/ 1138480 w 3870400"/>
                <a:gd name="connsiteY9" fmla="*/ 192314 h 639829"/>
                <a:gd name="connsiteX10" fmla="*/ 1026357 w 3870400"/>
                <a:gd name="connsiteY10" fmla="*/ 239647 h 639829"/>
                <a:gd name="connsiteX11" fmla="*/ 920702 w 3870400"/>
                <a:gd name="connsiteY11" fmla="*/ 286980 h 639829"/>
                <a:gd name="connsiteX12" fmla="*/ 812892 w 3870400"/>
                <a:gd name="connsiteY12" fmla="*/ 338617 h 639829"/>
                <a:gd name="connsiteX13" fmla="*/ 705081 w 3870400"/>
                <a:gd name="connsiteY13" fmla="*/ 390253 h 639829"/>
                <a:gd name="connsiteX14" fmla="*/ 601583 w 3870400"/>
                <a:gd name="connsiteY14" fmla="*/ 450496 h 639829"/>
                <a:gd name="connsiteX15" fmla="*/ 500241 w 3870400"/>
                <a:gd name="connsiteY15" fmla="*/ 508587 h 639829"/>
                <a:gd name="connsiteX16" fmla="*/ 401056 w 3870400"/>
                <a:gd name="connsiteY16" fmla="*/ 573132 h 639829"/>
                <a:gd name="connsiteX17" fmla="*/ 301870 w 3870400"/>
                <a:gd name="connsiteY17" fmla="*/ 639829 h 639829"/>
                <a:gd name="connsiteX18" fmla="*/ 0 w 3870400"/>
                <a:gd name="connsiteY18" fmla="*/ 239647 h 639829"/>
                <a:gd name="connsiteX19" fmla="*/ 94874 w 3870400"/>
                <a:gd name="connsiteY19" fmla="*/ 183708 h 639829"/>
                <a:gd name="connsiteX20" fmla="*/ 189747 w 3870400"/>
                <a:gd name="connsiteY20" fmla="*/ 127768 h 639829"/>
                <a:gd name="connsiteX21" fmla="*/ 248415 w 3870400"/>
                <a:gd name="connsiteY21" fmla="*/ 95837 h 639829"/>
                <a:gd name="connsiteX0" fmla="*/ 2320463 w 3844525"/>
                <a:gd name="connsiteY0" fmla="*/ 0 h 639829"/>
                <a:gd name="connsiteX1" fmla="*/ 3841986 w 3844525"/>
                <a:gd name="connsiteY1" fmla="*/ 95837 h 639829"/>
                <a:gd name="connsiteX2" fmla="*/ 3844525 w 3844525"/>
                <a:gd name="connsiteY2" fmla="*/ 97647 h 639829"/>
                <a:gd name="connsiteX3" fmla="*/ 2320463 w 3844525"/>
                <a:gd name="connsiteY3" fmla="*/ 0 h 639829"/>
                <a:gd name="connsiteX4" fmla="*/ 248415 w 3844525"/>
                <a:gd name="connsiteY4" fmla="*/ 95837 h 639829"/>
                <a:gd name="connsiteX5" fmla="*/ 1417593 w 3844525"/>
                <a:gd name="connsiteY5" fmla="*/ 95837 h 639829"/>
                <a:gd name="connsiteX6" fmla="*/ 1364882 w 3844525"/>
                <a:gd name="connsiteY6" fmla="*/ 112707 h 639829"/>
                <a:gd name="connsiteX7" fmla="*/ 1250603 w 3844525"/>
                <a:gd name="connsiteY7" fmla="*/ 151435 h 639829"/>
                <a:gd name="connsiteX8" fmla="*/ 1138480 w 3844525"/>
                <a:gd name="connsiteY8" fmla="*/ 192314 h 639829"/>
                <a:gd name="connsiteX9" fmla="*/ 1026357 w 3844525"/>
                <a:gd name="connsiteY9" fmla="*/ 239647 h 639829"/>
                <a:gd name="connsiteX10" fmla="*/ 920702 w 3844525"/>
                <a:gd name="connsiteY10" fmla="*/ 286980 h 639829"/>
                <a:gd name="connsiteX11" fmla="*/ 812892 w 3844525"/>
                <a:gd name="connsiteY11" fmla="*/ 338617 h 639829"/>
                <a:gd name="connsiteX12" fmla="*/ 705081 w 3844525"/>
                <a:gd name="connsiteY12" fmla="*/ 390253 h 639829"/>
                <a:gd name="connsiteX13" fmla="*/ 601583 w 3844525"/>
                <a:gd name="connsiteY13" fmla="*/ 450496 h 639829"/>
                <a:gd name="connsiteX14" fmla="*/ 500241 w 3844525"/>
                <a:gd name="connsiteY14" fmla="*/ 508587 h 639829"/>
                <a:gd name="connsiteX15" fmla="*/ 401056 w 3844525"/>
                <a:gd name="connsiteY15" fmla="*/ 573132 h 639829"/>
                <a:gd name="connsiteX16" fmla="*/ 301870 w 3844525"/>
                <a:gd name="connsiteY16" fmla="*/ 639829 h 639829"/>
                <a:gd name="connsiteX17" fmla="*/ 0 w 3844525"/>
                <a:gd name="connsiteY17" fmla="*/ 239647 h 639829"/>
                <a:gd name="connsiteX18" fmla="*/ 94874 w 3844525"/>
                <a:gd name="connsiteY18" fmla="*/ 183708 h 639829"/>
                <a:gd name="connsiteX19" fmla="*/ 189747 w 3844525"/>
                <a:gd name="connsiteY19" fmla="*/ 127768 h 639829"/>
                <a:gd name="connsiteX20" fmla="*/ 248415 w 3844525"/>
                <a:gd name="connsiteY20" fmla="*/ 95837 h 639829"/>
                <a:gd name="connsiteX0" fmla="*/ 2320463 w 3841986"/>
                <a:gd name="connsiteY0" fmla="*/ 0 h 639829"/>
                <a:gd name="connsiteX1" fmla="*/ 3841986 w 3841986"/>
                <a:gd name="connsiteY1" fmla="*/ 95837 h 639829"/>
                <a:gd name="connsiteX2" fmla="*/ 2320463 w 3841986"/>
                <a:gd name="connsiteY2" fmla="*/ 0 h 639829"/>
                <a:gd name="connsiteX3" fmla="*/ 248415 w 3841986"/>
                <a:gd name="connsiteY3" fmla="*/ 95837 h 639829"/>
                <a:gd name="connsiteX4" fmla="*/ 1417593 w 3841986"/>
                <a:gd name="connsiteY4" fmla="*/ 95837 h 639829"/>
                <a:gd name="connsiteX5" fmla="*/ 1364882 w 3841986"/>
                <a:gd name="connsiteY5" fmla="*/ 112707 h 639829"/>
                <a:gd name="connsiteX6" fmla="*/ 1250603 w 3841986"/>
                <a:gd name="connsiteY6" fmla="*/ 151435 h 639829"/>
                <a:gd name="connsiteX7" fmla="*/ 1138480 w 3841986"/>
                <a:gd name="connsiteY7" fmla="*/ 192314 h 639829"/>
                <a:gd name="connsiteX8" fmla="*/ 1026357 w 3841986"/>
                <a:gd name="connsiteY8" fmla="*/ 239647 h 639829"/>
                <a:gd name="connsiteX9" fmla="*/ 920702 w 3841986"/>
                <a:gd name="connsiteY9" fmla="*/ 286980 h 639829"/>
                <a:gd name="connsiteX10" fmla="*/ 812892 w 3841986"/>
                <a:gd name="connsiteY10" fmla="*/ 338617 h 639829"/>
                <a:gd name="connsiteX11" fmla="*/ 705081 w 3841986"/>
                <a:gd name="connsiteY11" fmla="*/ 390253 h 639829"/>
                <a:gd name="connsiteX12" fmla="*/ 601583 w 3841986"/>
                <a:gd name="connsiteY12" fmla="*/ 450496 h 639829"/>
                <a:gd name="connsiteX13" fmla="*/ 500241 w 3841986"/>
                <a:gd name="connsiteY13" fmla="*/ 508587 h 639829"/>
                <a:gd name="connsiteX14" fmla="*/ 401056 w 3841986"/>
                <a:gd name="connsiteY14" fmla="*/ 573132 h 639829"/>
                <a:gd name="connsiteX15" fmla="*/ 301870 w 3841986"/>
                <a:gd name="connsiteY15" fmla="*/ 639829 h 639829"/>
                <a:gd name="connsiteX16" fmla="*/ 0 w 3841986"/>
                <a:gd name="connsiteY16" fmla="*/ 239647 h 639829"/>
                <a:gd name="connsiteX17" fmla="*/ 94874 w 3841986"/>
                <a:gd name="connsiteY17" fmla="*/ 183708 h 639829"/>
                <a:gd name="connsiteX18" fmla="*/ 189747 w 3841986"/>
                <a:gd name="connsiteY18" fmla="*/ 127768 h 639829"/>
                <a:gd name="connsiteX19" fmla="*/ 248415 w 3841986"/>
                <a:gd name="connsiteY19" fmla="*/ 95837 h 639829"/>
                <a:gd name="connsiteX0" fmla="*/ 248415 w 1417593"/>
                <a:gd name="connsiteY0" fmla="*/ 0 h 543992"/>
                <a:gd name="connsiteX1" fmla="*/ 1417593 w 1417593"/>
                <a:gd name="connsiteY1" fmla="*/ 0 h 543992"/>
                <a:gd name="connsiteX2" fmla="*/ 1364882 w 1417593"/>
                <a:gd name="connsiteY2" fmla="*/ 16870 h 543992"/>
                <a:gd name="connsiteX3" fmla="*/ 1250603 w 1417593"/>
                <a:gd name="connsiteY3" fmla="*/ 55598 h 543992"/>
                <a:gd name="connsiteX4" fmla="*/ 1138480 w 1417593"/>
                <a:gd name="connsiteY4" fmla="*/ 96477 h 543992"/>
                <a:gd name="connsiteX5" fmla="*/ 1026357 w 1417593"/>
                <a:gd name="connsiteY5" fmla="*/ 143810 h 543992"/>
                <a:gd name="connsiteX6" fmla="*/ 920702 w 1417593"/>
                <a:gd name="connsiteY6" fmla="*/ 191143 h 543992"/>
                <a:gd name="connsiteX7" fmla="*/ 812892 w 1417593"/>
                <a:gd name="connsiteY7" fmla="*/ 242780 h 543992"/>
                <a:gd name="connsiteX8" fmla="*/ 705081 w 1417593"/>
                <a:gd name="connsiteY8" fmla="*/ 294416 h 543992"/>
                <a:gd name="connsiteX9" fmla="*/ 601583 w 1417593"/>
                <a:gd name="connsiteY9" fmla="*/ 354659 h 543992"/>
                <a:gd name="connsiteX10" fmla="*/ 500241 w 1417593"/>
                <a:gd name="connsiteY10" fmla="*/ 412750 h 543992"/>
                <a:gd name="connsiteX11" fmla="*/ 401056 w 1417593"/>
                <a:gd name="connsiteY11" fmla="*/ 477295 h 543992"/>
                <a:gd name="connsiteX12" fmla="*/ 301870 w 1417593"/>
                <a:gd name="connsiteY12" fmla="*/ 543992 h 543992"/>
                <a:gd name="connsiteX13" fmla="*/ 0 w 1417593"/>
                <a:gd name="connsiteY13" fmla="*/ 143810 h 543992"/>
                <a:gd name="connsiteX14" fmla="*/ 94874 w 1417593"/>
                <a:gd name="connsiteY14" fmla="*/ 87871 h 543992"/>
                <a:gd name="connsiteX15" fmla="*/ 189747 w 1417593"/>
                <a:gd name="connsiteY15" fmla="*/ 31931 h 543992"/>
                <a:gd name="connsiteX16" fmla="*/ 248415 w 1417593"/>
                <a:gd name="connsiteY16" fmla="*/ 0 h 54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86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509281 w 2918291"/>
                <a:gd name="connsiteY56" fmla="*/ 4312 h 1548162"/>
                <a:gd name="connsiteX57" fmla="*/ 2602057 w 2918291"/>
                <a:gd name="connsiteY57" fmla="*/ 0 h 1548162"/>
                <a:gd name="connsiteX0" fmla="*/ 2602057 w 2918291"/>
                <a:gd name="connsiteY0" fmla="*/ 0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56" fmla="*/ 2602057 w 2918291"/>
                <a:gd name="connsiteY56" fmla="*/ 0 h 1548162"/>
                <a:gd name="connsiteX0" fmla="*/ 2319413 w 2918291"/>
                <a:gd name="connsiteY0" fmla="*/ 19406 h 1548162"/>
                <a:gd name="connsiteX1" fmla="*/ 2692677 w 2918291"/>
                <a:gd name="connsiteY1" fmla="*/ 0 h 1548162"/>
                <a:gd name="connsiteX2" fmla="*/ 2783295 w 2918291"/>
                <a:gd name="connsiteY2" fmla="*/ 4312 h 1548162"/>
                <a:gd name="connsiteX3" fmla="*/ 2871757 w 2918291"/>
                <a:gd name="connsiteY3" fmla="*/ 12937 h 1548162"/>
                <a:gd name="connsiteX4" fmla="*/ 2918291 w 2918291"/>
                <a:gd name="connsiteY4" fmla="*/ 16609 h 1548162"/>
                <a:gd name="connsiteX5" fmla="*/ 2918291 w 2918291"/>
                <a:gd name="connsiteY5" fmla="*/ 135950 h 1548162"/>
                <a:gd name="connsiteX6" fmla="*/ 2826447 w 2918291"/>
                <a:gd name="connsiteY6" fmla="*/ 146623 h 1548162"/>
                <a:gd name="connsiteX7" fmla="*/ 2740143 w 2918291"/>
                <a:gd name="connsiteY7" fmla="*/ 163872 h 1548162"/>
                <a:gd name="connsiteX8" fmla="*/ 2645209 w 2918291"/>
                <a:gd name="connsiteY8" fmla="*/ 183278 h 1548162"/>
                <a:gd name="connsiteX9" fmla="*/ 2552433 w 2918291"/>
                <a:gd name="connsiteY9" fmla="*/ 206997 h 1548162"/>
                <a:gd name="connsiteX10" fmla="*/ 2457499 w 2918291"/>
                <a:gd name="connsiteY10" fmla="*/ 230715 h 1548162"/>
                <a:gd name="connsiteX11" fmla="*/ 2362565 w 2918291"/>
                <a:gd name="connsiteY11" fmla="*/ 263058 h 1548162"/>
                <a:gd name="connsiteX12" fmla="*/ 2263315 w 2918291"/>
                <a:gd name="connsiteY12" fmla="*/ 293245 h 1548162"/>
                <a:gd name="connsiteX13" fmla="*/ 2164066 w 2918291"/>
                <a:gd name="connsiteY13" fmla="*/ 329901 h 1548162"/>
                <a:gd name="connsiteX14" fmla="*/ 2064817 w 2918291"/>
                <a:gd name="connsiteY14" fmla="*/ 368713 h 1548162"/>
                <a:gd name="connsiteX15" fmla="*/ 1965568 w 2918291"/>
                <a:gd name="connsiteY15" fmla="*/ 413993 h 1548162"/>
                <a:gd name="connsiteX16" fmla="*/ 1866318 w 2918291"/>
                <a:gd name="connsiteY16" fmla="*/ 457118 h 1548162"/>
                <a:gd name="connsiteX17" fmla="*/ 1767069 w 2918291"/>
                <a:gd name="connsiteY17" fmla="*/ 504554 h 1548162"/>
                <a:gd name="connsiteX18" fmla="*/ 1667820 w 2918291"/>
                <a:gd name="connsiteY18" fmla="*/ 556303 h 1548162"/>
                <a:gd name="connsiteX19" fmla="*/ 1564255 w 2918291"/>
                <a:gd name="connsiteY19" fmla="*/ 612365 h 1548162"/>
                <a:gd name="connsiteX20" fmla="*/ 1465006 w 2918291"/>
                <a:gd name="connsiteY20" fmla="*/ 668427 h 1548162"/>
                <a:gd name="connsiteX21" fmla="*/ 1361442 w 2918291"/>
                <a:gd name="connsiteY21" fmla="*/ 726644 h 1548162"/>
                <a:gd name="connsiteX22" fmla="*/ 1262192 w 2918291"/>
                <a:gd name="connsiteY22" fmla="*/ 791331 h 1548162"/>
                <a:gd name="connsiteX23" fmla="*/ 1162943 w 2918291"/>
                <a:gd name="connsiteY23" fmla="*/ 853861 h 1548162"/>
                <a:gd name="connsiteX24" fmla="*/ 1063694 w 2918291"/>
                <a:gd name="connsiteY24" fmla="*/ 920704 h 1548162"/>
                <a:gd name="connsiteX25" fmla="*/ 964444 w 2918291"/>
                <a:gd name="connsiteY25" fmla="*/ 994015 h 1548162"/>
                <a:gd name="connsiteX26" fmla="*/ 865195 w 2918291"/>
                <a:gd name="connsiteY26" fmla="*/ 1065170 h 1548162"/>
                <a:gd name="connsiteX27" fmla="*/ 770261 w 2918291"/>
                <a:gd name="connsiteY27" fmla="*/ 1140638 h 1548162"/>
                <a:gd name="connsiteX28" fmla="*/ 675327 w 2918291"/>
                <a:gd name="connsiteY28" fmla="*/ 1216105 h 1548162"/>
                <a:gd name="connsiteX29" fmla="*/ 580393 w 2918291"/>
                <a:gd name="connsiteY29" fmla="*/ 1295885 h 1548162"/>
                <a:gd name="connsiteX30" fmla="*/ 483301 w 2918291"/>
                <a:gd name="connsiteY30" fmla="*/ 1377821 h 1548162"/>
                <a:gd name="connsiteX31" fmla="*/ 392682 w 2918291"/>
                <a:gd name="connsiteY31" fmla="*/ 1461914 h 1548162"/>
                <a:gd name="connsiteX32" fmla="*/ 302063 w 2918291"/>
                <a:gd name="connsiteY32" fmla="*/ 1548162 h 1548162"/>
                <a:gd name="connsiteX33" fmla="*/ 0 w 2918291"/>
                <a:gd name="connsiteY33" fmla="*/ 1151419 h 1548162"/>
                <a:gd name="connsiteX34" fmla="*/ 107880 w 2918291"/>
                <a:gd name="connsiteY34" fmla="*/ 1056545 h 1548162"/>
                <a:gd name="connsiteX35" fmla="*/ 213602 w 2918291"/>
                <a:gd name="connsiteY35" fmla="*/ 965984 h 1548162"/>
                <a:gd name="connsiteX36" fmla="*/ 325797 w 2918291"/>
                <a:gd name="connsiteY36" fmla="*/ 877579 h 1548162"/>
                <a:gd name="connsiteX37" fmla="*/ 431519 w 2918291"/>
                <a:gd name="connsiteY37" fmla="*/ 797799 h 1548162"/>
                <a:gd name="connsiteX38" fmla="*/ 539399 w 2918291"/>
                <a:gd name="connsiteY38" fmla="*/ 718020 h 1548162"/>
                <a:gd name="connsiteX39" fmla="*/ 651593 w 2918291"/>
                <a:gd name="connsiteY39" fmla="*/ 646864 h 1548162"/>
                <a:gd name="connsiteX40" fmla="*/ 757315 w 2918291"/>
                <a:gd name="connsiteY40" fmla="*/ 580022 h 1548162"/>
                <a:gd name="connsiteX41" fmla="*/ 865195 w 2918291"/>
                <a:gd name="connsiteY41" fmla="*/ 517491 h 1548162"/>
                <a:gd name="connsiteX42" fmla="*/ 973075 w 2918291"/>
                <a:gd name="connsiteY42" fmla="*/ 457118 h 1548162"/>
                <a:gd name="connsiteX43" fmla="*/ 1083112 w 2918291"/>
                <a:gd name="connsiteY43" fmla="*/ 396743 h 1548162"/>
                <a:gd name="connsiteX44" fmla="*/ 1190992 w 2918291"/>
                <a:gd name="connsiteY44" fmla="*/ 344994 h 1548162"/>
                <a:gd name="connsiteX45" fmla="*/ 1298871 w 2918291"/>
                <a:gd name="connsiteY45" fmla="*/ 297558 h 1548162"/>
                <a:gd name="connsiteX46" fmla="*/ 1402436 w 2918291"/>
                <a:gd name="connsiteY46" fmla="*/ 254433 h 1548162"/>
                <a:gd name="connsiteX47" fmla="*/ 1508158 w 2918291"/>
                <a:gd name="connsiteY47" fmla="*/ 215621 h 1548162"/>
                <a:gd name="connsiteX48" fmla="*/ 1611722 w 2918291"/>
                <a:gd name="connsiteY48" fmla="*/ 178966 h 1548162"/>
                <a:gd name="connsiteX49" fmla="*/ 1719602 w 2918291"/>
                <a:gd name="connsiteY49" fmla="*/ 142310 h 1548162"/>
                <a:gd name="connsiteX50" fmla="*/ 1823166 w 2918291"/>
                <a:gd name="connsiteY50" fmla="*/ 116436 h 1548162"/>
                <a:gd name="connsiteX51" fmla="*/ 1922416 w 2918291"/>
                <a:gd name="connsiteY51" fmla="*/ 88405 h 1548162"/>
                <a:gd name="connsiteX52" fmla="*/ 2025980 w 2918291"/>
                <a:gd name="connsiteY52" fmla="*/ 66843 h 1548162"/>
                <a:gd name="connsiteX53" fmla="*/ 2125229 w 2918291"/>
                <a:gd name="connsiteY53" fmla="*/ 47437 h 1548162"/>
                <a:gd name="connsiteX54" fmla="*/ 2224479 w 2918291"/>
                <a:gd name="connsiteY54" fmla="*/ 32343 h 1548162"/>
                <a:gd name="connsiteX55" fmla="*/ 2319413 w 2918291"/>
                <a:gd name="connsiteY55" fmla="*/ 19406 h 1548162"/>
                <a:gd name="connsiteX0" fmla="*/ 2319413 w 2918291"/>
                <a:gd name="connsiteY0" fmla="*/ 15094 h 1543850"/>
                <a:gd name="connsiteX1" fmla="*/ 2783295 w 2918291"/>
                <a:gd name="connsiteY1" fmla="*/ 0 h 1543850"/>
                <a:gd name="connsiteX2" fmla="*/ 2871757 w 2918291"/>
                <a:gd name="connsiteY2" fmla="*/ 8625 h 1543850"/>
                <a:gd name="connsiteX3" fmla="*/ 2918291 w 2918291"/>
                <a:gd name="connsiteY3" fmla="*/ 12297 h 1543850"/>
                <a:gd name="connsiteX4" fmla="*/ 2918291 w 2918291"/>
                <a:gd name="connsiteY4" fmla="*/ 131638 h 1543850"/>
                <a:gd name="connsiteX5" fmla="*/ 2826447 w 2918291"/>
                <a:gd name="connsiteY5" fmla="*/ 142311 h 1543850"/>
                <a:gd name="connsiteX6" fmla="*/ 2740143 w 2918291"/>
                <a:gd name="connsiteY6" fmla="*/ 159560 h 1543850"/>
                <a:gd name="connsiteX7" fmla="*/ 2645209 w 2918291"/>
                <a:gd name="connsiteY7" fmla="*/ 178966 h 1543850"/>
                <a:gd name="connsiteX8" fmla="*/ 2552433 w 2918291"/>
                <a:gd name="connsiteY8" fmla="*/ 202685 h 1543850"/>
                <a:gd name="connsiteX9" fmla="*/ 2457499 w 2918291"/>
                <a:gd name="connsiteY9" fmla="*/ 226403 h 1543850"/>
                <a:gd name="connsiteX10" fmla="*/ 2362565 w 2918291"/>
                <a:gd name="connsiteY10" fmla="*/ 258746 h 1543850"/>
                <a:gd name="connsiteX11" fmla="*/ 2263315 w 2918291"/>
                <a:gd name="connsiteY11" fmla="*/ 288933 h 1543850"/>
                <a:gd name="connsiteX12" fmla="*/ 2164066 w 2918291"/>
                <a:gd name="connsiteY12" fmla="*/ 325589 h 1543850"/>
                <a:gd name="connsiteX13" fmla="*/ 2064817 w 2918291"/>
                <a:gd name="connsiteY13" fmla="*/ 364401 h 1543850"/>
                <a:gd name="connsiteX14" fmla="*/ 1965568 w 2918291"/>
                <a:gd name="connsiteY14" fmla="*/ 409681 h 1543850"/>
                <a:gd name="connsiteX15" fmla="*/ 1866318 w 2918291"/>
                <a:gd name="connsiteY15" fmla="*/ 452806 h 1543850"/>
                <a:gd name="connsiteX16" fmla="*/ 1767069 w 2918291"/>
                <a:gd name="connsiteY16" fmla="*/ 500242 h 1543850"/>
                <a:gd name="connsiteX17" fmla="*/ 1667820 w 2918291"/>
                <a:gd name="connsiteY17" fmla="*/ 551991 h 1543850"/>
                <a:gd name="connsiteX18" fmla="*/ 1564255 w 2918291"/>
                <a:gd name="connsiteY18" fmla="*/ 608053 h 1543850"/>
                <a:gd name="connsiteX19" fmla="*/ 1465006 w 2918291"/>
                <a:gd name="connsiteY19" fmla="*/ 664115 h 1543850"/>
                <a:gd name="connsiteX20" fmla="*/ 1361442 w 2918291"/>
                <a:gd name="connsiteY20" fmla="*/ 722332 h 1543850"/>
                <a:gd name="connsiteX21" fmla="*/ 1262192 w 2918291"/>
                <a:gd name="connsiteY21" fmla="*/ 787019 h 1543850"/>
                <a:gd name="connsiteX22" fmla="*/ 1162943 w 2918291"/>
                <a:gd name="connsiteY22" fmla="*/ 849549 h 1543850"/>
                <a:gd name="connsiteX23" fmla="*/ 1063694 w 2918291"/>
                <a:gd name="connsiteY23" fmla="*/ 916392 h 1543850"/>
                <a:gd name="connsiteX24" fmla="*/ 964444 w 2918291"/>
                <a:gd name="connsiteY24" fmla="*/ 989703 h 1543850"/>
                <a:gd name="connsiteX25" fmla="*/ 865195 w 2918291"/>
                <a:gd name="connsiteY25" fmla="*/ 1060858 h 1543850"/>
                <a:gd name="connsiteX26" fmla="*/ 770261 w 2918291"/>
                <a:gd name="connsiteY26" fmla="*/ 1136326 h 1543850"/>
                <a:gd name="connsiteX27" fmla="*/ 675327 w 2918291"/>
                <a:gd name="connsiteY27" fmla="*/ 1211793 h 1543850"/>
                <a:gd name="connsiteX28" fmla="*/ 580393 w 2918291"/>
                <a:gd name="connsiteY28" fmla="*/ 1291573 h 1543850"/>
                <a:gd name="connsiteX29" fmla="*/ 483301 w 2918291"/>
                <a:gd name="connsiteY29" fmla="*/ 1373509 h 1543850"/>
                <a:gd name="connsiteX30" fmla="*/ 392682 w 2918291"/>
                <a:gd name="connsiteY30" fmla="*/ 1457602 h 1543850"/>
                <a:gd name="connsiteX31" fmla="*/ 302063 w 2918291"/>
                <a:gd name="connsiteY31" fmla="*/ 1543850 h 1543850"/>
                <a:gd name="connsiteX32" fmla="*/ 0 w 2918291"/>
                <a:gd name="connsiteY32" fmla="*/ 1147107 h 1543850"/>
                <a:gd name="connsiteX33" fmla="*/ 107880 w 2918291"/>
                <a:gd name="connsiteY33" fmla="*/ 1052233 h 1543850"/>
                <a:gd name="connsiteX34" fmla="*/ 213602 w 2918291"/>
                <a:gd name="connsiteY34" fmla="*/ 961672 h 1543850"/>
                <a:gd name="connsiteX35" fmla="*/ 325797 w 2918291"/>
                <a:gd name="connsiteY35" fmla="*/ 873267 h 1543850"/>
                <a:gd name="connsiteX36" fmla="*/ 431519 w 2918291"/>
                <a:gd name="connsiteY36" fmla="*/ 793487 h 1543850"/>
                <a:gd name="connsiteX37" fmla="*/ 539399 w 2918291"/>
                <a:gd name="connsiteY37" fmla="*/ 713708 h 1543850"/>
                <a:gd name="connsiteX38" fmla="*/ 651593 w 2918291"/>
                <a:gd name="connsiteY38" fmla="*/ 642552 h 1543850"/>
                <a:gd name="connsiteX39" fmla="*/ 757315 w 2918291"/>
                <a:gd name="connsiteY39" fmla="*/ 575710 h 1543850"/>
                <a:gd name="connsiteX40" fmla="*/ 865195 w 2918291"/>
                <a:gd name="connsiteY40" fmla="*/ 513179 h 1543850"/>
                <a:gd name="connsiteX41" fmla="*/ 973075 w 2918291"/>
                <a:gd name="connsiteY41" fmla="*/ 452806 h 1543850"/>
                <a:gd name="connsiteX42" fmla="*/ 1083112 w 2918291"/>
                <a:gd name="connsiteY42" fmla="*/ 392431 h 1543850"/>
                <a:gd name="connsiteX43" fmla="*/ 1190992 w 2918291"/>
                <a:gd name="connsiteY43" fmla="*/ 340682 h 1543850"/>
                <a:gd name="connsiteX44" fmla="*/ 1298871 w 2918291"/>
                <a:gd name="connsiteY44" fmla="*/ 293246 h 1543850"/>
                <a:gd name="connsiteX45" fmla="*/ 1402436 w 2918291"/>
                <a:gd name="connsiteY45" fmla="*/ 250121 h 1543850"/>
                <a:gd name="connsiteX46" fmla="*/ 1508158 w 2918291"/>
                <a:gd name="connsiteY46" fmla="*/ 211309 h 1543850"/>
                <a:gd name="connsiteX47" fmla="*/ 1611722 w 2918291"/>
                <a:gd name="connsiteY47" fmla="*/ 174654 h 1543850"/>
                <a:gd name="connsiteX48" fmla="*/ 1719602 w 2918291"/>
                <a:gd name="connsiteY48" fmla="*/ 137998 h 1543850"/>
                <a:gd name="connsiteX49" fmla="*/ 1823166 w 2918291"/>
                <a:gd name="connsiteY49" fmla="*/ 112124 h 1543850"/>
                <a:gd name="connsiteX50" fmla="*/ 1922416 w 2918291"/>
                <a:gd name="connsiteY50" fmla="*/ 84093 h 1543850"/>
                <a:gd name="connsiteX51" fmla="*/ 2025980 w 2918291"/>
                <a:gd name="connsiteY51" fmla="*/ 62531 h 1543850"/>
                <a:gd name="connsiteX52" fmla="*/ 2125229 w 2918291"/>
                <a:gd name="connsiteY52" fmla="*/ 43125 h 1543850"/>
                <a:gd name="connsiteX53" fmla="*/ 2224479 w 2918291"/>
                <a:gd name="connsiteY53" fmla="*/ 28031 h 1543850"/>
                <a:gd name="connsiteX54" fmla="*/ 2319413 w 2918291"/>
                <a:gd name="connsiteY54" fmla="*/ 15094 h 1543850"/>
                <a:gd name="connsiteX0" fmla="*/ 2319413 w 2918291"/>
                <a:gd name="connsiteY0" fmla="*/ 6469 h 1535225"/>
                <a:gd name="connsiteX1" fmla="*/ 2871757 w 2918291"/>
                <a:gd name="connsiteY1" fmla="*/ 0 h 1535225"/>
                <a:gd name="connsiteX2" fmla="*/ 2918291 w 2918291"/>
                <a:gd name="connsiteY2" fmla="*/ 3672 h 1535225"/>
                <a:gd name="connsiteX3" fmla="*/ 2918291 w 2918291"/>
                <a:gd name="connsiteY3" fmla="*/ 123013 h 1535225"/>
                <a:gd name="connsiteX4" fmla="*/ 2826447 w 2918291"/>
                <a:gd name="connsiteY4" fmla="*/ 133686 h 1535225"/>
                <a:gd name="connsiteX5" fmla="*/ 2740143 w 2918291"/>
                <a:gd name="connsiteY5" fmla="*/ 150935 h 1535225"/>
                <a:gd name="connsiteX6" fmla="*/ 2645209 w 2918291"/>
                <a:gd name="connsiteY6" fmla="*/ 170341 h 1535225"/>
                <a:gd name="connsiteX7" fmla="*/ 2552433 w 2918291"/>
                <a:gd name="connsiteY7" fmla="*/ 194060 h 1535225"/>
                <a:gd name="connsiteX8" fmla="*/ 2457499 w 2918291"/>
                <a:gd name="connsiteY8" fmla="*/ 217778 h 1535225"/>
                <a:gd name="connsiteX9" fmla="*/ 2362565 w 2918291"/>
                <a:gd name="connsiteY9" fmla="*/ 250121 h 1535225"/>
                <a:gd name="connsiteX10" fmla="*/ 2263315 w 2918291"/>
                <a:gd name="connsiteY10" fmla="*/ 280308 h 1535225"/>
                <a:gd name="connsiteX11" fmla="*/ 2164066 w 2918291"/>
                <a:gd name="connsiteY11" fmla="*/ 316964 h 1535225"/>
                <a:gd name="connsiteX12" fmla="*/ 2064817 w 2918291"/>
                <a:gd name="connsiteY12" fmla="*/ 355776 h 1535225"/>
                <a:gd name="connsiteX13" fmla="*/ 1965568 w 2918291"/>
                <a:gd name="connsiteY13" fmla="*/ 401056 h 1535225"/>
                <a:gd name="connsiteX14" fmla="*/ 1866318 w 2918291"/>
                <a:gd name="connsiteY14" fmla="*/ 444181 h 1535225"/>
                <a:gd name="connsiteX15" fmla="*/ 1767069 w 2918291"/>
                <a:gd name="connsiteY15" fmla="*/ 491617 h 1535225"/>
                <a:gd name="connsiteX16" fmla="*/ 1667820 w 2918291"/>
                <a:gd name="connsiteY16" fmla="*/ 543366 h 1535225"/>
                <a:gd name="connsiteX17" fmla="*/ 1564255 w 2918291"/>
                <a:gd name="connsiteY17" fmla="*/ 599428 h 1535225"/>
                <a:gd name="connsiteX18" fmla="*/ 1465006 w 2918291"/>
                <a:gd name="connsiteY18" fmla="*/ 655490 h 1535225"/>
                <a:gd name="connsiteX19" fmla="*/ 1361442 w 2918291"/>
                <a:gd name="connsiteY19" fmla="*/ 713707 h 1535225"/>
                <a:gd name="connsiteX20" fmla="*/ 1262192 w 2918291"/>
                <a:gd name="connsiteY20" fmla="*/ 778394 h 1535225"/>
                <a:gd name="connsiteX21" fmla="*/ 1162943 w 2918291"/>
                <a:gd name="connsiteY21" fmla="*/ 840924 h 1535225"/>
                <a:gd name="connsiteX22" fmla="*/ 1063694 w 2918291"/>
                <a:gd name="connsiteY22" fmla="*/ 907767 h 1535225"/>
                <a:gd name="connsiteX23" fmla="*/ 964444 w 2918291"/>
                <a:gd name="connsiteY23" fmla="*/ 981078 h 1535225"/>
                <a:gd name="connsiteX24" fmla="*/ 865195 w 2918291"/>
                <a:gd name="connsiteY24" fmla="*/ 1052233 h 1535225"/>
                <a:gd name="connsiteX25" fmla="*/ 770261 w 2918291"/>
                <a:gd name="connsiteY25" fmla="*/ 1127701 h 1535225"/>
                <a:gd name="connsiteX26" fmla="*/ 675327 w 2918291"/>
                <a:gd name="connsiteY26" fmla="*/ 1203168 h 1535225"/>
                <a:gd name="connsiteX27" fmla="*/ 580393 w 2918291"/>
                <a:gd name="connsiteY27" fmla="*/ 1282948 h 1535225"/>
                <a:gd name="connsiteX28" fmla="*/ 483301 w 2918291"/>
                <a:gd name="connsiteY28" fmla="*/ 1364884 h 1535225"/>
                <a:gd name="connsiteX29" fmla="*/ 392682 w 2918291"/>
                <a:gd name="connsiteY29" fmla="*/ 1448977 h 1535225"/>
                <a:gd name="connsiteX30" fmla="*/ 302063 w 2918291"/>
                <a:gd name="connsiteY30" fmla="*/ 1535225 h 1535225"/>
                <a:gd name="connsiteX31" fmla="*/ 0 w 2918291"/>
                <a:gd name="connsiteY31" fmla="*/ 1138482 h 1535225"/>
                <a:gd name="connsiteX32" fmla="*/ 107880 w 2918291"/>
                <a:gd name="connsiteY32" fmla="*/ 1043608 h 1535225"/>
                <a:gd name="connsiteX33" fmla="*/ 213602 w 2918291"/>
                <a:gd name="connsiteY33" fmla="*/ 953047 h 1535225"/>
                <a:gd name="connsiteX34" fmla="*/ 325797 w 2918291"/>
                <a:gd name="connsiteY34" fmla="*/ 864642 h 1535225"/>
                <a:gd name="connsiteX35" fmla="*/ 431519 w 2918291"/>
                <a:gd name="connsiteY35" fmla="*/ 784862 h 1535225"/>
                <a:gd name="connsiteX36" fmla="*/ 539399 w 2918291"/>
                <a:gd name="connsiteY36" fmla="*/ 705083 h 1535225"/>
                <a:gd name="connsiteX37" fmla="*/ 651593 w 2918291"/>
                <a:gd name="connsiteY37" fmla="*/ 633927 h 1535225"/>
                <a:gd name="connsiteX38" fmla="*/ 757315 w 2918291"/>
                <a:gd name="connsiteY38" fmla="*/ 567085 h 1535225"/>
                <a:gd name="connsiteX39" fmla="*/ 865195 w 2918291"/>
                <a:gd name="connsiteY39" fmla="*/ 504554 h 1535225"/>
                <a:gd name="connsiteX40" fmla="*/ 973075 w 2918291"/>
                <a:gd name="connsiteY40" fmla="*/ 444181 h 1535225"/>
                <a:gd name="connsiteX41" fmla="*/ 1083112 w 2918291"/>
                <a:gd name="connsiteY41" fmla="*/ 383806 h 1535225"/>
                <a:gd name="connsiteX42" fmla="*/ 1190992 w 2918291"/>
                <a:gd name="connsiteY42" fmla="*/ 332057 h 1535225"/>
                <a:gd name="connsiteX43" fmla="*/ 1298871 w 2918291"/>
                <a:gd name="connsiteY43" fmla="*/ 284621 h 1535225"/>
                <a:gd name="connsiteX44" fmla="*/ 1402436 w 2918291"/>
                <a:gd name="connsiteY44" fmla="*/ 241496 h 1535225"/>
                <a:gd name="connsiteX45" fmla="*/ 1508158 w 2918291"/>
                <a:gd name="connsiteY45" fmla="*/ 202684 h 1535225"/>
                <a:gd name="connsiteX46" fmla="*/ 1611722 w 2918291"/>
                <a:gd name="connsiteY46" fmla="*/ 166029 h 1535225"/>
                <a:gd name="connsiteX47" fmla="*/ 1719602 w 2918291"/>
                <a:gd name="connsiteY47" fmla="*/ 129373 h 1535225"/>
                <a:gd name="connsiteX48" fmla="*/ 1823166 w 2918291"/>
                <a:gd name="connsiteY48" fmla="*/ 103499 h 1535225"/>
                <a:gd name="connsiteX49" fmla="*/ 1922416 w 2918291"/>
                <a:gd name="connsiteY49" fmla="*/ 75468 h 1535225"/>
                <a:gd name="connsiteX50" fmla="*/ 2025980 w 2918291"/>
                <a:gd name="connsiteY50" fmla="*/ 53906 h 1535225"/>
                <a:gd name="connsiteX51" fmla="*/ 2125229 w 2918291"/>
                <a:gd name="connsiteY51" fmla="*/ 34500 h 1535225"/>
                <a:gd name="connsiteX52" fmla="*/ 2224479 w 2918291"/>
                <a:gd name="connsiteY52" fmla="*/ 19406 h 1535225"/>
                <a:gd name="connsiteX53" fmla="*/ 2319413 w 2918291"/>
                <a:gd name="connsiteY53" fmla="*/ 6469 h 1535225"/>
                <a:gd name="connsiteX0" fmla="*/ 2319413 w 2918291"/>
                <a:gd name="connsiteY0" fmla="*/ 2797 h 1531553"/>
                <a:gd name="connsiteX1" fmla="*/ 2918291 w 2918291"/>
                <a:gd name="connsiteY1" fmla="*/ 0 h 1531553"/>
                <a:gd name="connsiteX2" fmla="*/ 2918291 w 2918291"/>
                <a:gd name="connsiteY2" fmla="*/ 119341 h 1531553"/>
                <a:gd name="connsiteX3" fmla="*/ 2826447 w 2918291"/>
                <a:gd name="connsiteY3" fmla="*/ 130014 h 1531553"/>
                <a:gd name="connsiteX4" fmla="*/ 2740143 w 2918291"/>
                <a:gd name="connsiteY4" fmla="*/ 147263 h 1531553"/>
                <a:gd name="connsiteX5" fmla="*/ 2645209 w 2918291"/>
                <a:gd name="connsiteY5" fmla="*/ 166669 h 1531553"/>
                <a:gd name="connsiteX6" fmla="*/ 2552433 w 2918291"/>
                <a:gd name="connsiteY6" fmla="*/ 190388 h 1531553"/>
                <a:gd name="connsiteX7" fmla="*/ 2457499 w 2918291"/>
                <a:gd name="connsiteY7" fmla="*/ 214106 h 1531553"/>
                <a:gd name="connsiteX8" fmla="*/ 2362565 w 2918291"/>
                <a:gd name="connsiteY8" fmla="*/ 246449 h 1531553"/>
                <a:gd name="connsiteX9" fmla="*/ 2263315 w 2918291"/>
                <a:gd name="connsiteY9" fmla="*/ 276636 h 1531553"/>
                <a:gd name="connsiteX10" fmla="*/ 2164066 w 2918291"/>
                <a:gd name="connsiteY10" fmla="*/ 313292 h 1531553"/>
                <a:gd name="connsiteX11" fmla="*/ 2064817 w 2918291"/>
                <a:gd name="connsiteY11" fmla="*/ 352104 h 1531553"/>
                <a:gd name="connsiteX12" fmla="*/ 1965568 w 2918291"/>
                <a:gd name="connsiteY12" fmla="*/ 397384 h 1531553"/>
                <a:gd name="connsiteX13" fmla="*/ 1866318 w 2918291"/>
                <a:gd name="connsiteY13" fmla="*/ 440509 h 1531553"/>
                <a:gd name="connsiteX14" fmla="*/ 1767069 w 2918291"/>
                <a:gd name="connsiteY14" fmla="*/ 487945 h 1531553"/>
                <a:gd name="connsiteX15" fmla="*/ 1667820 w 2918291"/>
                <a:gd name="connsiteY15" fmla="*/ 539694 h 1531553"/>
                <a:gd name="connsiteX16" fmla="*/ 1564255 w 2918291"/>
                <a:gd name="connsiteY16" fmla="*/ 595756 h 1531553"/>
                <a:gd name="connsiteX17" fmla="*/ 1465006 w 2918291"/>
                <a:gd name="connsiteY17" fmla="*/ 651818 h 1531553"/>
                <a:gd name="connsiteX18" fmla="*/ 1361442 w 2918291"/>
                <a:gd name="connsiteY18" fmla="*/ 710035 h 1531553"/>
                <a:gd name="connsiteX19" fmla="*/ 1262192 w 2918291"/>
                <a:gd name="connsiteY19" fmla="*/ 774722 h 1531553"/>
                <a:gd name="connsiteX20" fmla="*/ 1162943 w 2918291"/>
                <a:gd name="connsiteY20" fmla="*/ 837252 h 1531553"/>
                <a:gd name="connsiteX21" fmla="*/ 1063694 w 2918291"/>
                <a:gd name="connsiteY21" fmla="*/ 904095 h 1531553"/>
                <a:gd name="connsiteX22" fmla="*/ 964444 w 2918291"/>
                <a:gd name="connsiteY22" fmla="*/ 977406 h 1531553"/>
                <a:gd name="connsiteX23" fmla="*/ 865195 w 2918291"/>
                <a:gd name="connsiteY23" fmla="*/ 1048561 h 1531553"/>
                <a:gd name="connsiteX24" fmla="*/ 770261 w 2918291"/>
                <a:gd name="connsiteY24" fmla="*/ 1124029 h 1531553"/>
                <a:gd name="connsiteX25" fmla="*/ 675327 w 2918291"/>
                <a:gd name="connsiteY25" fmla="*/ 1199496 h 1531553"/>
                <a:gd name="connsiteX26" fmla="*/ 580393 w 2918291"/>
                <a:gd name="connsiteY26" fmla="*/ 1279276 h 1531553"/>
                <a:gd name="connsiteX27" fmla="*/ 483301 w 2918291"/>
                <a:gd name="connsiteY27" fmla="*/ 1361212 h 1531553"/>
                <a:gd name="connsiteX28" fmla="*/ 392682 w 2918291"/>
                <a:gd name="connsiteY28" fmla="*/ 1445305 h 1531553"/>
                <a:gd name="connsiteX29" fmla="*/ 302063 w 2918291"/>
                <a:gd name="connsiteY29" fmla="*/ 1531553 h 1531553"/>
                <a:gd name="connsiteX30" fmla="*/ 0 w 2918291"/>
                <a:gd name="connsiteY30" fmla="*/ 1134810 h 1531553"/>
                <a:gd name="connsiteX31" fmla="*/ 107880 w 2918291"/>
                <a:gd name="connsiteY31" fmla="*/ 1039936 h 1531553"/>
                <a:gd name="connsiteX32" fmla="*/ 213602 w 2918291"/>
                <a:gd name="connsiteY32" fmla="*/ 949375 h 1531553"/>
                <a:gd name="connsiteX33" fmla="*/ 325797 w 2918291"/>
                <a:gd name="connsiteY33" fmla="*/ 860970 h 1531553"/>
                <a:gd name="connsiteX34" fmla="*/ 431519 w 2918291"/>
                <a:gd name="connsiteY34" fmla="*/ 781190 h 1531553"/>
                <a:gd name="connsiteX35" fmla="*/ 539399 w 2918291"/>
                <a:gd name="connsiteY35" fmla="*/ 701411 h 1531553"/>
                <a:gd name="connsiteX36" fmla="*/ 651593 w 2918291"/>
                <a:gd name="connsiteY36" fmla="*/ 630255 h 1531553"/>
                <a:gd name="connsiteX37" fmla="*/ 757315 w 2918291"/>
                <a:gd name="connsiteY37" fmla="*/ 563413 h 1531553"/>
                <a:gd name="connsiteX38" fmla="*/ 865195 w 2918291"/>
                <a:gd name="connsiteY38" fmla="*/ 500882 h 1531553"/>
                <a:gd name="connsiteX39" fmla="*/ 973075 w 2918291"/>
                <a:gd name="connsiteY39" fmla="*/ 440509 h 1531553"/>
                <a:gd name="connsiteX40" fmla="*/ 1083112 w 2918291"/>
                <a:gd name="connsiteY40" fmla="*/ 380134 h 1531553"/>
                <a:gd name="connsiteX41" fmla="*/ 1190992 w 2918291"/>
                <a:gd name="connsiteY41" fmla="*/ 328385 h 1531553"/>
                <a:gd name="connsiteX42" fmla="*/ 1298871 w 2918291"/>
                <a:gd name="connsiteY42" fmla="*/ 280949 h 1531553"/>
                <a:gd name="connsiteX43" fmla="*/ 1402436 w 2918291"/>
                <a:gd name="connsiteY43" fmla="*/ 237824 h 1531553"/>
                <a:gd name="connsiteX44" fmla="*/ 1508158 w 2918291"/>
                <a:gd name="connsiteY44" fmla="*/ 199012 h 1531553"/>
                <a:gd name="connsiteX45" fmla="*/ 1611722 w 2918291"/>
                <a:gd name="connsiteY45" fmla="*/ 162357 h 1531553"/>
                <a:gd name="connsiteX46" fmla="*/ 1719602 w 2918291"/>
                <a:gd name="connsiteY46" fmla="*/ 125701 h 1531553"/>
                <a:gd name="connsiteX47" fmla="*/ 1823166 w 2918291"/>
                <a:gd name="connsiteY47" fmla="*/ 99827 h 1531553"/>
                <a:gd name="connsiteX48" fmla="*/ 1922416 w 2918291"/>
                <a:gd name="connsiteY48" fmla="*/ 71796 h 1531553"/>
                <a:gd name="connsiteX49" fmla="*/ 2025980 w 2918291"/>
                <a:gd name="connsiteY49" fmla="*/ 50234 h 1531553"/>
                <a:gd name="connsiteX50" fmla="*/ 2125229 w 2918291"/>
                <a:gd name="connsiteY50" fmla="*/ 30828 h 1531553"/>
                <a:gd name="connsiteX51" fmla="*/ 2224479 w 2918291"/>
                <a:gd name="connsiteY51" fmla="*/ 15734 h 1531553"/>
                <a:gd name="connsiteX52" fmla="*/ 2319413 w 2918291"/>
                <a:gd name="connsiteY52" fmla="*/ 2797 h 1531553"/>
                <a:gd name="connsiteX0" fmla="*/ 2319413 w 2918291"/>
                <a:gd name="connsiteY0" fmla="*/ 0 h 1528756"/>
                <a:gd name="connsiteX1" fmla="*/ 2918291 w 2918291"/>
                <a:gd name="connsiteY1" fmla="*/ 116544 h 1528756"/>
                <a:gd name="connsiteX2" fmla="*/ 2826447 w 2918291"/>
                <a:gd name="connsiteY2" fmla="*/ 127217 h 1528756"/>
                <a:gd name="connsiteX3" fmla="*/ 2740143 w 2918291"/>
                <a:gd name="connsiteY3" fmla="*/ 144466 h 1528756"/>
                <a:gd name="connsiteX4" fmla="*/ 2645209 w 2918291"/>
                <a:gd name="connsiteY4" fmla="*/ 163872 h 1528756"/>
                <a:gd name="connsiteX5" fmla="*/ 2552433 w 2918291"/>
                <a:gd name="connsiteY5" fmla="*/ 187591 h 1528756"/>
                <a:gd name="connsiteX6" fmla="*/ 2457499 w 2918291"/>
                <a:gd name="connsiteY6" fmla="*/ 211309 h 1528756"/>
                <a:gd name="connsiteX7" fmla="*/ 2362565 w 2918291"/>
                <a:gd name="connsiteY7" fmla="*/ 243652 h 1528756"/>
                <a:gd name="connsiteX8" fmla="*/ 2263315 w 2918291"/>
                <a:gd name="connsiteY8" fmla="*/ 273839 h 1528756"/>
                <a:gd name="connsiteX9" fmla="*/ 2164066 w 2918291"/>
                <a:gd name="connsiteY9" fmla="*/ 310495 h 1528756"/>
                <a:gd name="connsiteX10" fmla="*/ 2064817 w 2918291"/>
                <a:gd name="connsiteY10" fmla="*/ 349307 h 1528756"/>
                <a:gd name="connsiteX11" fmla="*/ 1965568 w 2918291"/>
                <a:gd name="connsiteY11" fmla="*/ 394587 h 1528756"/>
                <a:gd name="connsiteX12" fmla="*/ 1866318 w 2918291"/>
                <a:gd name="connsiteY12" fmla="*/ 437712 h 1528756"/>
                <a:gd name="connsiteX13" fmla="*/ 1767069 w 2918291"/>
                <a:gd name="connsiteY13" fmla="*/ 485148 h 1528756"/>
                <a:gd name="connsiteX14" fmla="*/ 1667820 w 2918291"/>
                <a:gd name="connsiteY14" fmla="*/ 536897 h 1528756"/>
                <a:gd name="connsiteX15" fmla="*/ 1564255 w 2918291"/>
                <a:gd name="connsiteY15" fmla="*/ 592959 h 1528756"/>
                <a:gd name="connsiteX16" fmla="*/ 1465006 w 2918291"/>
                <a:gd name="connsiteY16" fmla="*/ 649021 h 1528756"/>
                <a:gd name="connsiteX17" fmla="*/ 1361442 w 2918291"/>
                <a:gd name="connsiteY17" fmla="*/ 707238 h 1528756"/>
                <a:gd name="connsiteX18" fmla="*/ 1262192 w 2918291"/>
                <a:gd name="connsiteY18" fmla="*/ 771925 h 1528756"/>
                <a:gd name="connsiteX19" fmla="*/ 1162943 w 2918291"/>
                <a:gd name="connsiteY19" fmla="*/ 834455 h 1528756"/>
                <a:gd name="connsiteX20" fmla="*/ 1063694 w 2918291"/>
                <a:gd name="connsiteY20" fmla="*/ 901298 h 1528756"/>
                <a:gd name="connsiteX21" fmla="*/ 964444 w 2918291"/>
                <a:gd name="connsiteY21" fmla="*/ 974609 h 1528756"/>
                <a:gd name="connsiteX22" fmla="*/ 865195 w 2918291"/>
                <a:gd name="connsiteY22" fmla="*/ 1045764 h 1528756"/>
                <a:gd name="connsiteX23" fmla="*/ 770261 w 2918291"/>
                <a:gd name="connsiteY23" fmla="*/ 1121232 h 1528756"/>
                <a:gd name="connsiteX24" fmla="*/ 675327 w 2918291"/>
                <a:gd name="connsiteY24" fmla="*/ 1196699 h 1528756"/>
                <a:gd name="connsiteX25" fmla="*/ 580393 w 2918291"/>
                <a:gd name="connsiteY25" fmla="*/ 1276479 h 1528756"/>
                <a:gd name="connsiteX26" fmla="*/ 483301 w 2918291"/>
                <a:gd name="connsiteY26" fmla="*/ 1358415 h 1528756"/>
                <a:gd name="connsiteX27" fmla="*/ 392682 w 2918291"/>
                <a:gd name="connsiteY27" fmla="*/ 1442508 h 1528756"/>
                <a:gd name="connsiteX28" fmla="*/ 302063 w 2918291"/>
                <a:gd name="connsiteY28" fmla="*/ 1528756 h 1528756"/>
                <a:gd name="connsiteX29" fmla="*/ 0 w 2918291"/>
                <a:gd name="connsiteY29" fmla="*/ 1132013 h 1528756"/>
                <a:gd name="connsiteX30" fmla="*/ 107880 w 2918291"/>
                <a:gd name="connsiteY30" fmla="*/ 1037139 h 1528756"/>
                <a:gd name="connsiteX31" fmla="*/ 213602 w 2918291"/>
                <a:gd name="connsiteY31" fmla="*/ 946578 h 1528756"/>
                <a:gd name="connsiteX32" fmla="*/ 325797 w 2918291"/>
                <a:gd name="connsiteY32" fmla="*/ 858173 h 1528756"/>
                <a:gd name="connsiteX33" fmla="*/ 431519 w 2918291"/>
                <a:gd name="connsiteY33" fmla="*/ 778393 h 1528756"/>
                <a:gd name="connsiteX34" fmla="*/ 539399 w 2918291"/>
                <a:gd name="connsiteY34" fmla="*/ 698614 h 1528756"/>
                <a:gd name="connsiteX35" fmla="*/ 651593 w 2918291"/>
                <a:gd name="connsiteY35" fmla="*/ 627458 h 1528756"/>
                <a:gd name="connsiteX36" fmla="*/ 757315 w 2918291"/>
                <a:gd name="connsiteY36" fmla="*/ 560616 h 1528756"/>
                <a:gd name="connsiteX37" fmla="*/ 865195 w 2918291"/>
                <a:gd name="connsiteY37" fmla="*/ 498085 h 1528756"/>
                <a:gd name="connsiteX38" fmla="*/ 973075 w 2918291"/>
                <a:gd name="connsiteY38" fmla="*/ 437712 h 1528756"/>
                <a:gd name="connsiteX39" fmla="*/ 1083112 w 2918291"/>
                <a:gd name="connsiteY39" fmla="*/ 377337 h 1528756"/>
                <a:gd name="connsiteX40" fmla="*/ 1190992 w 2918291"/>
                <a:gd name="connsiteY40" fmla="*/ 325588 h 1528756"/>
                <a:gd name="connsiteX41" fmla="*/ 1298871 w 2918291"/>
                <a:gd name="connsiteY41" fmla="*/ 278152 h 1528756"/>
                <a:gd name="connsiteX42" fmla="*/ 1402436 w 2918291"/>
                <a:gd name="connsiteY42" fmla="*/ 235027 h 1528756"/>
                <a:gd name="connsiteX43" fmla="*/ 1508158 w 2918291"/>
                <a:gd name="connsiteY43" fmla="*/ 196215 h 1528756"/>
                <a:gd name="connsiteX44" fmla="*/ 1611722 w 2918291"/>
                <a:gd name="connsiteY44" fmla="*/ 159560 h 1528756"/>
                <a:gd name="connsiteX45" fmla="*/ 1719602 w 2918291"/>
                <a:gd name="connsiteY45" fmla="*/ 122904 h 1528756"/>
                <a:gd name="connsiteX46" fmla="*/ 1823166 w 2918291"/>
                <a:gd name="connsiteY46" fmla="*/ 97030 h 1528756"/>
                <a:gd name="connsiteX47" fmla="*/ 1922416 w 2918291"/>
                <a:gd name="connsiteY47" fmla="*/ 68999 h 1528756"/>
                <a:gd name="connsiteX48" fmla="*/ 2025980 w 2918291"/>
                <a:gd name="connsiteY48" fmla="*/ 47437 h 1528756"/>
                <a:gd name="connsiteX49" fmla="*/ 2125229 w 2918291"/>
                <a:gd name="connsiteY49" fmla="*/ 28031 h 1528756"/>
                <a:gd name="connsiteX50" fmla="*/ 2224479 w 2918291"/>
                <a:gd name="connsiteY50" fmla="*/ 12937 h 1528756"/>
                <a:gd name="connsiteX51" fmla="*/ 2319413 w 2918291"/>
                <a:gd name="connsiteY51" fmla="*/ 0 h 1528756"/>
                <a:gd name="connsiteX0" fmla="*/ 2319413 w 2826447"/>
                <a:gd name="connsiteY0" fmla="*/ 0 h 1528756"/>
                <a:gd name="connsiteX1" fmla="*/ 2826447 w 2826447"/>
                <a:gd name="connsiteY1" fmla="*/ 127217 h 1528756"/>
                <a:gd name="connsiteX2" fmla="*/ 2740143 w 2826447"/>
                <a:gd name="connsiteY2" fmla="*/ 144466 h 1528756"/>
                <a:gd name="connsiteX3" fmla="*/ 2645209 w 2826447"/>
                <a:gd name="connsiteY3" fmla="*/ 163872 h 1528756"/>
                <a:gd name="connsiteX4" fmla="*/ 2552433 w 2826447"/>
                <a:gd name="connsiteY4" fmla="*/ 187591 h 1528756"/>
                <a:gd name="connsiteX5" fmla="*/ 2457499 w 2826447"/>
                <a:gd name="connsiteY5" fmla="*/ 211309 h 1528756"/>
                <a:gd name="connsiteX6" fmla="*/ 2362565 w 2826447"/>
                <a:gd name="connsiteY6" fmla="*/ 243652 h 1528756"/>
                <a:gd name="connsiteX7" fmla="*/ 2263315 w 2826447"/>
                <a:gd name="connsiteY7" fmla="*/ 273839 h 1528756"/>
                <a:gd name="connsiteX8" fmla="*/ 2164066 w 2826447"/>
                <a:gd name="connsiteY8" fmla="*/ 310495 h 1528756"/>
                <a:gd name="connsiteX9" fmla="*/ 2064817 w 2826447"/>
                <a:gd name="connsiteY9" fmla="*/ 349307 h 1528756"/>
                <a:gd name="connsiteX10" fmla="*/ 1965568 w 2826447"/>
                <a:gd name="connsiteY10" fmla="*/ 394587 h 1528756"/>
                <a:gd name="connsiteX11" fmla="*/ 1866318 w 2826447"/>
                <a:gd name="connsiteY11" fmla="*/ 437712 h 1528756"/>
                <a:gd name="connsiteX12" fmla="*/ 1767069 w 2826447"/>
                <a:gd name="connsiteY12" fmla="*/ 485148 h 1528756"/>
                <a:gd name="connsiteX13" fmla="*/ 1667820 w 2826447"/>
                <a:gd name="connsiteY13" fmla="*/ 536897 h 1528756"/>
                <a:gd name="connsiteX14" fmla="*/ 1564255 w 2826447"/>
                <a:gd name="connsiteY14" fmla="*/ 592959 h 1528756"/>
                <a:gd name="connsiteX15" fmla="*/ 1465006 w 2826447"/>
                <a:gd name="connsiteY15" fmla="*/ 649021 h 1528756"/>
                <a:gd name="connsiteX16" fmla="*/ 1361442 w 2826447"/>
                <a:gd name="connsiteY16" fmla="*/ 707238 h 1528756"/>
                <a:gd name="connsiteX17" fmla="*/ 1262192 w 2826447"/>
                <a:gd name="connsiteY17" fmla="*/ 771925 h 1528756"/>
                <a:gd name="connsiteX18" fmla="*/ 1162943 w 2826447"/>
                <a:gd name="connsiteY18" fmla="*/ 834455 h 1528756"/>
                <a:gd name="connsiteX19" fmla="*/ 1063694 w 2826447"/>
                <a:gd name="connsiteY19" fmla="*/ 901298 h 1528756"/>
                <a:gd name="connsiteX20" fmla="*/ 964444 w 2826447"/>
                <a:gd name="connsiteY20" fmla="*/ 974609 h 1528756"/>
                <a:gd name="connsiteX21" fmla="*/ 865195 w 2826447"/>
                <a:gd name="connsiteY21" fmla="*/ 1045764 h 1528756"/>
                <a:gd name="connsiteX22" fmla="*/ 770261 w 2826447"/>
                <a:gd name="connsiteY22" fmla="*/ 1121232 h 1528756"/>
                <a:gd name="connsiteX23" fmla="*/ 675327 w 2826447"/>
                <a:gd name="connsiteY23" fmla="*/ 1196699 h 1528756"/>
                <a:gd name="connsiteX24" fmla="*/ 580393 w 2826447"/>
                <a:gd name="connsiteY24" fmla="*/ 1276479 h 1528756"/>
                <a:gd name="connsiteX25" fmla="*/ 483301 w 2826447"/>
                <a:gd name="connsiteY25" fmla="*/ 1358415 h 1528756"/>
                <a:gd name="connsiteX26" fmla="*/ 392682 w 2826447"/>
                <a:gd name="connsiteY26" fmla="*/ 1442508 h 1528756"/>
                <a:gd name="connsiteX27" fmla="*/ 302063 w 2826447"/>
                <a:gd name="connsiteY27" fmla="*/ 1528756 h 1528756"/>
                <a:gd name="connsiteX28" fmla="*/ 0 w 2826447"/>
                <a:gd name="connsiteY28" fmla="*/ 1132013 h 1528756"/>
                <a:gd name="connsiteX29" fmla="*/ 107880 w 2826447"/>
                <a:gd name="connsiteY29" fmla="*/ 1037139 h 1528756"/>
                <a:gd name="connsiteX30" fmla="*/ 213602 w 2826447"/>
                <a:gd name="connsiteY30" fmla="*/ 946578 h 1528756"/>
                <a:gd name="connsiteX31" fmla="*/ 325797 w 2826447"/>
                <a:gd name="connsiteY31" fmla="*/ 858173 h 1528756"/>
                <a:gd name="connsiteX32" fmla="*/ 431519 w 2826447"/>
                <a:gd name="connsiteY32" fmla="*/ 778393 h 1528756"/>
                <a:gd name="connsiteX33" fmla="*/ 539399 w 2826447"/>
                <a:gd name="connsiteY33" fmla="*/ 698614 h 1528756"/>
                <a:gd name="connsiteX34" fmla="*/ 651593 w 2826447"/>
                <a:gd name="connsiteY34" fmla="*/ 627458 h 1528756"/>
                <a:gd name="connsiteX35" fmla="*/ 757315 w 2826447"/>
                <a:gd name="connsiteY35" fmla="*/ 560616 h 1528756"/>
                <a:gd name="connsiteX36" fmla="*/ 865195 w 2826447"/>
                <a:gd name="connsiteY36" fmla="*/ 498085 h 1528756"/>
                <a:gd name="connsiteX37" fmla="*/ 973075 w 2826447"/>
                <a:gd name="connsiteY37" fmla="*/ 437712 h 1528756"/>
                <a:gd name="connsiteX38" fmla="*/ 1083112 w 2826447"/>
                <a:gd name="connsiteY38" fmla="*/ 377337 h 1528756"/>
                <a:gd name="connsiteX39" fmla="*/ 1190992 w 2826447"/>
                <a:gd name="connsiteY39" fmla="*/ 325588 h 1528756"/>
                <a:gd name="connsiteX40" fmla="*/ 1298871 w 2826447"/>
                <a:gd name="connsiteY40" fmla="*/ 278152 h 1528756"/>
                <a:gd name="connsiteX41" fmla="*/ 1402436 w 2826447"/>
                <a:gd name="connsiteY41" fmla="*/ 235027 h 1528756"/>
                <a:gd name="connsiteX42" fmla="*/ 1508158 w 2826447"/>
                <a:gd name="connsiteY42" fmla="*/ 196215 h 1528756"/>
                <a:gd name="connsiteX43" fmla="*/ 1611722 w 2826447"/>
                <a:gd name="connsiteY43" fmla="*/ 159560 h 1528756"/>
                <a:gd name="connsiteX44" fmla="*/ 1719602 w 2826447"/>
                <a:gd name="connsiteY44" fmla="*/ 122904 h 1528756"/>
                <a:gd name="connsiteX45" fmla="*/ 1823166 w 2826447"/>
                <a:gd name="connsiteY45" fmla="*/ 97030 h 1528756"/>
                <a:gd name="connsiteX46" fmla="*/ 1922416 w 2826447"/>
                <a:gd name="connsiteY46" fmla="*/ 68999 h 1528756"/>
                <a:gd name="connsiteX47" fmla="*/ 2025980 w 2826447"/>
                <a:gd name="connsiteY47" fmla="*/ 47437 h 1528756"/>
                <a:gd name="connsiteX48" fmla="*/ 2125229 w 2826447"/>
                <a:gd name="connsiteY48" fmla="*/ 28031 h 1528756"/>
                <a:gd name="connsiteX49" fmla="*/ 2224479 w 2826447"/>
                <a:gd name="connsiteY49" fmla="*/ 12937 h 1528756"/>
                <a:gd name="connsiteX50" fmla="*/ 2319413 w 2826447"/>
                <a:gd name="connsiteY50" fmla="*/ 0 h 1528756"/>
                <a:gd name="connsiteX0" fmla="*/ 2319413 w 2740143"/>
                <a:gd name="connsiteY0" fmla="*/ 0 h 1528756"/>
                <a:gd name="connsiteX1" fmla="*/ 2740143 w 2740143"/>
                <a:gd name="connsiteY1" fmla="*/ 144466 h 1528756"/>
                <a:gd name="connsiteX2" fmla="*/ 2645209 w 2740143"/>
                <a:gd name="connsiteY2" fmla="*/ 163872 h 1528756"/>
                <a:gd name="connsiteX3" fmla="*/ 2552433 w 2740143"/>
                <a:gd name="connsiteY3" fmla="*/ 187591 h 1528756"/>
                <a:gd name="connsiteX4" fmla="*/ 2457499 w 2740143"/>
                <a:gd name="connsiteY4" fmla="*/ 211309 h 1528756"/>
                <a:gd name="connsiteX5" fmla="*/ 2362565 w 2740143"/>
                <a:gd name="connsiteY5" fmla="*/ 243652 h 1528756"/>
                <a:gd name="connsiteX6" fmla="*/ 2263315 w 2740143"/>
                <a:gd name="connsiteY6" fmla="*/ 273839 h 1528756"/>
                <a:gd name="connsiteX7" fmla="*/ 2164066 w 2740143"/>
                <a:gd name="connsiteY7" fmla="*/ 310495 h 1528756"/>
                <a:gd name="connsiteX8" fmla="*/ 2064817 w 2740143"/>
                <a:gd name="connsiteY8" fmla="*/ 349307 h 1528756"/>
                <a:gd name="connsiteX9" fmla="*/ 1965568 w 2740143"/>
                <a:gd name="connsiteY9" fmla="*/ 394587 h 1528756"/>
                <a:gd name="connsiteX10" fmla="*/ 1866318 w 2740143"/>
                <a:gd name="connsiteY10" fmla="*/ 437712 h 1528756"/>
                <a:gd name="connsiteX11" fmla="*/ 1767069 w 2740143"/>
                <a:gd name="connsiteY11" fmla="*/ 485148 h 1528756"/>
                <a:gd name="connsiteX12" fmla="*/ 1667820 w 2740143"/>
                <a:gd name="connsiteY12" fmla="*/ 536897 h 1528756"/>
                <a:gd name="connsiteX13" fmla="*/ 1564255 w 2740143"/>
                <a:gd name="connsiteY13" fmla="*/ 592959 h 1528756"/>
                <a:gd name="connsiteX14" fmla="*/ 1465006 w 2740143"/>
                <a:gd name="connsiteY14" fmla="*/ 649021 h 1528756"/>
                <a:gd name="connsiteX15" fmla="*/ 1361442 w 2740143"/>
                <a:gd name="connsiteY15" fmla="*/ 707238 h 1528756"/>
                <a:gd name="connsiteX16" fmla="*/ 1262192 w 2740143"/>
                <a:gd name="connsiteY16" fmla="*/ 771925 h 1528756"/>
                <a:gd name="connsiteX17" fmla="*/ 1162943 w 2740143"/>
                <a:gd name="connsiteY17" fmla="*/ 834455 h 1528756"/>
                <a:gd name="connsiteX18" fmla="*/ 1063694 w 2740143"/>
                <a:gd name="connsiteY18" fmla="*/ 901298 h 1528756"/>
                <a:gd name="connsiteX19" fmla="*/ 964444 w 2740143"/>
                <a:gd name="connsiteY19" fmla="*/ 974609 h 1528756"/>
                <a:gd name="connsiteX20" fmla="*/ 865195 w 2740143"/>
                <a:gd name="connsiteY20" fmla="*/ 1045764 h 1528756"/>
                <a:gd name="connsiteX21" fmla="*/ 770261 w 2740143"/>
                <a:gd name="connsiteY21" fmla="*/ 1121232 h 1528756"/>
                <a:gd name="connsiteX22" fmla="*/ 675327 w 2740143"/>
                <a:gd name="connsiteY22" fmla="*/ 1196699 h 1528756"/>
                <a:gd name="connsiteX23" fmla="*/ 580393 w 2740143"/>
                <a:gd name="connsiteY23" fmla="*/ 1276479 h 1528756"/>
                <a:gd name="connsiteX24" fmla="*/ 483301 w 2740143"/>
                <a:gd name="connsiteY24" fmla="*/ 1358415 h 1528756"/>
                <a:gd name="connsiteX25" fmla="*/ 392682 w 2740143"/>
                <a:gd name="connsiteY25" fmla="*/ 1442508 h 1528756"/>
                <a:gd name="connsiteX26" fmla="*/ 302063 w 2740143"/>
                <a:gd name="connsiteY26" fmla="*/ 1528756 h 1528756"/>
                <a:gd name="connsiteX27" fmla="*/ 0 w 2740143"/>
                <a:gd name="connsiteY27" fmla="*/ 1132013 h 1528756"/>
                <a:gd name="connsiteX28" fmla="*/ 107880 w 2740143"/>
                <a:gd name="connsiteY28" fmla="*/ 1037139 h 1528756"/>
                <a:gd name="connsiteX29" fmla="*/ 213602 w 2740143"/>
                <a:gd name="connsiteY29" fmla="*/ 946578 h 1528756"/>
                <a:gd name="connsiteX30" fmla="*/ 325797 w 2740143"/>
                <a:gd name="connsiteY30" fmla="*/ 858173 h 1528756"/>
                <a:gd name="connsiteX31" fmla="*/ 431519 w 2740143"/>
                <a:gd name="connsiteY31" fmla="*/ 778393 h 1528756"/>
                <a:gd name="connsiteX32" fmla="*/ 539399 w 2740143"/>
                <a:gd name="connsiteY32" fmla="*/ 698614 h 1528756"/>
                <a:gd name="connsiteX33" fmla="*/ 651593 w 2740143"/>
                <a:gd name="connsiteY33" fmla="*/ 627458 h 1528756"/>
                <a:gd name="connsiteX34" fmla="*/ 757315 w 2740143"/>
                <a:gd name="connsiteY34" fmla="*/ 560616 h 1528756"/>
                <a:gd name="connsiteX35" fmla="*/ 865195 w 2740143"/>
                <a:gd name="connsiteY35" fmla="*/ 498085 h 1528756"/>
                <a:gd name="connsiteX36" fmla="*/ 973075 w 2740143"/>
                <a:gd name="connsiteY36" fmla="*/ 437712 h 1528756"/>
                <a:gd name="connsiteX37" fmla="*/ 1083112 w 2740143"/>
                <a:gd name="connsiteY37" fmla="*/ 377337 h 1528756"/>
                <a:gd name="connsiteX38" fmla="*/ 1190992 w 2740143"/>
                <a:gd name="connsiteY38" fmla="*/ 325588 h 1528756"/>
                <a:gd name="connsiteX39" fmla="*/ 1298871 w 2740143"/>
                <a:gd name="connsiteY39" fmla="*/ 278152 h 1528756"/>
                <a:gd name="connsiteX40" fmla="*/ 1402436 w 2740143"/>
                <a:gd name="connsiteY40" fmla="*/ 235027 h 1528756"/>
                <a:gd name="connsiteX41" fmla="*/ 1508158 w 2740143"/>
                <a:gd name="connsiteY41" fmla="*/ 196215 h 1528756"/>
                <a:gd name="connsiteX42" fmla="*/ 1611722 w 2740143"/>
                <a:gd name="connsiteY42" fmla="*/ 159560 h 1528756"/>
                <a:gd name="connsiteX43" fmla="*/ 1719602 w 2740143"/>
                <a:gd name="connsiteY43" fmla="*/ 122904 h 1528756"/>
                <a:gd name="connsiteX44" fmla="*/ 1823166 w 2740143"/>
                <a:gd name="connsiteY44" fmla="*/ 97030 h 1528756"/>
                <a:gd name="connsiteX45" fmla="*/ 1922416 w 2740143"/>
                <a:gd name="connsiteY45" fmla="*/ 68999 h 1528756"/>
                <a:gd name="connsiteX46" fmla="*/ 2025980 w 2740143"/>
                <a:gd name="connsiteY46" fmla="*/ 47437 h 1528756"/>
                <a:gd name="connsiteX47" fmla="*/ 2125229 w 2740143"/>
                <a:gd name="connsiteY47" fmla="*/ 28031 h 1528756"/>
                <a:gd name="connsiteX48" fmla="*/ 2224479 w 2740143"/>
                <a:gd name="connsiteY48" fmla="*/ 12937 h 1528756"/>
                <a:gd name="connsiteX49" fmla="*/ 2319413 w 2740143"/>
                <a:gd name="connsiteY49" fmla="*/ 0 h 1528756"/>
                <a:gd name="connsiteX0" fmla="*/ 2319413 w 2645209"/>
                <a:gd name="connsiteY0" fmla="*/ 0 h 1528756"/>
                <a:gd name="connsiteX1" fmla="*/ 2645209 w 2645209"/>
                <a:gd name="connsiteY1" fmla="*/ 163872 h 1528756"/>
                <a:gd name="connsiteX2" fmla="*/ 2552433 w 2645209"/>
                <a:gd name="connsiteY2" fmla="*/ 187591 h 1528756"/>
                <a:gd name="connsiteX3" fmla="*/ 2457499 w 2645209"/>
                <a:gd name="connsiteY3" fmla="*/ 211309 h 1528756"/>
                <a:gd name="connsiteX4" fmla="*/ 2362565 w 2645209"/>
                <a:gd name="connsiteY4" fmla="*/ 243652 h 1528756"/>
                <a:gd name="connsiteX5" fmla="*/ 2263315 w 2645209"/>
                <a:gd name="connsiteY5" fmla="*/ 273839 h 1528756"/>
                <a:gd name="connsiteX6" fmla="*/ 2164066 w 2645209"/>
                <a:gd name="connsiteY6" fmla="*/ 310495 h 1528756"/>
                <a:gd name="connsiteX7" fmla="*/ 2064817 w 2645209"/>
                <a:gd name="connsiteY7" fmla="*/ 349307 h 1528756"/>
                <a:gd name="connsiteX8" fmla="*/ 1965568 w 2645209"/>
                <a:gd name="connsiteY8" fmla="*/ 394587 h 1528756"/>
                <a:gd name="connsiteX9" fmla="*/ 1866318 w 2645209"/>
                <a:gd name="connsiteY9" fmla="*/ 437712 h 1528756"/>
                <a:gd name="connsiteX10" fmla="*/ 1767069 w 2645209"/>
                <a:gd name="connsiteY10" fmla="*/ 485148 h 1528756"/>
                <a:gd name="connsiteX11" fmla="*/ 1667820 w 2645209"/>
                <a:gd name="connsiteY11" fmla="*/ 536897 h 1528756"/>
                <a:gd name="connsiteX12" fmla="*/ 1564255 w 2645209"/>
                <a:gd name="connsiteY12" fmla="*/ 592959 h 1528756"/>
                <a:gd name="connsiteX13" fmla="*/ 1465006 w 2645209"/>
                <a:gd name="connsiteY13" fmla="*/ 649021 h 1528756"/>
                <a:gd name="connsiteX14" fmla="*/ 1361442 w 2645209"/>
                <a:gd name="connsiteY14" fmla="*/ 707238 h 1528756"/>
                <a:gd name="connsiteX15" fmla="*/ 1262192 w 2645209"/>
                <a:gd name="connsiteY15" fmla="*/ 771925 h 1528756"/>
                <a:gd name="connsiteX16" fmla="*/ 1162943 w 2645209"/>
                <a:gd name="connsiteY16" fmla="*/ 834455 h 1528756"/>
                <a:gd name="connsiteX17" fmla="*/ 1063694 w 2645209"/>
                <a:gd name="connsiteY17" fmla="*/ 901298 h 1528756"/>
                <a:gd name="connsiteX18" fmla="*/ 964444 w 2645209"/>
                <a:gd name="connsiteY18" fmla="*/ 974609 h 1528756"/>
                <a:gd name="connsiteX19" fmla="*/ 865195 w 2645209"/>
                <a:gd name="connsiteY19" fmla="*/ 1045764 h 1528756"/>
                <a:gd name="connsiteX20" fmla="*/ 770261 w 2645209"/>
                <a:gd name="connsiteY20" fmla="*/ 1121232 h 1528756"/>
                <a:gd name="connsiteX21" fmla="*/ 675327 w 2645209"/>
                <a:gd name="connsiteY21" fmla="*/ 1196699 h 1528756"/>
                <a:gd name="connsiteX22" fmla="*/ 580393 w 2645209"/>
                <a:gd name="connsiteY22" fmla="*/ 1276479 h 1528756"/>
                <a:gd name="connsiteX23" fmla="*/ 483301 w 2645209"/>
                <a:gd name="connsiteY23" fmla="*/ 1358415 h 1528756"/>
                <a:gd name="connsiteX24" fmla="*/ 392682 w 2645209"/>
                <a:gd name="connsiteY24" fmla="*/ 1442508 h 1528756"/>
                <a:gd name="connsiteX25" fmla="*/ 302063 w 2645209"/>
                <a:gd name="connsiteY25" fmla="*/ 1528756 h 1528756"/>
                <a:gd name="connsiteX26" fmla="*/ 0 w 2645209"/>
                <a:gd name="connsiteY26" fmla="*/ 1132013 h 1528756"/>
                <a:gd name="connsiteX27" fmla="*/ 107880 w 2645209"/>
                <a:gd name="connsiteY27" fmla="*/ 1037139 h 1528756"/>
                <a:gd name="connsiteX28" fmla="*/ 213602 w 2645209"/>
                <a:gd name="connsiteY28" fmla="*/ 946578 h 1528756"/>
                <a:gd name="connsiteX29" fmla="*/ 325797 w 2645209"/>
                <a:gd name="connsiteY29" fmla="*/ 858173 h 1528756"/>
                <a:gd name="connsiteX30" fmla="*/ 431519 w 2645209"/>
                <a:gd name="connsiteY30" fmla="*/ 778393 h 1528756"/>
                <a:gd name="connsiteX31" fmla="*/ 539399 w 2645209"/>
                <a:gd name="connsiteY31" fmla="*/ 698614 h 1528756"/>
                <a:gd name="connsiteX32" fmla="*/ 651593 w 2645209"/>
                <a:gd name="connsiteY32" fmla="*/ 627458 h 1528756"/>
                <a:gd name="connsiteX33" fmla="*/ 757315 w 2645209"/>
                <a:gd name="connsiteY33" fmla="*/ 560616 h 1528756"/>
                <a:gd name="connsiteX34" fmla="*/ 865195 w 2645209"/>
                <a:gd name="connsiteY34" fmla="*/ 498085 h 1528756"/>
                <a:gd name="connsiteX35" fmla="*/ 973075 w 2645209"/>
                <a:gd name="connsiteY35" fmla="*/ 437712 h 1528756"/>
                <a:gd name="connsiteX36" fmla="*/ 1083112 w 2645209"/>
                <a:gd name="connsiteY36" fmla="*/ 377337 h 1528756"/>
                <a:gd name="connsiteX37" fmla="*/ 1190992 w 2645209"/>
                <a:gd name="connsiteY37" fmla="*/ 325588 h 1528756"/>
                <a:gd name="connsiteX38" fmla="*/ 1298871 w 2645209"/>
                <a:gd name="connsiteY38" fmla="*/ 278152 h 1528756"/>
                <a:gd name="connsiteX39" fmla="*/ 1402436 w 2645209"/>
                <a:gd name="connsiteY39" fmla="*/ 235027 h 1528756"/>
                <a:gd name="connsiteX40" fmla="*/ 1508158 w 2645209"/>
                <a:gd name="connsiteY40" fmla="*/ 196215 h 1528756"/>
                <a:gd name="connsiteX41" fmla="*/ 1611722 w 2645209"/>
                <a:gd name="connsiteY41" fmla="*/ 159560 h 1528756"/>
                <a:gd name="connsiteX42" fmla="*/ 1719602 w 2645209"/>
                <a:gd name="connsiteY42" fmla="*/ 122904 h 1528756"/>
                <a:gd name="connsiteX43" fmla="*/ 1823166 w 2645209"/>
                <a:gd name="connsiteY43" fmla="*/ 97030 h 1528756"/>
                <a:gd name="connsiteX44" fmla="*/ 1922416 w 2645209"/>
                <a:gd name="connsiteY44" fmla="*/ 68999 h 1528756"/>
                <a:gd name="connsiteX45" fmla="*/ 2025980 w 2645209"/>
                <a:gd name="connsiteY45" fmla="*/ 47437 h 1528756"/>
                <a:gd name="connsiteX46" fmla="*/ 2125229 w 2645209"/>
                <a:gd name="connsiteY46" fmla="*/ 28031 h 1528756"/>
                <a:gd name="connsiteX47" fmla="*/ 2224479 w 2645209"/>
                <a:gd name="connsiteY47" fmla="*/ 12937 h 1528756"/>
                <a:gd name="connsiteX48" fmla="*/ 2319413 w 2645209"/>
                <a:gd name="connsiteY48" fmla="*/ 0 h 1528756"/>
                <a:gd name="connsiteX0" fmla="*/ 2319413 w 2552433"/>
                <a:gd name="connsiteY0" fmla="*/ 0 h 1528756"/>
                <a:gd name="connsiteX1" fmla="*/ 2552433 w 2552433"/>
                <a:gd name="connsiteY1" fmla="*/ 187591 h 1528756"/>
                <a:gd name="connsiteX2" fmla="*/ 2457499 w 2552433"/>
                <a:gd name="connsiteY2" fmla="*/ 211309 h 1528756"/>
                <a:gd name="connsiteX3" fmla="*/ 2362565 w 2552433"/>
                <a:gd name="connsiteY3" fmla="*/ 243652 h 1528756"/>
                <a:gd name="connsiteX4" fmla="*/ 2263315 w 2552433"/>
                <a:gd name="connsiteY4" fmla="*/ 273839 h 1528756"/>
                <a:gd name="connsiteX5" fmla="*/ 2164066 w 2552433"/>
                <a:gd name="connsiteY5" fmla="*/ 310495 h 1528756"/>
                <a:gd name="connsiteX6" fmla="*/ 2064817 w 2552433"/>
                <a:gd name="connsiteY6" fmla="*/ 349307 h 1528756"/>
                <a:gd name="connsiteX7" fmla="*/ 1965568 w 2552433"/>
                <a:gd name="connsiteY7" fmla="*/ 394587 h 1528756"/>
                <a:gd name="connsiteX8" fmla="*/ 1866318 w 2552433"/>
                <a:gd name="connsiteY8" fmla="*/ 437712 h 1528756"/>
                <a:gd name="connsiteX9" fmla="*/ 1767069 w 2552433"/>
                <a:gd name="connsiteY9" fmla="*/ 485148 h 1528756"/>
                <a:gd name="connsiteX10" fmla="*/ 1667820 w 2552433"/>
                <a:gd name="connsiteY10" fmla="*/ 536897 h 1528756"/>
                <a:gd name="connsiteX11" fmla="*/ 1564255 w 2552433"/>
                <a:gd name="connsiteY11" fmla="*/ 592959 h 1528756"/>
                <a:gd name="connsiteX12" fmla="*/ 1465006 w 2552433"/>
                <a:gd name="connsiteY12" fmla="*/ 649021 h 1528756"/>
                <a:gd name="connsiteX13" fmla="*/ 1361442 w 2552433"/>
                <a:gd name="connsiteY13" fmla="*/ 707238 h 1528756"/>
                <a:gd name="connsiteX14" fmla="*/ 1262192 w 2552433"/>
                <a:gd name="connsiteY14" fmla="*/ 771925 h 1528756"/>
                <a:gd name="connsiteX15" fmla="*/ 1162943 w 2552433"/>
                <a:gd name="connsiteY15" fmla="*/ 834455 h 1528756"/>
                <a:gd name="connsiteX16" fmla="*/ 1063694 w 2552433"/>
                <a:gd name="connsiteY16" fmla="*/ 901298 h 1528756"/>
                <a:gd name="connsiteX17" fmla="*/ 964444 w 2552433"/>
                <a:gd name="connsiteY17" fmla="*/ 974609 h 1528756"/>
                <a:gd name="connsiteX18" fmla="*/ 865195 w 2552433"/>
                <a:gd name="connsiteY18" fmla="*/ 1045764 h 1528756"/>
                <a:gd name="connsiteX19" fmla="*/ 770261 w 2552433"/>
                <a:gd name="connsiteY19" fmla="*/ 1121232 h 1528756"/>
                <a:gd name="connsiteX20" fmla="*/ 675327 w 2552433"/>
                <a:gd name="connsiteY20" fmla="*/ 1196699 h 1528756"/>
                <a:gd name="connsiteX21" fmla="*/ 580393 w 2552433"/>
                <a:gd name="connsiteY21" fmla="*/ 1276479 h 1528756"/>
                <a:gd name="connsiteX22" fmla="*/ 483301 w 2552433"/>
                <a:gd name="connsiteY22" fmla="*/ 1358415 h 1528756"/>
                <a:gd name="connsiteX23" fmla="*/ 392682 w 2552433"/>
                <a:gd name="connsiteY23" fmla="*/ 1442508 h 1528756"/>
                <a:gd name="connsiteX24" fmla="*/ 302063 w 2552433"/>
                <a:gd name="connsiteY24" fmla="*/ 1528756 h 1528756"/>
                <a:gd name="connsiteX25" fmla="*/ 0 w 2552433"/>
                <a:gd name="connsiteY25" fmla="*/ 1132013 h 1528756"/>
                <a:gd name="connsiteX26" fmla="*/ 107880 w 2552433"/>
                <a:gd name="connsiteY26" fmla="*/ 1037139 h 1528756"/>
                <a:gd name="connsiteX27" fmla="*/ 213602 w 2552433"/>
                <a:gd name="connsiteY27" fmla="*/ 946578 h 1528756"/>
                <a:gd name="connsiteX28" fmla="*/ 325797 w 2552433"/>
                <a:gd name="connsiteY28" fmla="*/ 858173 h 1528756"/>
                <a:gd name="connsiteX29" fmla="*/ 431519 w 2552433"/>
                <a:gd name="connsiteY29" fmla="*/ 778393 h 1528756"/>
                <a:gd name="connsiteX30" fmla="*/ 539399 w 2552433"/>
                <a:gd name="connsiteY30" fmla="*/ 698614 h 1528756"/>
                <a:gd name="connsiteX31" fmla="*/ 651593 w 2552433"/>
                <a:gd name="connsiteY31" fmla="*/ 627458 h 1528756"/>
                <a:gd name="connsiteX32" fmla="*/ 757315 w 2552433"/>
                <a:gd name="connsiteY32" fmla="*/ 560616 h 1528756"/>
                <a:gd name="connsiteX33" fmla="*/ 865195 w 2552433"/>
                <a:gd name="connsiteY33" fmla="*/ 498085 h 1528756"/>
                <a:gd name="connsiteX34" fmla="*/ 973075 w 2552433"/>
                <a:gd name="connsiteY34" fmla="*/ 437712 h 1528756"/>
                <a:gd name="connsiteX35" fmla="*/ 1083112 w 2552433"/>
                <a:gd name="connsiteY35" fmla="*/ 377337 h 1528756"/>
                <a:gd name="connsiteX36" fmla="*/ 1190992 w 2552433"/>
                <a:gd name="connsiteY36" fmla="*/ 325588 h 1528756"/>
                <a:gd name="connsiteX37" fmla="*/ 1298871 w 2552433"/>
                <a:gd name="connsiteY37" fmla="*/ 278152 h 1528756"/>
                <a:gd name="connsiteX38" fmla="*/ 1402436 w 2552433"/>
                <a:gd name="connsiteY38" fmla="*/ 235027 h 1528756"/>
                <a:gd name="connsiteX39" fmla="*/ 1508158 w 2552433"/>
                <a:gd name="connsiteY39" fmla="*/ 196215 h 1528756"/>
                <a:gd name="connsiteX40" fmla="*/ 1611722 w 2552433"/>
                <a:gd name="connsiteY40" fmla="*/ 159560 h 1528756"/>
                <a:gd name="connsiteX41" fmla="*/ 1719602 w 2552433"/>
                <a:gd name="connsiteY41" fmla="*/ 122904 h 1528756"/>
                <a:gd name="connsiteX42" fmla="*/ 1823166 w 2552433"/>
                <a:gd name="connsiteY42" fmla="*/ 97030 h 1528756"/>
                <a:gd name="connsiteX43" fmla="*/ 1922416 w 2552433"/>
                <a:gd name="connsiteY43" fmla="*/ 68999 h 1528756"/>
                <a:gd name="connsiteX44" fmla="*/ 2025980 w 2552433"/>
                <a:gd name="connsiteY44" fmla="*/ 47437 h 1528756"/>
                <a:gd name="connsiteX45" fmla="*/ 2125229 w 2552433"/>
                <a:gd name="connsiteY45" fmla="*/ 28031 h 1528756"/>
                <a:gd name="connsiteX46" fmla="*/ 2224479 w 2552433"/>
                <a:gd name="connsiteY46" fmla="*/ 12937 h 1528756"/>
                <a:gd name="connsiteX47" fmla="*/ 2319413 w 2552433"/>
                <a:gd name="connsiteY47" fmla="*/ 0 h 1528756"/>
                <a:gd name="connsiteX0" fmla="*/ 2319413 w 2457499"/>
                <a:gd name="connsiteY0" fmla="*/ 0 h 1528756"/>
                <a:gd name="connsiteX1" fmla="*/ 2457499 w 2457499"/>
                <a:gd name="connsiteY1" fmla="*/ 211309 h 1528756"/>
                <a:gd name="connsiteX2" fmla="*/ 2362565 w 2457499"/>
                <a:gd name="connsiteY2" fmla="*/ 243652 h 1528756"/>
                <a:gd name="connsiteX3" fmla="*/ 2263315 w 2457499"/>
                <a:gd name="connsiteY3" fmla="*/ 273839 h 1528756"/>
                <a:gd name="connsiteX4" fmla="*/ 2164066 w 2457499"/>
                <a:gd name="connsiteY4" fmla="*/ 310495 h 1528756"/>
                <a:gd name="connsiteX5" fmla="*/ 2064817 w 2457499"/>
                <a:gd name="connsiteY5" fmla="*/ 349307 h 1528756"/>
                <a:gd name="connsiteX6" fmla="*/ 1965568 w 2457499"/>
                <a:gd name="connsiteY6" fmla="*/ 394587 h 1528756"/>
                <a:gd name="connsiteX7" fmla="*/ 1866318 w 2457499"/>
                <a:gd name="connsiteY7" fmla="*/ 437712 h 1528756"/>
                <a:gd name="connsiteX8" fmla="*/ 1767069 w 2457499"/>
                <a:gd name="connsiteY8" fmla="*/ 485148 h 1528756"/>
                <a:gd name="connsiteX9" fmla="*/ 1667820 w 2457499"/>
                <a:gd name="connsiteY9" fmla="*/ 536897 h 1528756"/>
                <a:gd name="connsiteX10" fmla="*/ 1564255 w 2457499"/>
                <a:gd name="connsiteY10" fmla="*/ 592959 h 1528756"/>
                <a:gd name="connsiteX11" fmla="*/ 1465006 w 2457499"/>
                <a:gd name="connsiteY11" fmla="*/ 649021 h 1528756"/>
                <a:gd name="connsiteX12" fmla="*/ 1361442 w 2457499"/>
                <a:gd name="connsiteY12" fmla="*/ 707238 h 1528756"/>
                <a:gd name="connsiteX13" fmla="*/ 1262192 w 2457499"/>
                <a:gd name="connsiteY13" fmla="*/ 771925 h 1528756"/>
                <a:gd name="connsiteX14" fmla="*/ 1162943 w 2457499"/>
                <a:gd name="connsiteY14" fmla="*/ 834455 h 1528756"/>
                <a:gd name="connsiteX15" fmla="*/ 1063694 w 2457499"/>
                <a:gd name="connsiteY15" fmla="*/ 901298 h 1528756"/>
                <a:gd name="connsiteX16" fmla="*/ 964444 w 2457499"/>
                <a:gd name="connsiteY16" fmla="*/ 974609 h 1528756"/>
                <a:gd name="connsiteX17" fmla="*/ 865195 w 2457499"/>
                <a:gd name="connsiteY17" fmla="*/ 1045764 h 1528756"/>
                <a:gd name="connsiteX18" fmla="*/ 770261 w 2457499"/>
                <a:gd name="connsiteY18" fmla="*/ 1121232 h 1528756"/>
                <a:gd name="connsiteX19" fmla="*/ 675327 w 2457499"/>
                <a:gd name="connsiteY19" fmla="*/ 1196699 h 1528756"/>
                <a:gd name="connsiteX20" fmla="*/ 580393 w 2457499"/>
                <a:gd name="connsiteY20" fmla="*/ 1276479 h 1528756"/>
                <a:gd name="connsiteX21" fmla="*/ 483301 w 2457499"/>
                <a:gd name="connsiteY21" fmla="*/ 1358415 h 1528756"/>
                <a:gd name="connsiteX22" fmla="*/ 392682 w 2457499"/>
                <a:gd name="connsiteY22" fmla="*/ 1442508 h 1528756"/>
                <a:gd name="connsiteX23" fmla="*/ 302063 w 2457499"/>
                <a:gd name="connsiteY23" fmla="*/ 1528756 h 1528756"/>
                <a:gd name="connsiteX24" fmla="*/ 0 w 2457499"/>
                <a:gd name="connsiteY24" fmla="*/ 1132013 h 1528756"/>
                <a:gd name="connsiteX25" fmla="*/ 107880 w 2457499"/>
                <a:gd name="connsiteY25" fmla="*/ 1037139 h 1528756"/>
                <a:gd name="connsiteX26" fmla="*/ 213602 w 2457499"/>
                <a:gd name="connsiteY26" fmla="*/ 946578 h 1528756"/>
                <a:gd name="connsiteX27" fmla="*/ 325797 w 2457499"/>
                <a:gd name="connsiteY27" fmla="*/ 858173 h 1528756"/>
                <a:gd name="connsiteX28" fmla="*/ 431519 w 2457499"/>
                <a:gd name="connsiteY28" fmla="*/ 778393 h 1528756"/>
                <a:gd name="connsiteX29" fmla="*/ 539399 w 2457499"/>
                <a:gd name="connsiteY29" fmla="*/ 698614 h 1528756"/>
                <a:gd name="connsiteX30" fmla="*/ 651593 w 2457499"/>
                <a:gd name="connsiteY30" fmla="*/ 627458 h 1528756"/>
                <a:gd name="connsiteX31" fmla="*/ 757315 w 2457499"/>
                <a:gd name="connsiteY31" fmla="*/ 560616 h 1528756"/>
                <a:gd name="connsiteX32" fmla="*/ 865195 w 2457499"/>
                <a:gd name="connsiteY32" fmla="*/ 498085 h 1528756"/>
                <a:gd name="connsiteX33" fmla="*/ 973075 w 2457499"/>
                <a:gd name="connsiteY33" fmla="*/ 437712 h 1528756"/>
                <a:gd name="connsiteX34" fmla="*/ 1083112 w 2457499"/>
                <a:gd name="connsiteY34" fmla="*/ 377337 h 1528756"/>
                <a:gd name="connsiteX35" fmla="*/ 1190992 w 2457499"/>
                <a:gd name="connsiteY35" fmla="*/ 325588 h 1528756"/>
                <a:gd name="connsiteX36" fmla="*/ 1298871 w 2457499"/>
                <a:gd name="connsiteY36" fmla="*/ 278152 h 1528756"/>
                <a:gd name="connsiteX37" fmla="*/ 1402436 w 2457499"/>
                <a:gd name="connsiteY37" fmla="*/ 235027 h 1528756"/>
                <a:gd name="connsiteX38" fmla="*/ 1508158 w 2457499"/>
                <a:gd name="connsiteY38" fmla="*/ 196215 h 1528756"/>
                <a:gd name="connsiteX39" fmla="*/ 1611722 w 2457499"/>
                <a:gd name="connsiteY39" fmla="*/ 159560 h 1528756"/>
                <a:gd name="connsiteX40" fmla="*/ 1719602 w 2457499"/>
                <a:gd name="connsiteY40" fmla="*/ 122904 h 1528756"/>
                <a:gd name="connsiteX41" fmla="*/ 1823166 w 2457499"/>
                <a:gd name="connsiteY41" fmla="*/ 97030 h 1528756"/>
                <a:gd name="connsiteX42" fmla="*/ 1922416 w 2457499"/>
                <a:gd name="connsiteY42" fmla="*/ 68999 h 1528756"/>
                <a:gd name="connsiteX43" fmla="*/ 2025980 w 2457499"/>
                <a:gd name="connsiteY43" fmla="*/ 47437 h 1528756"/>
                <a:gd name="connsiteX44" fmla="*/ 2125229 w 2457499"/>
                <a:gd name="connsiteY44" fmla="*/ 28031 h 1528756"/>
                <a:gd name="connsiteX45" fmla="*/ 2224479 w 2457499"/>
                <a:gd name="connsiteY45" fmla="*/ 12937 h 1528756"/>
                <a:gd name="connsiteX46" fmla="*/ 2319413 w 2457499"/>
                <a:gd name="connsiteY46" fmla="*/ 0 h 1528756"/>
                <a:gd name="connsiteX0" fmla="*/ 2319413 w 2362565"/>
                <a:gd name="connsiteY0" fmla="*/ 0 h 1528756"/>
                <a:gd name="connsiteX1" fmla="*/ 2362565 w 2362565"/>
                <a:gd name="connsiteY1" fmla="*/ 243652 h 1528756"/>
                <a:gd name="connsiteX2" fmla="*/ 2263315 w 2362565"/>
                <a:gd name="connsiteY2" fmla="*/ 273839 h 1528756"/>
                <a:gd name="connsiteX3" fmla="*/ 2164066 w 2362565"/>
                <a:gd name="connsiteY3" fmla="*/ 310495 h 1528756"/>
                <a:gd name="connsiteX4" fmla="*/ 2064817 w 2362565"/>
                <a:gd name="connsiteY4" fmla="*/ 349307 h 1528756"/>
                <a:gd name="connsiteX5" fmla="*/ 1965568 w 2362565"/>
                <a:gd name="connsiteY5" fmla="*/ 394587 h 1528756"/>
                <a:gd name="connsiteX6" fmla="*/ 1866318 w 2362565"/>
                <a:gd name="connsiteY6" fmla="*/ 437712 h 1528756"/>
                <a:gd name="connsiteX7" fmla="*/ 1767069 w 2362565"/>
                <a:gd name="connsiteY7" fmla="*/ 485148 h 1528756"/>
                <a:gd name="connsiteX8" fmla="*/ 1667820 w 2362565"/>
                <a:gd name="connsiteY8" fmla="*/ 536897 h 1528756"/>
                <a:gd name="connsiteX9" fmla="*/ 1564255 w 2362565"/>
                <a:gd name="connsiteY9" fmla="*/ 592959 h 1528756"/>
                <a:gd name="connsiteX10" fmla="*/ 1465006 w 2362565"/>
                <a:gd name="connsiteY10" fmla="*/ 649021 h 1528756"/>
                <a:gd name="connsiteX11" fmla="*/ 1361442 w 2362565"/>
                <a:gd name="connsiteY11" fmla="*/ 707238 h 1528756"/>
                <a:gd name="connsiteX12" fmla="*/ 1262192 w 2362565"/>
                <a:gd name="connsiteY12" fmla="*/ 771925 h 1528756"/>
                <a:gd name="connsiteX13" fmla="*/ 1162943 w 2362565"/>
                <a:gd name="connsiteY13" fmla="*/ 834455 h 1528756"/>
                <a:gd name="connsiteX14" fmla="*/ 1063694 w 2362565"/>
                <a:gd name="connsiteY14" fmla="*/ 901298 h 1528756"/>
                <a:gd name="connsiteX15" fmla="*/ 964444 w 2362565"/>
                <a:gd name="connsiteY15" fmla="*/ 974609 h 1528756"/>
                <a:gd name="connsiteX16" fmla="*/ 865195 w 2362565"/>
                <a:gd name="connsiteY16" fmla="*/ 1045764 h 1528756"/>
                <a:gd name="connsiteX17" fmla="*/ 770261 w 2362565"/>
                <a:gd name="connsiteY17" fmla="*/ 1121232 h 1528756"/>
                <a:gd name="connsiteX18" fmla="*/ 675327 w 2362565"/>
                <a:gd name="connsiteY18" fmla="*/ 1196699 h 1528756"/>
                <a:gd name="connsiteX19" fmla="*/ 580393 w 2362565"/>
                <a:gd name="connsiteY19" fmla="*/ 1276479 h 1528756"/>
                <a:gd name="connsiteX20" fmla="*/ 483301 w 2362565"/>
                <a:gd name="connsiteY20" fmla="*/ 1358415 h 1528756"/>
                <a:gd name="connsiteX21" fmla="*/ 392682 w 2362565"/>
                <a:gd name="connsiteY21" fmla="*/ 1442508 h 1528756"/>
                <a:gd name="connsiteX22" fmla="*/ 302063 w 2362565"/>
                <a:gd name="connsiteY22" fmla="*/ 1528756 h 1528756"/>
                <a:gd name="connsiteX23" fmla="*/ 0 w 2362565"/>
                <a:gd name="connsiteY23" fmla="*/ 1132013 h 1528756"/>
                <a:gd name="connsiteX24" fmla="*/ 107880 w 2362565"/>
                <a:gd name="connsiteY24" fmla="*/ 1037139 h 1528756"/>
                <a:gd name="connsiteX25" fmla="*/ 213602 w 2362565"/>
                <a:gd name="connsiteY25" fmla="*/ 946578 h 1528756"/>
                <a:gd name="connsiteX26" fmla="*/ 325797 w 2362565"/>
                <a:gd name="connsiteY26" fmla="*/ 858173 h 1528756"/>
                <a:gd name="connsiteX27" fmla="*/ 431519 w 2362565"/>
                <a:gd name="connsiteY27" fmla="*/ 778393 h 1528756"/>
                <a:gd name="connsiteX28" fmla="*/ 539399 w 2362565"/>
                <a:gd name="connsiteY28" fmla="*/ 698614 h 1528756"/>
                <a:gd name="connsiteX29" fmla="*/ 651593 w 2362565"/>
                <a:gd name="connsiteY29" fmla="*/ 627458 h 1528756"/>
                <a:gd name="connsiteX30" fmla="*/ 757315 w 2362565"/>
                <a:gd name="connsiteY30" fmla="*/ 560616 h 1528756"/>
                <a:gd name="connsiteX31" fmla="*/ 865195 w 2362565"/>
                <a:gd name="connsiteY31" fmla="*/ 498085 h 1528756"/>
                <a:gd name="connsiteX32" fmla="*/ 973075 w 2362565"/>
                <a:gd name="connsiteY32" fmla="*/ 437712 h 1528756"/>
                <a:gd name="connsiteX33" fmla="*/ 1083112 w 2362565"/>
                <a:gd name="connsiteY33" fmla="*/ 377337 h 1528756"/>
                <a:gd name="connsiteX34" fmla="*/ 1190992 w 2362565"/>
                <a:gd name="connsiteY34" fmla="*/ 325588 h 1528756"/>
                <a:gd name="connsiteX35" fmla="*/ 1298871 w 2362565"/>
                <a:gd name="connsiteY35" fmla="*/ 278152 h 1528756"/>
                <a:gd name="connsiteX36" fmla="*/ 1402436 w 2362565"/>
                <a:gd name="connsiteY36" fmla="*/ 235027 h 1528756"/>
                <a:gd name="connsiteX37" fmla="*/ 1508158 w 2362565"/>
                <a:gd name="connsiteY37" fmla="*/ 196215 h 1528756"/>
                <a:gd name="connsiteX38" fmla="*/ 1611722 w 2362565"/>
                <a:gd name="connsiteY38" fmla="*/ 159560 h 1528756"/>
                <a:gd name="connsiteX39" fmla="*/ 1719602 w 2362565"/>
                <a:gd name="connsiteY39" fmla="*/ 122904 h 1528756"/>
                <a:gd name="connsiteX40" fmla="*/ 1823166 w 2362565"/>
                <a:gd name="connsiteY40" fmla="*/ 97030 h 1528756"/>
                <a:gd name="connsiteX41" fmla="*/ 1922416 w 2362565"/>
                <a:gd name="connsiteY41" fmla="*/ 68999 h 1528756"/>
                <a:gd name="connsiteX42" fmla="*/ 2025980 w 2362565"/>
                <a:gd name="connsiteY42" fmla="*/ 47437 h 1528756"/>
                <a:gd name="connsiteX43" fmla="*/ 2125229 w 2362565"/>
                <a:gd name="connsiteY43" fmla="*/ 28031 h 1528756"/>
                <a:gd name="connsiteX44" fmla="*/ 2224479 w 2362565"/>
                <a:gd name="connsiteY44" fmla="*/ 12937 h 1528756"/>
                <a:gd name="connsiteX45" fmla="*/ 2319413 w 2362565"/>
                <a:gd name="connsiteY45" fmla="*/ 0 h 1528756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63315 w 2362565"/>
                <a:gd name="connsiteY2" fmla="*/ 271458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362565"/>
                <a:gd name="connsiteY0" fmla="*/ 0 h 1526375"/>
                <a:gd name="connsiteX1" fmla="*/ 2362565 w 2362565"/>
                <a:gd name="connsiteY1" fmla="*/ 241271 h 1526375"/>
                <a:gd name="connsiteX2" fmla="*/ 2289509 w 2362565"/>
                <a:gd name="connsiteY2" fmla="*/ 261933 h 1526375"/>
                <a:gd name="connsiteX3" fmla="*/ 2164066 w 2362565"/>
                <a:gd name="connsiteY3" fmla="*/ 308114 h 1526375"/>
                <a:gd name="connsiteX4" fmla="*/ 2064817 w 2362565"/>
                <a:gd name="connsiteY4" fmla="*/ 346926 h 1526375"/>
                <a:gd name="connsiteX5" fmla="*/ 1965568 w 2362565"/>
                <a:gd name="connsiteY5" fmla="*/ 392206 h 1526375"/>
                <a:gd name="connsiteX6" fmla="*/ 1866318 w 2362565"/>
                <a:gd name="connsiteY6" fmla="*/ 435331 h 1526375"/>
                <a:gd name="connsiteX7" fmla="*/ 1767069 w 2362565"/>
                <a:gd name="connsiteY7" fmla="*/ 482767 h 1526375"/>
                <a:gd name="connsiteX8" fmla="*/ 1667820 w 2362565"/>
                <a:gd name="connsiteY8" fmla="*/ 534516 h 1526375"/>
                <a:gd name="connsiteX9" fmla="*/ 1564255 w 2362565"/>
                <a:gd name="connsiteY9" fmla="*/ 590578 h 1526375"/>
                <a:gd name="connsiteX10" fmla="*/ 1465006 w 2362565"/>
                <a:gd name="connsiteY10" fmla="*/ 646640 h 1526375"/>
                <a:gd name="connsiteX11" fmla="*/ 1361442 w 2362565"/>
                <a:gd name="connsiteY11" fmla="*/ 704857 h 1526375"/>
                <a:gd name="connsiteX12" fmla="*/ 1262192 w 2362565"/>
                <a:gd name="connsiteY12" fmla="*/ 769544 h 1526375"/>
                <a:gd name="connsiteX13" fmla="*/ 1162943 w 2362565"/>
                <a:gd name="connsiteY13" fmla="*/ 832074 h 1526375"/>
                <a:gd name="connsiteX14" fmla="*/ 1063694 w 2362565"/>
                <a:gd name="connsiteY14" fmla="*/ 898917 h 1526375"/>
                <a:gd name="connsiteX15" fmla="*/ 964444 w 2362565"/>
                <a:gd name="connsiteY15" fmla="*/ 972228 h 1526375"/>
                <a:gd name="connsiteX16" fmla="*/ 865195 w 2362565"/>
                <a:gd name="connsiteY16" fmla="*/ 1043383 h 1526375"/>
                <a:gd name="connsiteX17" fmla="*/ 770261 w 2362565"/>
                <a:gd name="connsiteY17" fmla="*/ 1118851 h 1526375"/>
                <a:gd name="connsiteX18" fmla="*/ 675327 w 2362565"/>
                <a:gd name="connsiteY18" fmla="*/ 1194318 h 1526375"/>
                <a:gd name="connsiteX19" fmla="*/ 580393 w 2362565"/>
                <a:gd name="connsiteY19" fmla="*/ 1274098 h 1526375"/>
                <a:gd name="connsiteX20" fmla="*/ 483301 w 2362565"/>
                <a:gd name="connsiteY20" fmla="*/ 1356034 h 1526375"/>
                <a:gd name="connsiteX21" fmla="*/ 392682 w 2362565"/>
                <a:gd name="connsiteY21" fmla="*/ 1440127 h 1526375"/>
                <a:gd name="connsiteX22" fmla="*/ 302063 w 2362565"/>
                <a:gd name="connsiteY22" fmla="*/ 1526375 h 1526375"/>
                <a:gd name="connsiteX23" fmla="*/ 0 w 2362565"/>
                <a:gd name="connsiteY23" fmla="*/ 1129632 h 1526375"/>
                <a:gd name="connsiteX24" fmla="*/ 107880 w 2362565"/>
                <a:gd name="connsiteY24" fmla="*/ 1034758 h 1526375"/>
                <a:gd name="connsiteX25" fmla="*/ 213602 w 2362565"/>
                <a:gd name="connsiteY25" fmla="*/ 944197 h 1526375"/>
                <a:gd name="connsiteX26" fmla="*/ 325797 w 2362565"/>
                <a:gd name="connsiteY26" fmla="*/ 855792 h 1526375"/>
                <a:gd name="connsiteX27" fmla="*/ 431519 w 2362565"/>
                <a:gd name="connsiteY27" fmla="*/ 776012 h 1526375"/>
                <a:gd name="connsiteX28" fmla="*/ 539399 w 2362565"/>
                <a:gd name="connsiteY28" fmla="*/ 696233 h 1526375"/>
                <a:gd name="connsiteX29" fmla="*/ 651593 w 2362565"/>
                <a:gd name="connsiteY29" fmla="*/ 625077 h 1526375"/>
                <a:gd name="connsiteX30" fmla="*/ 757315 w 2362565"/>
                <a:gd name="connsiteY30" fmla="*/ 558235 h 1526375"/>
                <a:gd name="connsiteX31" fmla="*/ 865195 w 2362565"/>
                <a:gd name="connsiteY31" fmla="*/ 495704 h 1526375"/>
                <a:gd name="connsiteX32" fmla="*/ 973075 w 2362565"/>
                <a:gd name="connsiteY32" fmla="*/ 435331 h 1526375"/>
                <a:gd name="connsiteX33" fmla="*/ 1083112 w 2362565"/>
                <a:gd name="connsiteY33" fmla="*/ 374956 h 1526375"/>
                <a:gd name="connsiteX34" fmla="*/ 1190992 w 2362565"/>
                <a:gd name="connsiteY34" fmla="*/ 323207 h 1526375"/>
                <a:gd name="connsiteX35" fmla="*/ 1298871 w 2362565"/>
                <a:gd name="connsiteY35" fmla="*/ 275771 h 1526375"/>
                <a:gd name="connsiteX36" fmla="*/ 1402436 w 2362565"/>
                <a:gd name="connsiteY36" fmla="*/ 232646 h 1526375"/>
                <a:gd name="connsiteX37" fmla="*/ 1508158 w 2362565"/>
                <a:gd name="connsiteY37" fmla="*/ 193834 h 1526375"/>
                <a:gd name="connsiteX38" fmla="*/ 1611722 w 2362565"/>
                <a:gd name="connsiteY38" fmla="*/ 157179 h 1526375"/>
                <a:gd name="connsiteX39" fmla="*/ 1719602 w 2362565"/>
                <a:gd name="connsiteY39" fmla="*/ 120523 h 1526375"/>
                <a:gd name="connsiteX40" fmla="*/ 1823166 w 2362565"/>
                <a:gd name="connsiteY40" fmla="*/ 94649 h 1526375"/>
                <a:gd name="connsiteX41" fmla="*/ 1922416 w 2362565"/>
                <a:gd name="connsiteY41" fmla="*/ 66618 h 1526375"/>
                <a:gd name="connsiteX42" fmla="*/ 2025980 w 2362565"/>
                <a:gd name="connsiteY42" fmla="*/ 45056 h 1526375"/>
                <a:gd name="connsiteX43" fmla="*/ 2125229 w 2362565"/>
                <a:gd name="connsiteY43" fmla="*/ 25650 h 1526375"/>
                <a:gd name="connsiteX44" fmla="*/ 2224479 w 2362565"/>
                <a:gd name="connsiteY44" fmla="*/ 10556 h 1526375"/>
                <a:gd name="connsiteX45" fmla="*/ 2288457 w 2362565"/>
                <a:gd name="connsiteY45" fmla="*/ 0 h 1526375"/>
                <a:gd name="connsiteX0" fmla="*/ 2288457 w 2289509"/>
                <a:gd name="connsiteY0" fmla="*/ 0 h 1526375"/>
                <a:gd name="connsiteX1" fmla="*/ 2289509 w 2289509"/>
                <a:gd name="connsiteY1" fmla="*/ 261933 h 1526375"/>
                <a:gd name="connsiteX2" fmla="*/ 2164066 w 2289509"/>
                <a:gd name="connsiteY2" fmla="*/ 308114 h 1526375"/>
                <a:gd name="connsiteX3" fmla="*/ 2064817 w 2289509"/>
                <a:gd name="connsiteY3" fmla="*/ 346926 h 1526375"/>
                <a:gd name="connsiteX4" fmla="*/ 1965568 w 2289509"/>
                <a:gd name="connsiteY4" fmla="*/ 392206 h 1526375"/>
                <a:gd name="connsiteX5" fmla="*/ 1866318 w 2289509"/>
                <a:gd name="connsiteY5" fmla="*/ 435331 h 1526375"/>
                <a:gd name="connsiteX6" fmla="*/ 1767069 w 2289509"/>
                <a:gd name="connsiteY6" fmla="*/ 482767 h 1526375"/>
                <a:gd name="connsiteX7" fmla="*/ 1667820 w 2289509"/>
                <a:gd name="connsiteY7" fmla="*/ 534516 h 1526375"/>
                <a:gd name="connsiteX8" fmla="*/ 1564255 w 2289509"/>
                <a:gd name="connsiteY8" fmla="*/ 590578 h 1526375"/>
                <a:gd name="connsiteX9" fmla="*/ 1465006 w 2289509"/>
                <a:gd name="connsiteY9" fmla="*/ 646640 h 1526375"/>
                <a:gd name="connsiteX10" fmla="*/ 1361442 w 2289509"/>
                <a:gd name="connsiteY10" fmla="*/ 704857 h 1526375"/>
                <a:gd name="connsiteX11" fmla="*/ 1262192 w 2289509"/>
                <a:gd name="connsiteY11" fmla="*/ 769544 h 1526375"/>
                <a:gd name="connsiteX12" fmla="*/ 1162943 w 2289509"/>
                <a:gd name="connsiteY12" fmla="*/ 832074 h 1526375"/>
                <a:gd name="connsiteX13" fmla="*/ 1063694 w 2289509"/>
                <a:gd name="connsiteY13" fmla="*/ 898917 h 1526375"/>
                <a:gd name="connsiteX14" fmla="*/ 964444 w 2289509"/>
                <a:gd name="connsiteY14" fmla="*/ 972228 h 1526375"/>
                <a:gd name="connsiteX15" fmla="*/ 865195 w 2289509"/>
                <a:gd name="connsiteY15" fmla="*/ 1043383 h 1526375"/>
                <a:gd name="connsiteX16" fmla="*/ 770261 w 2289509"/>
                <a:gd name="connsiteY16" fmla="*/ 1118851 h 1526375"/>
                <a:gd name="connsiteX17" fmla="*/ 675327 w 2289509"/>
                <a:gd name="connsiteY17" fmla="*/ 1194318 h 1526375"/>
                <a:gd name="connsiteX18" fmla="*/ 580393 w 2289509"/>
                <a:gd name="connsiteY18" fmla="*/ 1274098 h 1526375"/>
                <a:gd name="connsiteX19" fmla="*/ 483301 w 2289509"/>
                <a:gd name="connsiteY19" fmla="*/ 1356034 h 1526375"/>
                <a:gd name="connsiteX20" fmla="*/ 392682 w 2289509"/>
                <a:gd name="connsiteY20" fmla="*/ 1440127 h 1526375"/>
                <a:gd name="connsiteX21" fmla="*/ 302063 w 2289509"/>
                <a:gd name="connsiteY21" fmla="*/ 1526375 h 1526375"/>
                <a:gd name="connsiteX22" fmla="*/ 0 w 2289509"/>
                <a:gd name="connsiteY22" fmla="*/ 1129632 h 1526375"/>
                <a:gd name="connsiteX23" fmla="*/ 107880 w 2289509"/>
                <a:gd name="connsiteY23" fmla="*/ 1034758 h 1526375"/>
                <a:gd name="connsiteX24" fmla="*/ 213602 w 2289509"/>
                <a:gd name="connsiteY24" fmla="*/ 944197 h 1526375"/>
                <a:gd name="connsiteX25" fmla="*/ 325797 w 2289509"/>
                <a:gd name="connsiteY25" fmla="*/ 855792 h 1526375"/>
                <a:gd name="connsiteX26" fmla="*/ 431519 w 2289509"/>
                <a:gd name="connsiteY26" fmla="*/ 776012 h 1526375"/>
                <a:gd name="connsiteX27" fmla="*/ 539399 w 2289509"/>
                <a:gd name="connsiteY27" fmla="*/ 696233 h 1526375"/>
                <a:gd name="connsiteX28" fmla="*/ 651593 w 2289509"/>
                <a:gd name="connsiteY28" fmla="*/ 625077 h 1526375"/>
                <a:gd name="connsiteX29" fmla="*/ 757315 w 2289509"/>
                <a:gd name="connsiteY29" fmla="*/ 558235 h 1526375"/>
                <a:gd name="connsiteX30" fmla="*/ 865195 w 2289509"/>
                <a:gd name="connsiteY30" fmla="*/ 495704 h 1526375"/>
                <a:gd name="connsiteX31" fmla="*/ 973075 w 2289509"/>
                <a:gd name="connsiteY31" fmla="*/ 435331 h 1526375"/>
                <a:gd name="connsiteX32" fmla="*/ 1083112 w 2289509"/>
                <a:gd name="connsiteY32" fmla="*/ 374956 h 1526375"/>
                <a:gd name="connsiteX33" fmla="*/ 1190992 w 2289509"/>
                <a:gd name="connsiteY33" fmla="*/ 323207 h 1526375"/>
                <a:gd name="connsiteX34" fmla="*/ 1298871 w 2289509"/>
                <a:gd name="connsiteY34" fmla="*/ 275771 h 1526375"/>
                <a:gd name="connsiteX35" fmla="*/ 1402436 w 2289509"/>
                <a:gd name="connsiteY35" fmla="*/ 232646 h 1526375"/>
                <a:gd name="connsiteX36" fmla="*/ 1508158 w 2289509"/>
                <a:gd name="connsiteY36" fmla="*/ 193834 h 1526375"/>
                <a:gd name="connsiteX37" fmla="*/ 1611722 w 2289509"/>
                <a:gd name="connsiteY37" fmla="*/ 157179 h 1526375"/>
                <a:gd name="connsiteX38" fmla="*/ 1719602 w 2289509"/>
                <a:gd name="connsiteY38" fmla="*/ 120523 h 1526375"/>
                <a:gd name="connsiteX39" fmla="*/ 1823166 w 2289509"/>
                <a:gd name="connsiteY39" fmla="*/ 94649 h 1526375"/>
                <a:gd name="connsiteX40" fmla="*/ 1922416 w 2289509"/>
                <a:gd name="connsiteY40" fmla="*/ 66618 h 1526375"/>
                <a:gd name="connsiteX41" fmla="*/ 2025980 w 2289509"/>
                <a:gd name="connsiteY41" fmla="*/ 45056 h 1526375"/>
                <a:gd name="connsiteX42" fmla="*/ 2125229 w 2289509"/>
                <a:gd name="connsiteY42" fmla="*/ 25650 h 1526375"/>
                <a:gd name="connsiteX43" fmla="*/ 2224479 w 2289509"/>
                <a:gd name="connsiteY43" fmla="*/ 10556 h 1526375"/>
                <a:gd name="connsiteX44" fmla="*/ 2288457 w 2289509"/>
                <a:gd name="connsiteY44" fmla="*/ 0 h 15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9750" y="3272318"/>
            <a:ext cx="8097838" cy="762000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382399"/>
          </a:xfrm>
        </p:spPr>
        <p:txBody>
          <a:bodyPr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671753"/>
            <a:ext cx="8116889" cy="382399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pt-BR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49" y="1416050"/>
            <a:ext cx="8097839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13545" y="1416050"/>
            <a:ext cx="2535959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20681" y="1416050"/>
            <a:ext cx="2516907" cy="4530725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1" y="987700"/>
            <a:ext cx="8097838" cy="259209"/>
          </a:xfrm>
        </p:spPr>
        <p:txBody>
          <a:bodyPr/>
          <a:lstStyle>
            <a:lvl1pPr marL="0" indent="0">
              <a:buNone/>
              <a:defRPr sz="16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1" y="1416050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4002" y="1416050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39752" y="3913044"/>
            <a:ext cx="3886688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54003" y="3913044"/>
            <a:ext cx="3883586" cy="2033731"/>
          </a:xfrm>
        </p:spPr>
        <p:txBody>
          <a:bodyPr/>
          <a:lstStyle>
            <a:lvl1pPr>
              <a:defRPr sz="1400">
                <a:solidFill>
                  <a:srgbClr val="333333"/>
                </a:solidFill>
              </a:defRPr>
            </a:lvl1pPr>
            <a:lvl2pPr>
              <a:defRPr sz="1400">
                <a:solidFill>
                  <a:srgbClr val="333333"/>
                </a:solidFill>
              </a:defRPr>
            </a:lvl2pPr>
            <a:lvl3pPr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or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0" y="2996952"/>
            <a:ext cx="9144000" cy="1175545"/>
          </a:xfrm>
          <a:prstGeom prst="rect">
            <a:avLst/>
          </a:prstGeom>
          <a:solidFill>
            <a:srgbClr val="00447C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39750" y="3549535"/>
            <a:ext cx="8097838" cy="484782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8" y="4289354"/>
            <a:ext cx="8116889" cy="788987"/>
          </a:xfrm>
        </p:spPr>
        <p:txBody>
          <a:bodyPr/>
          <a:lstStyle>
            <a:lvl1pPr marL="0" indent="0">
              <a:buNone/>
              <a:defRPr sz="2000">
                <a:solidFill>
                  <a:srgbClr val="007EC0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pt-BR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200" y="548316"/>
            <a:ext cx="2544761" cy="8519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751" y="3111852"/>
            <a:ext cx="8097838" cy="417159"/>
          </a:xfrm>
        </p:spPr>
        <p:txBody>
          <a:bodyPr anchor="ctr"/>
          <a:lstStyle>
            <a:lvl1pPr marL="0" indent="0">
              <a:buNone/>
              <a:defRPr sz="2400">
                <a:solidFill>
                  <a:srgbClr val="007EC0"/>
                </a:solidFill>
              </a:defRPr>
            </a:lvl1pPr>
            <a:lvl2pPr marL="352425" indent="0">
              <a:buNone/>
              <a:defRPr sz="2800"/>
            </a:lvl2pPr>
            <a:lvl3pPr marL="714375" indent="0">
              <a:buNone/>
              <a:defRPr sz="2800"/>
            </a:lvl3pPr>
            <a:lvl4pPr marL="1076325" indent="0">
              <a:buNone/>
              <a:defRPr sz="2800"/>
            </a:lvl4pPr>
            <a:lvl5pPr marL="1438275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3500"/>
            <a:ext cx="8097838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750" y="1416050"/>
            <a:ext cx="8097838" cy="453072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3500"/>
            <a:ext cx="8097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22400"/>
            <a:ext cx="80978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9750" y="935038"/>
            <a:ext cx="80978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5"/>
          <p:cNvSpPr txBox="1">
            <a:spLocks noGrp="1"/>
          </p:cNvSpPr>
          <p:nvPr userDrawn="1">
            <p:custDataLst>
              <p:tags r:id="rId12"/>
            </p:custDataLst>
          </p:nvPr>
        </p:nvSpPr>
        <p:spPr bwMode="auto">
          <a:xfrm>
            <a:off x="8240713" y="6423025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defTabSz="1006375" eaLnBrk="1" hangingPunct="1">
              <a:buClrTx/>
              <a:buFontTx/>
              <a:buNone/>
              <a:defRPr/>
            </a:pPr>
            <a:fld id="{C19A8275-F4EF-46A8-8743-E28548654E46}" type="slidenum">
              <a:rPr lang="pt-BR" sz="900">
                <a:solidFill>
                  <a:srgbClr val="696A6C"/>
                </a:solidFill>
                <a:latin typeface="Calibri" pitchFamily="34" charset="0"/>
              </a:rPr>
              <a:pPr algn="r" defTabSz="1006375" eaLnBrk="1" hangingPunct="1">
                <a:buClrTx/>
                <a:buFontTx/>
                <a:buNone/>
                <a:defRPr/>
              </a:pPr>
              <a:t>‹nº›</a:t>
            </a:fld>
            <a:endParaRPr lang="pt-BR" sz="900" dirty="0">
              <a:solidFill>
                <a:srgbClr val="696A6C"/>
              </a:solidFill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39750" y="6350956"/>
            <a:ext cx="1041400" cy="3486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0" r:id="rId4"/>
    <p:sldLayoutId id="2147483658" r:id="rId5"/>
    <p:sldLayoutId id="2147483659" r:id="rId6"/>
    <p:sldLayoutId id="2147483662" r:id="rId7"/>
    <p:sldLayoutId id="2147483656" r:id="rId8"/>
    <p:sldLayoutId id="2147483652" r:id="rId9"/>
    <p:sldLayoutId id="2147483660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9pPr>
    </p:titleStyle>
    <p:bodyStyle>
      <a:lvl1pPr marL="177800" indent="-1778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600">
          <a:solidFill>
            <a:srgbClr val="333333"/>
          </a:solidFill>
          <a:latin typeface="Calibri" pitchFamily="34" charset="0"/>
          <a:ea typeface="+mn-ea"/>
          <a:cs typeface="+mn-cs"/>
        </a:defRPr>
      </a:lvl1pPr>
      <a:lvl2pPr marL="54292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600">
          <a:solidFill>
            <a:srgbClr val="333333"/>
          </a:solidFill>
          <a:latin typeface="Calibri" pitchFamily="34" charset="0"/>
        </a:defRPr>
      </a:lvl2pPr>
      <a:lvl3pPr marL="90487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85000"/>
        <a:buFont typeface="Arial" pitchFamily="34" charset="0"/>
        <a:buChar char="•"/>
        <a:defRPr sz="1400">
          <a:solidFill>
            <a:srgbClr val="333333"/>
          </a:solidFill>
          <a:latin typeface="Calibri" pitchFamily="34" charset="0"/>
        </a:defRPr>
      </a:lvl3pPr>
      <a:lvl4pPr marL="125730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400">
          <a:solidFill>
            <a:srgbClr val="333333"/>
          </a:solidFill>
          <a:latin typeface="Calibri" pitchFamily="34" charset="0"/>
        </a:defRPr>
      </a:lvl4pPr>
      <a:lvl5pPr marL="161925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200">
          <a:solidFill>
            <a:srgbClr val="333333"/>
          </a:solidFill>
          <a:latin typeface="Calibri" pitchFamily="34" charset="0"/>
        </a:defRPr>
      </a:lvl5pPr>
      <a:lvl6pPr marL="20764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6pPr>
      <a:lvl7pPr marL="25336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7pPr>
      <a:lvl8pPr marL="29908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8pPr>
      <a:lvl9pPr marL="34480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3500"/>
            <a:ext cx="8097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22400"/>
            <a:ext cx="80978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9750" y="935038"/>
            <a:ext cx="80978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 txBox="1">
            <a:spLocks noGrp="1"/>
          </p:cNvSpPr>
          <p:nvPr userDrawn="1">
            <p:custDataLst>
              <p:tags r:id="rId12"/>
            </p:custDataLst>
          </p:nvPr>
        </p:nvSpPr>
        <p:spPr bwMode="auto">
          <a:xfrm>
            <a:off x="8240713" y="6423025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defTabSz="1006375">
              <a:defRPr/>
            </a:pPr>
            <a:fld id="{C19A8275-F4EF-46A8-8743-E28548654E46}" type="slidenum">
              <a:rPr lang="pt-BR" sz="900">
                <a:solidFill>
                  <a:srgbClr val="696A6C"/>
                </a:solidFill>
                <a:latin typeface="Calibri" pitchFamily="34" charset="0"/>
              </a:rPr>
              <a:pPr algn="r" defTabSz="1006375">
                <a:defRPr/>
              </a:pPr>
              <a:t>‹nº›</a:t>
            </a:fld>
            <a:endParaRPr lang="pt-BR" sz="900" dirty="0">
              <a:solidFill>
                <a:srgbClr val="696A6C"/>
              </a:solidFill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39750" y="6350956"/>
            <a:ext cx="1041400" cy="3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Narrow" pitchFamily="34" charset="0"/>
        </a:defRPr>
      </a:lvl9pPr>
    </p:titleStyle>
    <p:bodyStyle>
      <a:lvl1pPr marL="177800" indent="-1778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400">
          <a:solidFill>
            <a:srgbClr val="333333"/>
          </a:solidFill>
          <a:latin typeface="Calibri" pitchFamily="34" charset="0"/>
          <a:ea typeface="+mn-ea"/>
          <a:cs typeface="+mn-cs"/>
        </a:defRPr>
      </a:lvl1pPr>
      <a:lvl2pPr marL="54292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400">
          <a:solidFill>
            <a:srgbClr val="333333"/>
          </a:solidFill>
          <a:latin typeface="Calibri" pitchFamily="34" charset="0"/>
        </a:defRPr>
      </a:lvl2pPr>
      <a:lvl3pPr marL="904875" indent="-190500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85000"/>
        <a:buFont typeface="Arial" pitchFamily="34" charset="0"/>
        <a:buChar char="•"/>
        <a:defRPr sz="1200">
          <a:solidFill>
            <a:srgbClr val="333333"/>
          </a:solidFill>
          <a:latin typeface="Calibri" pitchFamily="34" charset="0"/>
        </a:defRPr>
      </a:lvl3pPr>
      <a:lvl4pPr marL="125730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Font typeface="Calibri" pitchFamily="34" charset="0"/>
        <a:buChar char="−"/>
        <a:defRPr sz="1200">
          <a:solidFill>
            <a:srgbClr val="333333"/>
          </a:solidFill>
          <a:latin typeface="Calibri" pitchFamily="34" charset="0"/>
        </a:defRPr>
      </a:lvl4pPr>
      <a:lvl5pPr marL="1619250" indent="-180975" algn="l" defTabSz="885825" rtl="0" eaLnBrk="1" fontAlgn="base" hangingPunct="1">
        <a:spcBef>
          <a:spcPct val="0"/>
        </a:spcBef>
        <a:spcAft>
          <a:spcPct val="0"/>
        </a:spcAft>
        <a:buClr>
          <a:srgbClr val="007EC0"/>
        </a:buClr>
        <a:buSzPct val="115000"/>
        <a:buFont typeface="Arial" pitchFamily="34" charset="0"/>
        <a:buChar char="•"/>
        <a:defRPr sz="1100">
          <a:solidFill>
            <a:srgbClr val="333333"/>
          </a:solidFill>
          <a:latin typeface="Calibri" pitchFamily="34" charset="0"/>
        </a:defRPr>
      </a:lvl5pPr>
      <a:lvl6pPr marL="20764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6pPr>
      <a:lvl7pPr marL="25336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7pPr>
      <a:lvl8pPr marL="29908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8pPr>
      <a:lvl9pPr marL="3448050" indent="-180975" algn="l" defTabSz="885825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z="3600" dirty="0"/>
              <a:t>Nome do projeto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9748" y="4289354"/>
            <a:ext cx="8116889" cy="124467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bg2"/>
                </a:solidFill>
              </a:rPr>
              <a:t>Nome:</a:t>
            </a:r>
          </a:p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bg2"/>
                </a:solidFill>
              </a:rPr>
              <a:t>Tutor:</a:t>
            </a:r>
          </a:p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bg2"/>
                </a:solidFill>
              </a:rPr>
              <a:t>Período de Estágio: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417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 Motivação do Projeto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6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atividades realizadas</a:t>
            </a:r>
          </a:p>
        </p:txBody>
      </p:sp>
    </p:spTree>
    <p:extLst>
      <p:ext uri="{BB962C8B-B14F-4D97-AF65-F5344CB8AC3E}">
        <p14:creationId xmlns:p14="http://schemas.microsoft.com/office/powerpoint/2010/main" val="349559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atividades realizadas</a:t>
            </a:r>
          </a:p>
        </p:txBody>
      </p:sp>
    </p:spTree>
    <p:extLst>
      <p:ext uri="{BB962C8B-B14F-4D97-AF65-F5344CB8AC3E}">
        <p14:creationId xmlns:p14="http://schemas.microsoft.com/office/powerpoint/2010/main" val="65994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aprendizados e Ferramentas utilizadas</a:t>
            </a:r>
          </a:p>
        </p:txBody>
      </p:sp>
    </p:spTree>
    <p:extLst>
      <p:ext uri="{BB962C8B-B14F-4D97-AF65-F5344CB8AC3E}">
        <p14:creationId xmlns:p14="http://schemas.microsoft.com/office/powerpoint/2010/main" val="22353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7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os novos estagiários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537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222&quot;&gt;&lt;property id=&quot;20148&quot; value=&quot;5&quot;/&gt;&lt;property id=&quot;20300&quot; value=&quot;Slide 1 - &amp;quot;BTG Slide Collection&amp;quot;&quot;/&gt;&lt;property id=&quot;20307&quot; value=&quot;260&quot;/&gt;&lt;/object&gt;&lt;object type=&quot;3&quot; unique_id=&quot;10223&quot;&gt;&lt;property id=&quot;20148&quot; value=&quot;5&quot;/&gt;&lt;property id=&quot;20300&quot; value=&quot;Slide 2 - &amp;quot;Slide layouts&amp;quot;&quot;/&gt;&lt;property id=&quot;20307&quot; value=&quot;261&quot;/&gt;&lt;/object&gt;&lt;object type=&quot;3&quot; unique_id=&quot;10224&quot;&gt;&lt;property id=&quot;20148&quot; value=&quot;5&quot;/&gt;&lt;property id=&quot;20300&quot; value=&quot;Slide 3&quot;/&gt;&lt;property id=&quot;20307&quot; value=&quot;262&quot;/&gt;&lt;/object&gt;&lt;object type=&quot;3&quot; unique_id=&quot;10225&quot;&gt;&lt;property id=&quot;20148&quot; value=&quot;5&quot;/&gt;&lt;property id=&quot;20300&quot; value=&quot;Slide 4&quot;/&gt;&lt;property id=&quot;20307&quot; value=&quot;263&quot;/&gt;&lt;/object&gt;&lt;object type=&quot;3&quot; unique_id=&quot;10226&quot;&gt;&lt;property id=&quot;20148&quot; value=&quot;5&quot;/&gt;&lt;property id=&quot;20300&quot; value=&quot;Slide 5&quot;/&gt;&lt;property id=&quot;20307&quot; value=&quot;264&quot;/&gt;&lt;/object&gt;&lt;object type=&quot;3&quot; unique_id=&quot;10227&quot;&gt;&lt;property id=&quot;20148&quot; value=&quot;5&quot;/&gt;&lt;property id=&quot;20300&quot; value=&quot;Slide 6&quot;/&gt;&lt;property id=&quot;20307&quot; value=&quot;265&quot;/&gt;&lt;/object&gt;&lt;object type=&quot;3&quot; unique_id=&quot;10228&quot;&gt;&lt;property id=&quot;20148&quot; value=&quot;5&quot;/&gt;&lt;property id=&quot;20300&quot; value=&quot;Slide 7 - &amp;quot;Contact information&amp;quot;&quot;/&gt;&lt;property id=&quot;20307&quot; value=&quot;266&quot;/&gt;&lt;/object&gt;&lt;object type=&quot;3&quot; unique_id=&quot;10229&quot;&gt;&lt;property id=&quot;20148&quot; value=&quot;5&quot;/&gt;&lt;property id=&quot;20300&quot; value=&quot;Slide 8 - &amp;quot;Slide layouts with images&amp;quot;&quot;/&gt;&lt;property id=&quot;20307&quot; value=&quot;267&quot;/&gt;&lt;/object&gt;&lt;object type=&quot;3&quot; unique_id=&quot;10230&quot;&gt;&lt;property id=&quot;20148&quot; value=&quot;5&quot;/&gt;&lt;property id=&quot;20300&quot; value=&quot;Slide 9&quot;/&gt;&lt;property id=&quot;20307&quot; value=&quot;268&quot;/&gt;&lt;/object&gt;&lt;object type=&quot;3&quot; unique_id=&quot;10231&quot;&gt;&lt;property id=&quot;20148&quot; value=&quot;5&quot;/&gt;&lt;property id=&quot;20300&quot; value=&quot;Slide 10&quot;/&gt;&lt;property id=&quot;20307&quot; value=&quot;269&quot;/&gt;&lt;/object&gt;&lt;object type=&quot;3&quot; unique_id=&quot;10232&quot;&gt;&lt;property id=&quot;20148&quot; value=&quot;5&quot;/&gt;&lt;property id=&quot;20300&quot; value=&quot;Slide 11&quot;/&gt;&lt;property id=&quot;20307&quot; value=&quot;270&quot;/&gt;&lt;/object&gt;&lt;object type=&quot;3&quot; unique_id=&quot;10233&quot;&gt;&lt;property id=&quot;20148&quot; value=&quot;5&quot;/&gt;&lt;property id=&quot;20300&quot; value=&quot;Slide 12&quot;/&gt;&lt;property id=&quot;20307&quot; value=&quot;271&quot;/&gt;&lt;/object&gt;&lt;object type=&quot;3&quot; unique_id=&quot;10234&quot;&gt;&lt;property id=&quot;20148&quot; value=&quot;5&quot;/&gt;&lt;property id=&quot;20300&quot; value=&quot;Slide 13&quot;/&gt;&lt;property id=&quot;20307&quot; value=&quot;272&quot;/&gt;&lt;/object&gt;&lt;object type=&quot;3&quot; unique_id=&quot;10235&quot;&gt;&lt;property id=&quot;20148&quot; value=&quot;5&quot;/&gt;&lt;property id=&quot;20300&quot; value=&quot;Slide 14&quot;/&gt;&lt;property id=&quot;20307&quot; value=&quot;273&quot;/&gt;&lt;/object&gt;&lt;object type=&quot;3&quot; unique_id=&quot;10236&quot;&gt;&lt;property id=&quot;20148&quot; value=&quot;5&quot;/&gt;&lt;property id=&quot;20300&quot; value=&quot;Slide 15&quot;/&gt;&lt;property id=&quot;20307&quot; value=&quot;274&quot;/&gt;&lt;/object&gt;&lt;object type=&quot;3&quot; unique_id=&quot;10237&quot;&gt;&lt;property id=&quot;20148&quot; value=&quot;5&quot;/&gt;&lt;property id=&quot;20300&quot; value=&quot;Slide 16&quot;/&gt;&lt;property id=&quot;20307&quot; value=&quot;275&quot;/&gt;&lt;/object&gt;&lt;object type=&quot;3&quot; unique_id=&quot;10238&quot;&gt;&lt;property id=&quot;20148&quot; value=&quot;5&quot;/&gt;&lt;property id=&quot;20300&quot; value=&quot;Slide 17&quot;/&gt;&lt;property id=&quot;20307&quot; value=&quot;276&quot;/&gt;&lt;/object&gt;&lt;object type=&quot;3&quot; unique_id=&quot;10239&quot;&gt;&lt;property id=&quot;20148&quot; value=&quot;5&quot;/&gt;&lt;property id=&quot;20300&quot; value=&quot;Slide 18&quot;/&gt;&lt;property id=&quot;20307&quot; value=&quot;277&quot;/&gt;&lt;/object&gt;&lt;object type=&quot;3&quot; unique_id=&quot;10240&quot;&gt;&lt;property id=&quot;20148&quot; value=&quot;5&quot;/&gt;&lt;property id=&quot;20300&quot; value=&quot;Slide 19 - &amp;quot;Tables&amp;quot;&quot;/&gt;&lt;property id=&quot;20307&quot; value=&quot;278&quot;/&gt;&lt;/object&gt;&lt;object type=&quot;3&quot; unique_id=&quot;10241&quot;&gt;&lt;property id=&quot;20148&quot; value=&quot;5&quot;/&gt;&lt;property id=&quot;20300&quot; value=&quot;Slide 20&quot;/&gt;&lt;property id=&quot;20307&quot; value=&quot;279&quot;/&gt;&lt;/object&gt;&lt;object type=&quot;3&quot; unique_id=&quot;10242&quot;&gt;&lt;property id=&quot;20148&quot; value=&quot;5&quot;/&gt;&lt;property id=&quot;20300&quot; value=&quot;Slide 21&quot;/&gt;&lt;property id=&quot;20307&quot; value=&quot;280&quot;/&gt;&lt;/object&gt;&lt;object type=&quot;3&quot; unique_id=&quot;10243&quot;&gt;&lt;property id=&quot;20148&quot; value=&quot;5&quot;/&gt;&lt;property id=&quot;20300&quot; value=&quot;Slide 22&quot;/&gt;&lt;property id=&quot;20307&quot; value=&quot;281&quot;/&gt;&lt;/object&gt;&lt;object type=&quot;3&quot; unique_id=&quot;10244&quot;&gt;&lt;property id=&quot;20148&quot; value=&quot;5&quot;/&gt;&lt;property id=&quot;20300&quot; value=&quot;Slide 23&quot;/&gt;&lt;property id=&quot;20307&quot; value=&quot;282&quot;/&gt;&lt;/object&gt;&lt;object type=&quot;3&quot; unique_id=&quot;10245&quot;&gt;&lt;property id=&quot;20148&quot; value=&quot;5&quot;/&gt;&lt;property id=&quot;20300&quot; value=&quot;Slide 24&quot;/&gt;&lt;property id=&quot;20307&quot; value=&quot;283&quot;/&gt;&lt;/object&gt;&lt;object type=&quot;3&quot; unique_id=&quot;10246&quot;&gt;&lt;property id=&quot;20148&quot; value=&quot;5&quot;/&gt;&lt;property id=&quot;20300&quot; value=&quot;Slide 25&quot;/&gt;&lt;property id=&quot;20307&quot; value=&quot;284&quot;/&gt;&lt;/object&gt;&lt;object type=&quot;3&quot; unique_id=&quot;10247&quot;&gt;&lt;property id=&quot;20148&quot; value=&quot;5&quot;/&gt;&lt;property id=&quot;20300&quot; value=&quot;Slide 26 - &amp;quot;Graphs&amp;quot;&quot;/&gt;&lt;property id=&quot;20307&quot; value=&quot;285&quot;/&gt;&lt;/object&gt;&lt;object type=&quot;3&quot; unique_id=&quot;10248&quot;&gt;&lt;property id=&quot;20148&quot; value=&quot;5&quot;/&gt;&lt;property id=&quot;20300&quot; value=&quot;Slide 27&quot;/&gt;&lt;property id=&quot;20307&quot; value=&quot;286&quot;/&gt;&lt;/object&gt;&lt;object type=&quot;3&quot; unique_id=&quot;10249&quot;&gt;&lt;property id=&quot;20148&quot; value=&quot;5&quot;/&gt;&lt;property id=&quot;20300&quot; value=&quot;Slide 28&quot;/&gt;&lt;property id=&quot;20307&quot; value=&quot;287&quot;/&gt;&lt;/object&gt;&lt;object type=&quot;3&quot; unique_id=&quot;10250&quot;&gt;&lt;property id=&quot;20148&quot; value=&quot;5&quot;/&gt;&lt;property id=&quot;20300&quot; value=&quot;Slide 29&quot;/&gt;&lt;property id=&quot;20307&quot; value=&quot;288&quot;/&gt;&lt;/object&gt;&lt;object type=&quot;3&quot; unique_id=&quot;10251&quot;&gt;&lt;property id=&quot;20148&quot; value=&quot;5&quot;/&gt;&lt;property id=&quot;20300&quot; value=&quot;Slide 30&quot;/&gt;&lt;property id=&quot;20307&quot; value=&quot;289&quot;/&gt;&lt;/object&gt;&lt;object type=&quot;3&quot; unique_id=&quot;10252&quot;&gt;&lt;property id=&quot;20148&quot; value=&quot;5&quot;/&gt;&lt;property id=&quot;20300&quot; value=&quot;Slide 31&quot;/&gt;&lt;property id=&quot;20307&quot; value=&quot;290&quot;/&gt;&lt;/object&gt;&lt;object type=&quot;3&quot; unique_id=&quot;10253&quot;&gt;&lt;property id=&quot;20148&quot; value=&quot;5&quot;/&gt;&lt;property id=&quot;20300&quot; value=&quot;Slide 32&quot;/&gt;&lt;property id=&quot;20307&quot; value=&quot;291&quot;/&gt;&lt;/object&gt;&lt;object type=&quot;3&quot; unique_id=&quot;10254&quot;&gt;&lt;property id=&quot;20148&quot; value=&quot;5&quot;/&gt;&lt;property id=&quot;20300&quot; value=&quot;Slide 33&quot;/&gt;&lt;property id=&quot;20307&quot; value=&quot;292&quot;/&gt;&lt;/object&gt;&lt;object type=&quot;3&quot; unique_id=&quot;10255&quot;&gt;&lt;property id=&quot;20148&quot; value=&quot;5&quot;/&gt;&lt;property id=&quot;20300&quot; value=&quot;Slide 34&quot;/&gt;&lt;property id=&quot;20307&quot; value=&quot;293&quot;/&gt;&lt;/object&gt;&lt;object type=&quot;3&quot; unique_id=&quot;10256&quot;&gt;&lt;property id=&quot;20148&quot; value=&quot;5&quot;/&gt;&lt;property id=&quot;20300&quot; value=&quot;Slide 35&quot;/&gt;&lt;property id=&quot;20307&quot; value=&quot;294&quot;/&gt;&lt;/object&gt;&lt;object type=&quot;3&quot; unique_id=&quot;10257&quot;&gt;&lt;property id=&quot;20148&quot; value=&quot;5&quot;/&gt;&lt;property id=&quot;20300&quot; value=&quot;Slide 36&quot;/&gt;&lt;property id=&quot;20307&quot; value=&quot;295&quot;/&gt;&lt;/object&gt;&lt;object type=&quot;3&quot; unique_id=&quot;10258&quot;&gt;&lt;property id=&quot;20148&quot; value=&quot;5&quot;/&gt;&lt;property id=&quot;20300&quot; value=&quot;Slide 37&quot;/&gt;&lt;property id=&quot;20307&quot; value=&quot;296&quot;/&gt;&lt;/object&gt;&lt;object type=&quot;3&quot; unique_id=&quot;10259&quot;&gt;&lt;property id=&quot;20148&quot; value=&quot;5&quot;/&gt;&lt;property id=&quot;20300&quot; value=&quot;Slide 38&quot;/&gt;&lt;property id=&quot;20307&quot; value=&quot;297&quot;/&gt;&lt;/object&gt;&lt;object type=&quot;3&quot; unique_id=&quot;10260&quot;&gt;&lt;property id=&quot;20148&quot; value=&quot;5&quot;/&gt;&lt;property id=&quot;20300&quot; value=&quot;Slide 39&quot;/&gt;&lt;property id=&quot;20307&quot; value=&quot;298&quot;/&gt;&lt;/object&gt;&lt;object type=&quot;3&quot; unique_id=&quot;10261&quot;&gt;&lt;property id=&quot;20148&quot; value=&quot;5&quot;/&gt;&lt;property id=&quot;20300&quot; value=&quot;Slide 40&quot;/&gt;&lt;property id=&quot;20307&quot; value=&quot;299&quot;/&gt;&lt;/object&gt;&lt;object type=&quot;3&quot; unique_id=&quot;10262&quot;&gt;&lt;property id=&quot;20148&quot; value=&quot;5&quot;/&gt;&lt;property id=&quot;20300&quot; value=&quot;Slide 41&quot;/&gt;&lt;property id=&quot;20307&quot; value=&quot;300&quot;/&gt;&lt;/object&gt;&lt;object type=&quot;3&quot; unique_id=&quot;10263&quot;&gt;&lt;property id=&quot;20148&quot; value=&quot;5&quot;/&gt;&lt;property id=&quot;20300&quot; value=&quot;Slide 42 - &amp;quot;Organization charts&amp;quot;&quot;/&gt;&lt;property id=&quot;20307&quot; value=&quot;301&quot;/&gt;&lt;/object&gt;&lt;object type=&quot;3&quot; unique_id=&quot;10264&quot;&gt;&lt;property id=&quot;20148&quot; value=&quot;5&quot;/&gt;&lt;property id=&quot;20300&quot; value=&quot;Slide 43&quot;/&gt;&lt;property id=&quot;20307&quot; value=&quot;302&quot;/&gt;&lt;/object&gt;&lt;object type=&quot;3&quot; unique_id=&quot;10265&quot;&gt;&lt;property id=&quot;20148&quot; value=&quot;5&quot;/&gt;&lt;property id=&quot;20300&quot; value=&quot;Slide 44&quot;/&gt;&lt;property id=&quot;20307&quot; value=&quot;303&quot;/&gt;&lt;/object&gt;&lt;object type=&quot;3&quot; unique_id=&quot;10266&quot;&gt;&lt;property id=&quot;20148&quot; value=&quot;5&quot;/&gt;&lt;property id=&quot;20300&quot; value=&quot;Slide 45&quot;/&gt;&lt;property id=&quot;20307&quot; value=&quot;304&quot;/&gt;&lt;/object&gt;&lt;object type=&quot;3&quot; unique_id=&quot;10267&quot;&gt;&lt;property id=&quot;20148&quot; value=&quot;5&quot;/&gt;&lt;property id=&quot;20300&quot; value=&quot;Slide 46 - &amp;quot;Arrows, models and shapes&amp;quot;&quot;/&gt;&lt;property id=&quot;20307&quot; value=&quot;305&quot;/&gt;&lt;/object&gt;&lt;object type=&quot;3&quot; unique_id=&quot;10268&quot;&gt;&lt;property id=&quot;20148&quot; value=&quot;5&quot;/&gt;&lt;property id=&quot;20300&quot; value=&quot;Slide 47&quot;/&gt;&lt;property id=&quot;20307&quot; value=&quot;306&quot;/&gt;&lt;/object&gt;&lt;object type=&quot;3&quot; unique_id=&quot;10269&quot;&gt;&lt;property id=&quot;20148&quot; value=&quot;5&quot;/&gt;&lt;property id=&quot;20300&quot; value=&quot;Slide 48&quot;/&gt;&lt;property id=&quot;20307&quot; value=&quot;307&quot;/&gt;&lt;/object&gt;&lt;object type=&quot;3&quot; unique_id=&quot;10270&quot;&gt;&lt;property id=&quot;20148&quot; value=&quot;5&quot;/&gt;&lt;property id=&quot;20300&quot; value=&quot;Slide 49&quot;/&gt;&lt;property id=&quot;20307&quot; value=&quot;308&quot;/&gt;&lt;/object&gt;&lt;object type=&quot;3&quot; unique_id=&quot;10271&quot;&gt;&lt;property id=&quot;20148&quot; value=&quot;5&quot;/&gt;&lt;property id=&quot;20300&quot; value=&quot;Slide 50&quot;/&gt;&lt;property id=&quot;20307&quot; value=&quot;309&quot;/&gt;&lt;/object&gt;&lt;object type=&quot;3&quot; unique_id=&quot;10272&quot;&gt;&lt;property id=&quot;20148&quot; value=&quot;5&quot;/&gt;&lt;property id=&quot;20300&quot; value=&quot;Slide 51&quot;/&gt;&lt;property id=&quot;20307&quot; value=&quot;310&quot;/&gt;&lt;/object&gt;&lt;object type=&quot;3&quot; unique_id=&quot;10273&quot;&gt;&lt;property id=&quot;20148&quot; value=&quot;5&quot;/&gt;&lt;property id=&quot;20300&quot; value=&quot;Slide 52&quot;/&gt;&lt;property id=&quot;20307&quot; value=&quot;311&quot;/&gt;&lt;/object&gt;&lt;object type=&quot;3&quot; unique_id=&quot;10274&quot;&gt;&lt;property id=&quot;20148&quot; value=&quot;5&quot;/&gt;&lt;property id=&quot;20300&quot; value=&quot;Slide 53&quot;/&gt;&lt;property id=&quot;20307&quot; value=&quot;312&quot;/&gt;&lt;/object&gt;&lt;object type=&quot;3&quot; unique_id=&quot;10275&quot;&gt;&lt;property id=&quot;20148&quot; value=&quot;5&quot;/&gt;&lt;property id=&quot;20300&quot; value=&quot;Slide 54&quot;/&gt;&lt;property id=&quot;20307&quot; value=&quot;31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Slide Number Placeholder 5"/>
  <p:tag name="FORMATSSLIDEID" val="299"/>
  <p:tag name="FORMATSFILENAME" val="Standard Slides.pot"/>
  <p:tag name="POSITIONSHAPE" val="Slide Number Placeholder 5"/>
  <p:tag name="POSITIONSLIDEID" val="299"/>
  <p:tag name="SIZESHAPE" val="Slide Number Placeholder 5"/>
  <p:tag name="SIZESLIDEID" val="2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Slide Number Placeholder 5"/>
  <p:tag name="FORMATSSLIDEID" val="299"/>
  <p:tag name="FORMATSFILENAME" val="Standard Slides.pot"/>
  <p:tag name="POSITIONSHAPE" val="Slide Number Placeholder 5"/>
  <p:tag name="POSITIONSLIDEID" val="299"/>
  <p:tag name="SIZESHAPE" val="Slide Number Placeholder 5"/>
  <p:tag name="SIZESLIDEID" val="2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heme/theme1.xml><?xml version="1.0" encoding="utf-8"?>
<a:theme xmlns:a="http://schemas.openxmlformats.org/drawingml/2006/main" name="1 BTG Template">
  <a:themeElements>
    <a:clrScheme name="BTG Pactual 1">
      <a:dk1>
        <a:srgbClr val="000000"/>
      </a:dk1>
      <a:lt1>
        <a:srgbClr val="FFFFFF"/>
      </a:lt1>
      <a:dk2>
        <a:srgbClr val="696A6C"/>
      </a:dk2>
      <a:lt2>
        <a:srgbClr val="00447C"/>
      </a:lt2>
      <a:accent1>
        <a:srgbClr val="C9CBCC"/>
      </a:accent1>
      <a:accent2>
        <a:srgbClr val="002B55"/>
      </a:accent2>
      <a:accent3>
        <a:srgbClr val="FFFFFF"/>
      </a:accent3>
      <a:accent4>
        <a:srgbClr val="000000"/>
      </a:accent4>
      <a:accent5>
        <a:srgbClr val="E1E2E2"/>
      </a:accent5>
      <a:accent6>
        <a:srgbClr val="00264C"/>
      </a:accent6>
      <a:hlink>
        <a:srgbClr val="7A822E"/>
      </a:hlink>
      <a:folHlink>
        <a:srgbClr val="EC6400"/>
      </a:folHlink>
    </a:clrScheme>
    <a:fontScheme name="BTG Pactu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TG Pactual 1">
        <a:dk1>
          <a:srgbClr val="000000"/>
        </a:dk1>
        <a:lt1>
          <a:srgbClr val="FFFFFF"/>
        </a:lt1>
        <a:dk2>
          <a:srgbClr val="696A6C"/>
        </a:dk2>
        <a:lt2>
          <a:srgbClr val="00447C"/>
        </a:lt2>
        <a:accent1>
          <a:srgbClr val="C9CBCC"/>
        </a:accent1>
        <a:accent2>
          <a:srgbClr val="002B55"/>
        </a:accent2>
        <a:accent3>
          <a:srgbClr val="FFFFFF"/>
        </a:accent3>
        <a:accent4>
          <a:srgbClr val="000000"/>
        </a:accent4>
        <a:accent5>
          <a:srgbClr val="E1E2E2"/>
        </a:accent5>
        <a:accent6>
          <a:srgbClr val="00264C"/>
        </a:accent6>
        <a:hlink>
          <a:srgbClr val="7A822E"/>
        </a:hlink>
        <a:folHlink>
          <a:srgbClr val="EC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 BTG Template">
  <a:themeElements>
    <a:clrScheme name="BTG Pactual 1">
      <a:dk1>
        <a:srgbClr val="000000"/>
      </a:dk1>
      <a:lt1>
        <a:srgbClr val="FFFFFF"/>
      </a:lt1>
      <a:dk2>
        <a:srgbClr val="696A6C"/>
      </a:dk2>
      <a:lt2>
        <a:srgbClr val="00447C"/>
      </a:lt2>
      <a:accent1>
        <a:srgbClr val="C9CBCC"/>
      </a:accent1>
      <a:accent2>
        <a:srgbClr val="002B55"/>
      </a:accent2>
      <a:accent3>
        <a:srgbClr val="FFFFFF"/>
      </a:accent3>
      <a:accent4>
        <a:srgbClr val="000000"/>
      </a:accent4>
      <a:accent5>
        <a:srgbClr val="E1E2E2"/>
      </a:accent5>
      <a:accent6>
        <a:srgbClr val="00264C"/>
      </a:accent6>
      <a:hlink>
        <a:srgbClr val="7A822E"/>
      </a:hlink>
      <a:folHlink>
        <a:srgbClr val="EC6400"/>
      </a:folHlink>
    </a:clrScheme>
    <a:fontScheme name="BTG Pactu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TG Pactual 1">
        <a:dk1>
          <a:srgbClr val="000000"/>
        </a:dk1>
        <a:lt1>
          <a:srgbClr val="FFFFFF"/>
        </a:lt1>
        <a:dk2>
          <a:srgbClr val="696A6C"/>
        </a:dk2>
        <a:lt2>
          <a:srgbClr val="00447C"/>
        </a:lt2>
        <a:accent1>
          <a:srgbClr val="C9CBCC"/>
        </a:accent1>
        <a:accent2>
          <a:srgbClr val="002B55"/>
        </a:accent2>
        <a:accent3>
          <a:srgbClr val="FFFFFF"/>
        </a:accent3>
        <a:accent4>
          <a:srgbClr val="000000"/>
        </a:accent4>
        <a:accent5>
          <a:srgbClr val="E1E2E2"/>
        </a:accent5>
        <a:accent6>
          <a:srgbClr val="00264C"/>
        </a:accent6>
        <a:hlink>
          <a:srgbClr val="7A822E"/>
        </a:hlink>
        <a:folHlink>
          <a:srgbClr val="EC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879272AB626C4C90DB69520EDD34BA" ma:contentTypeVersion="1" ma:contentTypeDescription="Crie um novo documento." ma:contentTypeScope="" ma:versionID="d129d5f4eb208b07af2b153c65e8cb1a">
  <xsd:schema xmlns:xsd="http://www.w3.org/2001/XMLSchema" xmlns:xs="http://www.w3.org/2001/XMLSchema" xmlns:p="http://schemas.microsoft.com/office/2006/metadata/properties" xmlns:ns2="88205884-7913-4ef6-953c-21350cb74832" targetNamespace="http://schemas.microsoft.com/office/2006/metadata/properties" ma:root="true" ma:fieldsID="040d7ff8d50b805880fecd871e6f398c" ns2:_="">
    <xsd:import namespace="88205884-7913-4ef6-953c-21350cb74832"/>
    <xsd:element name="properties">
      <xsd:complexType>
        <xsd:sequence>
          <xsd:element name="documentManagement">
            <xsd:complexType>
              <xsd:all>
                <xsd:element ref="ns2:Tipo_x0020_da_x0020_Apresenta_x00e7__x00e3_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05884-7913-4ef6-953c-21350cb74832" elementFormDefault="qualified">
    <xsd:import namespace="http://schemas.microsoft.com/office/2006/documentManagement/types"/>
    <xsd:import namespace="http://schemas.microsoft.com/office/infopath/2007/PartnerControls"/>
    <xsd:element name="Tipo_x0020_da_x0020_Apresenta_x00e7__x00e3_o" ma:index="8" nillable="true" ma:displayName="Tipo da Apresentação" ma:default="PDF" ma:format="Dropdown" ma:internalName="Tipo_x0020_da_x0020_Apresenta_x00e7__x00e3_o">
      <xsd:simpleType>
        <xsd:restriction base="dms:Choice">
          <xsd:enumeration value="PDF"/>
          <xsd:enumeration value="PowerPoin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ipo_x0020_da_x0020_Apresenta_x00e7__x00e3_o xmlns="88205884-7913-4ef6-953c-21350cb74832">PowerPoint</Tipo_x0020_da_x0020_Apresenta_x00e7__x00e3_o>
  </documentManagement>
</p:properties>
</file>

<file path=customXml/itemProps1.xml><?xml version="1.0" encoding="utf-8"?>
<ds:datastoreItem xmlns:ds="http://schemas.openxmlformats.org/officeDocument/2006/customXml" ds:itemID="{C898AE32-72CA-43D9-A7CD-54B0156C3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05884-7913-4ef6-953c-21350cb748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D5FC7-895D-4F90-9A33-CD48C20FE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742F7-728A-4FB0-B2B8-133E355A699C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88205884-7913-4ef6-953c-21350cb7483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18421</TotalTime>
  <Words>36</Words>
  <Application>Microsoft Office PowerPoint</Application>
  <PresentationFormat>Apresentação na tela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Arial Unicode MS</vt:lpstr>
      <vt:lpstr>Calibri</vt:lpstr>
      <vt:lpstr>1 BTG Template</vt:lpstr>
      <vt:lpstr>1_1 BTG Template</vt:lpstr>
      <vt:lpstr>Nome do projeto</vt:lpstr>
      <vt:lpstr>Agenda</vt:lpstr>
      <vt:lpstr>Contexto e Motivação do Projeto</vt:lpstr>
      <vt:lpstr>Principais atividades realizadas</vt:lpstr>
      <vt:lpstr>Principais atividades realizadas</vt:lpstr>
      <vt:lpstr>Principais aprendizados e Ferramentas utilizadas</vt:lpstr>
      <vt:lpstr>Próximos passos!</vt:lpstr>
      <vt:lpstr>Dicas para os novos estagiários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BTG Master Presentation</dc:title>
  <dc:creator>Francisco Bahia</dc:creator>
  <cp:lastModifiedBy>Carvalho, Leticia</cp:lastModifiedBy>
  <cp:revision>710</cp:revision>
  <cp:lastPrinted>2015-11-06T20:22:54Z</cp:lastPrinted>
  <dcterms:created xsi:type="dcterms:W3CDTF">2009-10-23T10:43:30Z</dcterms:created>
  <dcterms:modified xsi:type="dcterms:W3CDTF">2019-07-03T18:10:31Z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0x01010094879272AB626C4C90DB69520EDD34BA</vt:lpwstr>
  </property>
</Properties>
</file>