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0" r:id="rId2"/>
    <p:sldId id="287" r:id="rId3"/>
    <p:sldId id="277" r:id="rId4"/>
    <p:sldId id="272" r:id="rId5"/>
    <p:sldId id="273" r:id="rId6"/>
    <p:sldId id="274" r:id="rId7"/>
    <p:sldId id="275" r:id="rId8"/>
    <p:sldId id="276" r:id="rId9"/>
    <p:sldId id="271" r:id="rId10"/>
    <p:sldId id="290" r:id="rId11"/>
    <p:sldId id="289" r:id="rId12"/>
    <p:sldId id="258" r:id="rId13"/>
    <p:sldId id="259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0" r:id="rId22"/>
    <p:sldId id="261" r:id="rId23"/>
    <p:sldId id="262" r:id="rId24"/>
    <p:sldId id="263" r:id="rId25"/>
    <p:sldId id="264" r:id="rId26"/>
    <p:sldId id="265" r:id="rId27"/>
    <p:sldId id="267" r:id="rId28"/>
    <p:sldId id="268" r:id="rId29"/>
    <p:sldId id="269" r:id="rId30"/>
    <p:sldId id="288" r:id="rId31"/>
    <p:sldId id="286" r:id="rId32"/>
    <p:sldId id="278" r:id="rId33"/>
    <p:sldId id="2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43" autoAdjust="0"/>
  </p:normalViewPr>
  <p:slideViewPr>
    <p:cSldViewPr snapToGrid="0">
      <p:cViewPr varScale="1">
        <p:scale>
          <a:sx n="54" d="100"/>
          <a:sy n="54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AE62-1FEF-49F1-9450-E41C67422623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AEF4-F640-4147-81F4-39F0D05DF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https://github.com/ejihoon6065/Project_TurnAround/tree/Hyundai/Mentoring/9.2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AEF4-F640-4147-81F4-39F0D05DFC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9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https://ratsgo.github.io/machine%20learning/2017/10/14/computeHMMs/</a:t>
            </a:r>
          </a:p>
          <a:p>
            <a:r>
              <a:rPr lang="en-US" altLang="ko-KR" dirty="0" smtClean="0"/>
              <a:t>https://ratsgo.github.io/machine%20learning/2017/03/18/HMMs/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AEF4-F640-4147-81F4-39F0D05DFC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7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https://ratsgo.github.io/machine%20learning/2017/10/14/computeHMMs/</a:t>
            </a:r>
          </a:p>
          <a:p>
            <a:r>
              <a:rPr lang="en-US" altLang="ko-KR" dirty="0" smtClean="0"/>
              <a:t>https://ratsgo.github.io/machine%20learning/2017/03/18/HMMs/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AEF4-F640-4147-81F4-39F0D05DFC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0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https://ratsgo.github.io/machine%20learning/2017/10/14/computeHMMs/</a:t>
            </a:r>
          </a:p>
          <a:p>
            <a:r>
              <a:rPr lang="en-US" altLang="ko-KR" dirty="0" smtClean="0"/>
              <a:t>https://ratsgo.github.io/machine%20learning/2017/03/18/HMMs/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AEF4-F640-4147-81F4-39F0D05DFC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8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https://untitledtblog.tistory.com/140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AEF4-F640-4147-81F4-39F0D05DFC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9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5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D819-5D32-4BF0-86AB-AE1BFCD22DE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BFEC-6C80-4712-8863-DF1CFF4C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" y="1164908"/>
            <a:ext cx="8267484" cy="5035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61" y="3114675"/>
            <a:ext cx="3429953" cy="3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7" y="244289"/>
            <a:ext cx="9901798" cy="4709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7" y="5369244"/>
            <a:ext cx="9901798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은닉 </a:t>
            </a:r>
            <a:r>
              <a:rPr lang="ko-KR" altLang="en-US" dirty="0" err="1" smtClean="0"/>
              <a:t>마코프</a:t>
            </a:r>
            <a:r>
              <a:rPr lang="en-US" altLang="ko-KR" dirty="0" smtClean="0"/>
              <a:t>(HMM)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6" y="2103120"/>
            <a:ext cx="8656320" cy="3068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49" y="4736123"/>
            <a:ext cx="5697709" cy="18584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37" y="1714276"/>
            <a:ext cx="3298507" cy="2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은닉 </a:t>
            </a:r>
            <a:r>
              <a:rPr lang="ko-KR" altLang="en-US" dirty="0" err="1" smtClean="0"/>
              <a:t>마코프</a:t>
            </a:r>
            <a:r>
              <a:rPr lang="en-US" altLang="ko-KR" dirty="0" smtClean="0"/>
              <a:t>(HMM)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68" y="1969770"/>
            <a:ext cx="9159240" cy="362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4" y="2098357"/>
            <a:ext cx="5129579" cy="31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60" y="715694"/>
            <a:ext cx="8039100" cy="54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8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62" y="708010"/>
            <a:ext cx="8709953" cy="57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71" y="303042"/>
            <a:ext cx="9199098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5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6" y="689024"/>
            <a:ext cx="7787640" cy="3299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99" y="3870318"/>
            <a:ext cx="80543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2" y="1063868"/>
            <a:ext cx="9912125" cy="52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67" y="622495"/>
            <a:ext cx="8892890" cy="60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992971" y="351692"/>
            <a:ext cx="9144000" cy="54864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Ⅰ. </a:t>
            </a:r>
            <a:r>
              <a:rPr lang="ko-KR" altLang="en-US" sz="4000" dirty="0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현대차의 주식 패턴</a:t>
            </a: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Ⅱ. </a:t>
            </a:r>
            <a:r>
              <a:rPr lang="ko-KR" altLang="en-US" sz="4000" dirty="0" err="1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시계열</a:t>
            </a:r>
            <a:r>
              <a:rPr lang="ko-KR" altLang="en-US" sz="4000" dirty="0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분석 알고리즘</a:t>
            </a: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Ⅲ. </a:t>
            </a:r>
            <a:r>
              <a:rPr lang="ko-KR" altLang="en-US" sz="4000" dirty="0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주식 키워드</a:t>
            </a:r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0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1" y="429064"/>
            <a:ext cx="7575402" cy="4013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03" y="2806903"/>
            <a:ext cx="601393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3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은닉 </a:t>
            </a:r>
            <a:r>
              <a:rPr lang="ko-KR" altLang="en-US" dirty="0" err="1" smtClean="0"/>
              <a:t>마코프</a:t>
            </a:r>
            <a:r>
              <a:rPr lang="en-US" altLang="ko-KR" dirty="0" smtClean="0"/>
              <a:t>(HMM)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5" y="2164976"/>
            <a:ext cx="9620698" cy="39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은닉 </a:t>
            </a:r>
            <a:r>
              <a:rPr lang="ko-KR" altLang="en-US" dirty="0" err="1" smtClean="0"/>
              <a:t>마코프</a:t>
            </a:r>
            <a:r>
              <a:rPr lang="en-US" altLang="ko-KR" dirty="0" smtClean="0"/>
              <a:t>(HMM)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1" y="2380127"/>
            <a:ext cx="960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은닉 </a:t>
            </a:r>
            <a:r>
              <a:rPr lang="ko-KR" altLang="en-US" dirty="0" err="1" smtClean="0"/>
              <a:t>마코프</a:t>
            </a:r>
            <a:r>
              <a:rPr lang="en-US" altLang="ko-KR" dirty="0" smtClean="0"/>
              <a:t>(HMM)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24" y="2292049"/>
            <a:ext cx="8923020" cy="35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유전자 알고리즘</a:t>
            </a:r>
            <a:r>
              <a:rPr lang="en-US" altLang="ko-KR" dirty="0" smtClean="0"/>
              <a:t>(GA)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75" y="2000699"/>
            <a:ext cx="9911379" cy="40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유전자 알고리즘</a:t>
            </a:r>
            <a:r>
              <a:rPr lang="en-US" altLang="ko-KR" dirty="0" smtClean="0"/>
              <a:t>(GA)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95" y="2118135"/>
            <a:ext cx="9654540" cy="39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유전자 알고리즘</a:t>
            </a:r>
            <a:r>
              <a:rPr lang="en-US" altLang="ko-KR" dirty="0" smtClean="0"/>
              <a:t>(GA)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43" y="2324323"/>
            <a:ext cx="9259643" cy="38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6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en-US" altLang="ko-KR" dirty="0" smtClean="0"/>
              <a:t>Dynamic time warping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33" y="2010033"/>
            <a:ext cx="8540863" cy="45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3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45" y="2207741"/>
            <a:ext cx="8549640" cy="386653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456765" y="363069"/>
            <a:ext cx="9144000" cy="114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Dynamic time warping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2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en-US" altLang="ko-KR" dirty="0" smtClean="0"/>
              <a:t>Dynamic time warping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6" y="2108885"/>
            <a:ext cx="9064938" cy="44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85340" y="259191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현대차 주가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682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1065" y="2293295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주식 키워드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6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en-US" altLang="ko-KR" dirty="0" smtClean="0"/>
              <a:t>MFNN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29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93" y="1082607"/>
            <a:ext cx="7419372" cy="54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363069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92" y="1872462"/>
            <a:ext cx="8740140" cy="3684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92" y="5465652"/>
            <a:ext cx="8740140" cy="7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65" y="542925"/>
            <a:ext cx="7467600" cy="58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6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29" y="68580"/>
            <a:ext cx="8970645" cy="2110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0" y="2256930"/>
            <a:ext cx="8696820" cy="18102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4144785"/>
            <a:ext cx="4600575" cy="26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05" y="238125"/>
            <a:ext cx="7589520" cy="228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2561272"/>
            <a:ext cx="6627495" cy="18897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4451032"/>
            <a:ext cx="6627495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5" y="666750"/>
            <a:ext cx="8538210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65" y="3773805"/>
            <a:ext cx="884301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6765" y="29694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현대차 주가 패턴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85" y="1712594"/>
            <a:ext cx="9628194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1065" y="2643491"/>
            <a:ext cx="9144000" cy="1143281"/>
          </a:xfrm>
        </p:spPr>
        <p:txBody>
          <a:bodyPr/>
          <a:lstStyle/>
          <a:p>
            <a:r>
              <a:rPr lang="ko-KR" altLang="en-US" dirty="0" smtClean="0"/>
              <a:t>주가 분석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10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99</Words>
  <Application>Microsoft Office PowerPoint</Application>
  <PresentationFormat>와이드스크린</PresentationFormat>
  <Paragraphs>31</Paragraphs>
  <Slides>33</Slides>
  <Notes>5</Notes>
  <HiddenSlides>10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Tahoma</vt:lpstr>
      <vt:lpstr>Office 테마</vt:lpstr>
      <vt:lpstr>PowerPoint 프레젠테이션</vt:lpstr>
      <vt:lpstr>INDEX   Ⅰ. 현대차의 주식 패턴  Ⅱ. 시계열 분석 알고리즘  Ⅲ. 주식 키워드</vt:lpstr>
      <vt:lpstr>현대차 주가 패턴</vt:lpstr>
      <vt:lpstr>PowerPoint 프레젠테이션</vt:lpstr>
      <vt:lpstr>PowerPoint 프레젠테이션</vt:lpstr>
      <vt:lpstr>PowerPoint 프레젠테이션</vt:lpstr>
      <vt:lpstr>PowerPoint 프레젠테이션</vt:lpstr>
      <vt:lpstr>현대차 주가 패턴</vt:lpstr>
      <vt:lpstr>주가 분석 모델</vt:lpstr>
      <vt:lpstr>PowerPoint 프레젠테이션</vt:lpstr>
      <vt:lpstr>PowerPoint 프레젠테이션</vt:lpstr>
      <vt:lpstr>은닉 마코프(HMM)</vt:lpstr>
      <vt:lpstr>은닉 마코프(HMM)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은닉 마코프(HMM)</vt:lpstr>
      <vt:lpstr>은닉 마코프(HMM)</vt:lpstr>
      <vt:lpstr>은닉 마코프(HMM)</vt:lpstr>
      <vt:lpstr>유전자 알고리즘(GA)</vt:lpstr>
      <vt:lpstr>유전자 알고리즘(GA)</vt:lpstr>
      <vt:lpstr>유전자 알고리즘(GA)</vt:lpstr>
      <vt:lpstr>Dynamic time warping</vt:lpstr>
      <vt:lpstr>PowerPoint 프레젠테이션</vt:lpstr>
      <vt:lpstr>Dynamic time warping</vt:lpstr>
      <vt:lpstr>주식 키워드</vt:lpstr>
      <vt:lpstr>MFNN</vt:lpstr>
      <vt:lpstr>PowerPoint 프레젠테이션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은닉 마코프(HMM)</dc:title>
  <dc:creator>이지훈</dc:creator>
  <cp:lastModifiedBy>이지훈</cp:lastModifiedBy>
  <cp:revision>16</cp:revision>
  <dcterms:created xsi:type="dcterms:W3CDTF">2020-09-02T04:23:15Z</dcterms:created>
  <dcterms:modified xsi:type="dcterms:W3CDTF">2020-09-02T08:37:28Z</dcterms:modified>
</cp:coreProperties>
</file>