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300" r:id="rId4"/>
    <p:sldId id="314" r:id="rId5"/>
    <p:sldId id="310" r:id="rId6"/>
    <p:sldId id="304" r:id="rId7"/>
    <p:sldId id="312" r:id="rId8"/>
    <p:sldId id="313" r:id="rId9"/>
    <p:sldId id="317" r:id="rId10"/>
    <p:sldId id="316" r:id="rId11"/>
    <p:sldId id="298" r:id="rId12"/>
    <p:sldId id="299" r:id="rId13"/>
    <p:sldId id="31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1"/>
    <a:srgbClr val="C3D600"/>
    <a:srgbClr val="A192D3"/>
    <a:srgbClr val="88ABAD"/>
    <a:srgbClr val="3E99B4"/>
    <a:srgbClr val="5D5BA0"/>
    <a:srgbClr val="F47C30"/>
    <a:srgbClr val="8ED0E6"/>
    <a:srgbClr val="EEEEEE"/>
    <a:srgbClr val="4D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249911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팀명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Turn Around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1731564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교육생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구병진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DCB20-07BF-4384-B481-941EE56EF8B9}"/>
              </a:ext>
            </a:extLst>
          </p:cNvPr>
          <p:cNvSpPr txBox="1"/>
          <p:nvPr/>
        </p:nvSpPr>
        <p:spPr>
          <a:xfrm>
            <a:off x="1804220" y="453973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GT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주가 분석 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777734AC-E8F3-432E-8920-A61028F9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1" y="1853637"/>
            <a:ext cx="4142239" cy="23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174396" y="287694"/>
            <a:ext cx="1968672" cy="884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| </a:t>
            </a:r>
            <a:r>
              <a:rPr lang="ko-KR" alt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재무정보  </a:t>
            </a:r>
            <a:endParaRPr lang="en-US" altLang="ko-KR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영수증, 텍스트이(가) 표시된 사진&#10;&#10;자동 생성된 설명">
            <a:extLst>
              <a:ext uri="{FF2B5EF4-FFF2-40B4-BE49-F238E27FC236}">
                <a16:creationId xmlns:a16="http://schemas.microsoft.com/office/drawing/2014/main" id="{753C293A-5ED4-4457-8FF7-D11EDBE8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" y="867795"/>
            <a:ext cx="6064660" cy="512241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2F00C-D296-4201-8D61-9F698EA8D035}"/>
              </a:ext>
            </a:extLst>
          </p:cNvPr>
          <p:cNvSpPr txBox="1"/>
          <p:nvPr/>
        </p:nvSpPr>
        <p:spPr>
          <a:xfrm>
            <a:off x="8045753" y="1539239"/>
            <a:ext cx="3667036" cy="489542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매출액 지속하락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2017(490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2020(300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60%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하향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분기 영업이익 당기 순이익 흑자 전환 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넥슨지티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모회사 넥슨의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모바일 게임들의 성공적인 발매 및 던파 모바일 중국 발매로 주가 상승 가능성이 높음 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넥슨지티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실적이 아니라 장기적 투자로는 지켜볼 필요가 있음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60000"/>
              </a:lnSpc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60000"/>
              </a:lnSpc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82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98083" y="4157733"/>
            <a:ext cx="2249428" cy="3218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기존게임 모바일화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4382" y="2020248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68249" y="4200359"/>
            <a:ext cx="2249428" cy="5538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정책 및 한중관계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중국진출에 따라 주가 변동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96797" y="2020249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2116" y="3907797"/>
            <a:ext cx="2249428" cy="13292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유저 관리 </a:t>
            </a:r>
            <a:endParaRPr lang="en-US" altLang="ko-KR" sz="1100" b="1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정책 지속 개선</a:t>
            </a:r>
            <a:endParaRPr lang="en-US" altLang="ko-KR" sz="1100" b="1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지속적인 연구 개발 </a:t>
            </a:r>
            <a:endParaRPr lang="en-US" altLang="ko-KR" sz="1100" b="1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밸런스 패치 </a:t>
            </a:r>
            <a:endParaRPr lang="en-US" altLang="ko-KR" sz="1100" b="1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78961" y="1534888"/>
            <a:ext cx="1079526" cy="34272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 To Mobile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42437" y="1534888"/>
            <a:ext cx="1555234" cy="34272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정책 및 한중관계</a:t>
            </a:r>
            <a:endParaRPr lang="en-US" altLang="ko-KR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59569" y="1534887"/>
            <a:ext cx="1377300" cy="34272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지속적인 유저 관리</a:t>
            </a:r>
            <a:endParaRPr lang="en-US" altLang="ko-KR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63723" y="260141"/>
            <a:ext cx="4768084" cy="59304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분야 주식 영향 요소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26A33EB-55C6-4735-8C48-420FD0A39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18" y="2383913"/>
            <a:ext cx="1842290" cy="1523884"/>
          </a:xfrm>
          <a:prstGeom prst="rect">
            <a:avLst/>
          </a:prstGeom>
        </p:spPr>
      </p:pic>
      <p:pic>
        <p:nvPicPr>
          <p:cNvPr id="4" name="그림 3" descr="장치이(가) 표시된 사진&#10;&#10;자동 생성된 설명">
            <a:extLst>
              <a:ext uri="{FF2B5EF4-FFF2-40B4-BE49-F238E27FC236}">
                <a16:creationId xmlns:a16="http://schemas.microsoft.com/office/drawing/2014/main" id="{89B588E7-CD44-44F6-B523-15E4B779B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569" y="2209210"/>
            <a:ext cx="1523884" cy="152388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5FF603-C77A-4BEA-8B94-F63D51CDF4DF}"/>
              </a:ext>
            </a:extLst>
          </p:cNvPr>
          <p:cNvSpPr/>
          <p:nvPr/>
        </p:nvSpPr>
        <p:spPr>
          <a:xfrm>
            <a:off x="1631967" y="2020249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238427-0EB4-4265-B835-65558C59139C}"/>
              </a:ext>
            </a:extLst>
          </p:cNvPr>
          <p:cNvSpPr/>
          <p:nvPr/>
        </p:nvSpPr>
        <p:spPr>
          <a:xfrm>
            <a:off x="1646648" y="4155443"/>
            <a:ext cx="2249428" cy="3218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기존게임 모바일화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림 38" descr="모니터, 화면, 텔레비전, 컴퓨터이(가) 표시된 사진&#10;&#10;자동 생성된 설명">
            <a:extLst>
              <a:ext uri="{FF2B5EF4-FFF2-40B4-BE49-F238E27FC236}">
                <a16:creationId xmlns:a16="http://schemas.microsoft.com/office/drawing/2014/main" id="{E8199D07-A3E8-4BBF-B886-47783EF2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72" y="2203462"/>
            <a:ext cx="1629909" cy="16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GT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주가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D78B2-F229-4825-9FCF-E36BCB09E0B4}"/>
              </a:ext>
            </a:extLst>
          </p:cNvPr>
          <p:cNvSpPr txBox="1"/>
          <p:nvPr/>
        </p:nvSpPr>
        <p:spPr>
          <a:xfrm>
            <a:off x="930395" y="1443841"/>
            <a:ext cx="10331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상승 한계점에 도달 할 가능성이 높음</a:t>
            </a:r>
            <a:b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이슈 모멘텀이 당사자가 아닌 모회사 넥슨의 모바일 출시로 인해 주가가 급등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차트 단기간 폭등으로 지속 상향 어려워 보임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특수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유동성에 의한 대세 상승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상승 파동 이후에 큰 조정이 예상 됨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DD78B2-F229-4825-9FCF-E36BCB09E0B4}"/>
              </a:ext>
            </a:extLst>
          </p:cNvPr>
          <p:cNvSpPr txBox="1"/>
          <p:nvPr/>
        </p:nvSpPr>
        <p:spPr>
          <a:xfrm>
            <a:off x="930395" y="2798815"/>
            <a:ext cx="103312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endParaRPr lang="en-US" altLang="ko-KR" sz="4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4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4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4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01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5512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42524" y="116714"/>
            <a:ext cx="991399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843860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기본정보</a:t>
            </a:r>
            <a:endParaRPr lang="en-US" altLang="ko-KR" sz="1200" b="1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 그룹구조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5" y="3080508"/>
            <a:ext cx="2213433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연간 차트 및 재무제표 분석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33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 실적</a:t>
            </a:r>
            <a:endParaRPr lang="en-US" altLang="ko-KR" sz="1200" b="1" dirty="0">
              <a:solidFill>
                <a:srgbClr val="FF33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테마 주식 영향 요소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 err="1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Nexon</a:t>
            </a:r>
            <a:r>
              <a:rPr lang="en-US" altLang="ko-KR" sz="1400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GT</a:t>
            </a:r>
            <a:r>
              <a:rPr lang="ko-KR" altLang="en-US" sz="1400" dirty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주가 예측</a:t>
            </a:r>
            <a:endParaRPr lang="ko-KR" altLang="en-US" sz="9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165044" y="266949"/>
            <a:ext cx="482618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기본정보</a:t>
            </a:r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876CE-AFBA-4945-AAF3-BCD81106A7F2}"/>
              </a:ext>
            </a:extLst>
          </p:cNvPr>
          <p:cNvSpPr txBox="1"/>
          <p:nvPr/>
        </p:nvSpPr>
        <p:spPr>
          <a:xfrm>
            <a:off x="1165044" y="1691461"/>
            <a:ext cx="4923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dirty="0" err="1">
                <a:solidFill>
                  <a:srgbClr val="C3D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종목명</a:t>
            </a:r>
            <a:r>
              <a:rPr lang="ko-KR" altLang="en-US" sz="1600" dirty="0">
                <a:solidFill>
                  <a:srgbClr val="C3D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넥슨지티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(041140) /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코스닥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D8C6B8-4C6B-408C-AF98-2A08A413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864" y="441856"/>
            <a:ext cx="2377646" cy="1920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32BBF-C599-4A11-8E26-5ECEFFFD7FF2}"/>
              </a:ext>
            </a:extLst>
          </p:cNvPr>
          <p:cNvSpPr txBox="1"/>
          <p:nvPr/>
        </p:nvSpPr>
        <p:spPr>
          <a:xfrm>
            <a:off x="1165044" y="2402879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dirty="0">
                <a:solidFill>
                  <a:srgbClr val="C3D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시가 총액                       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4,000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7EEC-6CBD-4437-85F2-CB4DEB85217F}"/>
              </a:ext>
            </a:extLst>
          </p:cNvPr>
          <p:cNvSpPr txBox="1"/>
          <p:nvPr/>
        </p:nvSpPr>
        <p:spPr>
          <a:xfrm>
            <a:off x="1165044" y="3189632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dirty="0">
                <a:solidFill>
                  <a:srgbClr val="C3D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상장주식수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35,373,322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B565A-8C1F-46F7-8EC5-11A9A50D61C2}"/>
              </a:ext>
            </a:extLst>
          </p:cNvPr>
          <p:cNvSpPr txBox="1"/>
          <p:nvPr/>
        </p:nvSpPr>
        <p:spPr>
          <a:xfrm>
            <a:off x="1165044" y="3939331"/>
            <a:ext cx="5843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dirty="0">
                <a:solidFill>
                  <a:srgbClr val="C3D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주요주주 보유지분            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넥슨코리아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63.18%,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자사주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2.99%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11E4B-AA02-4111-8419-04B4477450EF}"/>
              </a:ext>
            </a:extLst>
          </p:cNvPr>
          <p:cNvSpPr txBox="1"/>
          <p:nvPr/>
        </p:nvSpPr>
        <p:spPr>
          <a:xfrm>
            <a:off x="1165044" y="4708941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dirty="0">
                <a:solidFill>
                  <a:srgbClr val="C3D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유통 주식수                    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33.83%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16F0E-F29A-42E5-A9A5-C0793A5430C3}"/>
              </a:ext>
            </a:extLst>
          </p:cNvPr>
          <p:cNvSpPr txBox="1"/>
          <p:nvPr/>
        </p:nvSpPr>
        <p:spPr>
          <a:xfrm>
            <a:off x="1165044" y="5478258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dirty="0">
                <a:solidFill>
                  <a:srgbClr val="C3D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테마                       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게임테마</a:t>
            </a: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AFEF0E-E41C-4FF6-8DC2-2B2E0998B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" y="938081"/>
            <a:ext cx="6096000" cy="51054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176B35-45C4-4619-ACA3-D74B48B4B5BA}"/>
              </a:ext>
            </a:extLst>
          </p:cNvPr>
          <p:cNvSpPr/>
          <p:nvPr/>
        </p:nvSpPr>
        <p:spPr>
          <a:xfrm>
            <a:off x="1180028" y="2468880"/>
            <a:ext cx="906088" cy="16625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B69FA9-BBC1-4009-AB39-8C68B252EACC}"/>
              </a:ext>
            </a:extLst>
          </p:cNvPr>
          <p:cNvSpPr/>
          <p:nvPr/>
        </p:nvSpPr>
        <p:spPr>
          <a:xfrm>
            <a:off x="2945392" y="4002198"/>
            <a:ext cx="764770" cy="20220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C860649-CF62-4B2B-8CD2-91C3EC7E803E}"/>
              </a:ext>
            </a:extLst>
          </p:cNvPr>
          <p:cNvSpPr/>
          <p:nvPr/>
        </p:nvSpPr>
        <p:spPr>
          <a:xfrm>
            <a:off x="3857105" y="5486400"/>
            <a:ext cx="689957" cy="18288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399ED6-EBB2-45A2-83B5-65EF600BC35C}"/>
              </a:ext>
            </a:extLst>
          </p:cNvPr>
          <p:cNvSpPr txBox="1"/>
          <p:nvPr/>
        </p:nvSpPr>
        <p:spPr>
          <a:xfrm>
            <a:off x="7276028" y="1208411"/>
            <a:ext cx="43955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모기업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NXC (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일본상장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투자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모기업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일본에 상장되어 있어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넥슨지티를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관련주로 묶여서 주가 변동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한국에 상장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(KOSPI)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되어있는 기업이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넥슨지티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01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452061" y="305136"/>
            <a:ext cx="4826185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기업개요</a:t>
            </a:r>
            <a:endParaRPr lang="ko-KR" altLang="en-US" sz="2400" b="1" dirty="0">
              <a:solidFill>
                <a:prstClr val="white">
                  <a:lumMod val="7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876CE-AFBA-4945-AAF3-BCD81106A7F2}"/>
              </a:ext>
            </a:extLst>
          </p:cNvPr>
          <p:cNvSpPr txBox="1"/>
          <p:nvPr/>
        </p:nvSpPr>
        <p:spPr>
          <a:xfrm>
            <a:off x="5483052" y="1740405"/>
            <a:ext cx="5943869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소프트웨어 개발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판매 서비스를 주된 목적으로 영위하고 있으며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게임으로서는 서든어택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(FPS), </a:t>
            </a:r>
            <a:r>
              <a:rPr lang="en-US" altLang="ko-KR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A.x.E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(MMORPG)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있음 </a:t>
            </a:r>
          </a:p>
        </p:txBody>
      </p:sp>
      <p:pic>
        <p:nvPicPr>
          <p:cNvPr id="5" name="그림 4" descr="건물, 실외, 거리, 도시이(가) 표시된 사진&#10;&#10;자동 생성된 설명">
            <a:extLst>
              <a:ext uri="{FF2B5EF4-FFF2-40B4-BE49-F238E27FC236}">
                <a16:creationId xmlns:a16="http://schemas.microsoft.com/office/drawing/2014/main" id="{00E74838-AF7D-4DF1-B047-065C538F1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14" y="1604292"/>
            <a:ext cx="2896481" cy="160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3ECA5-B4AE-43F1-9B39-D41F7B2227B9}"/>
              </a:ext>
            </a:extLst>
          </p:cNvPr>
          <p:cNvSpPr txBox="1"/>
          <p:nvPr/>
        </p:nvSpPr>
        <p:spPr>
          <a:xfrm>
            <a:off x="5483051" y="4331428"/>
            <a:ext cx="5943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최근이슈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신작 게임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카트라이더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러쉬플러스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피파모바일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바람의나라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발매가 성공적으로 이루어 지고 있음 </a:t>
            </a:r>
          </a:p>
          <a:p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헬멧, 남자, 닫기, 서있는이(가) 표시된 사진&#10;&#10;자동 생성된 설명">
            <a:extLst>
              <a:ext uri="{FF2B5EF4-FFF2-40B4-BE49-F238E27FC236}">
                <a16:creationId xmlns:a16="http://schemas.microsoft.com/office/drawing/2014/main" id="{1594F6D5-1462-4E0B-817C-97B397520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15" y="3988515"/>
            <a:ext cx="2896480" cy="1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41037" y="311271"/>
            <a:ext cx="2050810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연간 실적  </a:t>
            </a:r>
            <a:endParaRPr lang="ko-KR" altLang="en-US" sz="2400" b="1" dirty="0">
              <a:solidFill>
                <a:prstClr val="white">
                  <a:lumMod val="7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E70ED967-34C8-4BAF-9506-63FEBA2F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" y="1415972"/>
            <a:ext cx="7124009" cy="3668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2F00C-D296-4201-8D61-9F698EA8D035}"/>
              </a:ext>
            </a:extLst>
          </p:cNvPr>
          <p:cNvSpPr txBox="1"/>
          <p:nvPr/>
        </p:nvSpPr>
        <p:spPr>
          <a:xfrm>
            <a:off x="8180649" y="1415972"/>
            <a:ext cx="3505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최저수치 요인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여파로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게임이 대부분이어서 사회적 거리두기로 인해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 출입통제로 하향 예상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상승세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 에서 기존 흥행했던 피시게임을 모바일로 출시로 흥행으로 인해 주가 폭등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65F3EB-3A0E-43AB-A779-A5DC83489099}"/>
              </a:ext>
            </a:extLst>
          </p:cNvPr>
          <p:cNvCxnSpPr>
            <a:cxnSpLocks/>
          </p:cNvCxnSpPr>
          <p:nvPr/>
        </p:nvCxnSpPr>
        <p:spPr>
          <a:xfrm>
            <a:off x="2951452" y="3847208"/>
            <a:ext cx="324686" cy="30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BF1B6E-255D-4BC1-985D-7103C284C560}"/>
              </a:ext>
            </a:extLst>
          </p:cNvPr>
          <p:cNvSpPr txBox="1"/>
          <p:nvPr/>
        </p:nvSpPr>
        <p:spPr>
          <a:xfrm>
            <a:off x="2282124" y="3620615"/>
            <a:ext cx="819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코로나 여파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FEDBF3-82F5-4D87-84B9-0B6A4B3BBC83}"/>
              </a:ext>
            </a:extLst>
          </p:cNvPr>
          <p:cNvCxnSpPr>
            <a:cxnSpLocks/>
          </p:cNvCxnSpPr>
          <p:nvPr/>
        </p:nvCxnSpPr>
        <p:spPr>
          <a:xfrm>
            <a:off x="3583245" y="3549534"/>
            <a:ext cx="1662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AFA472-34A7-414C-989F-31C414CA4134}"/>
              </a:ext>
            </a:extLst>
          </p:cNvPr>
          <p:cNvSpPr txBox="1"/>
          <p:nvPr/>
        </p:nvSpPr>
        <p:spPr>
          <a:xfrm>
            <a:off x="3870079" y="3250276"/>
            <a:ext cx="137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모바일 게임 출시 흥행 </a:t>
            </a:r>
          </a:p>
        </p:txBody>
      </p:sp>
    </p:spTree>
    <p:extLst>
      <p:ext uri="{BB962C8B-B14F-4D97-AF65-F5344CB8AC3E}">
        <p14:creationId xmlns:p14="http://schemas.microsoft.com/office/powerpoint/2010/main" val="35726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0B4EB0C1-263B-4F8C-A8EE-4234CB1B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5" y="3042760"/>
            <a:ext cx="4740236" cy="1210599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43C85F22-6EFA-4FDD-AEC2-D7437BDDA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5" y="4631901"/>
            <a:ext cx="4771419" cy="1252497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60E2B585-AC1A-4C96-93AD-8C51C057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5" y="1398454"/>
            <a:ext cx="4771419" cy="1235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AD446-B3C1-4C3E-B1E2-7C7B09399F83}"/>
              </a:ext>
            </a:extLst>
          </p:cNvPr>
          <p:cNvSpPr txBox="1"/>
          <p:nvPr/>
        </p:nvSpPr>
        <p:spPr>
          <a:xfrm>
            <a:off x="724945" y="488853"/>
            <a:ext cx="567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넥슨의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성공적인 모바일 게임 발매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701CD-C2AE-4857-BA5D-483250CBA5F6}"/>
              </a:ext>
            </a:extLst>
          </p:cNvPr>
          <p:cNvSpPr txBox="1"/>
          <p:nvPr/>
        </p:nvSpPr>
        <p:spPr>
          <a:xfrm>
            <a:off x="8081554" y="1680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41D06-1778-49E0-B364-68F65CEDA91A}"/>
              </a:ext>
            </a:extLst>
          </p:cNvPr>
          <p:cNvSpPr txBox="1"/>
          <p:nvPr/>
        </p:nvSpPr>
        <p:spPr>
          <a:xfrm>
            <a:off x="6096001" y="1737627"/>
            <a:ext cx="568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카트라이더 러쉬 플러스 모바일 발매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 누적이용자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1,500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만명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‘FIFA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발매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(FIFA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축구게임 애호가들로 인한 매출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위권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2020 7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바람의 나라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 모바일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발매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누적 다운로드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주만에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300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만명 돌파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E1B7B-59C9-41EE-A441-244C45A647D7}"/>
              </a:ext>
            </a:extLst>
          </p:cNvPr>
          <p:cNvSpPr txBox="1"/>
          <p:nvPr/>
        </p:nvSpPr>
        <p:spPr>
          <a:xfrm>
            <a:off x="6096000" y="4653689"/>
            <a:ext cx="550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그간 모바일에서 뒤쳐졌다는 평가를 받던 넥슨의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반전을 꾀하는 모습</a:t>
            </a:r>
          </a:p>
        </p:txBody>
      </p:sp>
    </p:spTree>
    <p:extLst>
      <p:ext uri="{BB962C8B-B14F-4D97-AF65-F5344CB8AC3E}">
        <p14:creationId xmlns:p14="http://schemas.microsoft.com/office/powerpoint/2010/main" val="354445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81833" y="296774"/>
            <a:ext cx="10560300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던전앤파이터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모바일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출시 예정</a:t>
            </a:r>
            <a:endParaRPr lang="ko-KR" altLang="en-US" sz="2400" b="1" dirty="0">
              <a:solidFill>
                <a:prstClr val="white">
                  <a:lumMod val="7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876CE-AFBA-4945-AAF3-BCD81106A7F2}"/>
              </a:ext>
            </a:extLst>
          </p:cNvPr>
          <p:cNvSpPr txBox="1"/>
          <p:nvPr/>
        </p:nvSpPr>
        <p:spPr>
          <a:xfrm>
            <a:off x="5773998" y="1701491"/>
            <a:ext cx="594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국내에서는 특정유저 이용 하지만 국외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중국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여전히 엄청난 규모의 수익을 내고 있어 과히 넥슨의 생명줄이라고 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3ECA5-B4AE-43F1-9B39-D41F7B2227B9}"/>
              </a:ext>
            </a:extLst>
          </p:cNvPr>
          <p:cNvSpPr txBox="1"/>
          <p:nvPr/>
        </p:nvSpPr>
        <p:spPr>
          <a:xfrm>
            <a:off x="5745080" y="3678564"/>
            <a:ext cx="58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중국정부 </a:t>
            </a:r>
            <a:r>
              <a:rPr lang="ko-KR" altLang="en-US" sz="1600" u="sng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과몰입</a:t>
            </a:r>
            <a:r>
              <a:rPr lang="ko-KR" altLang="en-US" sz="1600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 요청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인해 출시 미정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게임의 모바일 출시는 넥슨의 또 하나의 기회가 될 것으로 보임 하지만 </a:t>
            </a:r>
            <a:r>
              <a:rPr lang="ko-KR" altLang="en-US" sz="1600" b="1" u="sng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넥슨지티의</a:t>
            </a:r>
            <a:r>
              <a:rPr lang="ko-KR" altLang="en-US" sz="1600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실적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아니기 때문에 거품일 가능성이 높다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073-5E9F-4D0B-8781-1894689F281C}"/>
              </a:ext>
            </a:extLst>
          </p:cNvPr>
          <p:cNvSpPr txBox="1"/>
          <p:nvPr/>
        </p:nvSpPr>
        <p:spPr>
          <a:xfrm>
            <a:off x="5745080" y="2769344"/>
            <a:ext cx="594386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던전앤파이터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모바일 사전 예약자만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5,500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만명 이상 </a:t>
            </a:r>
          </a:p>
        </p:txBody>
      </p:sp>
      <p:pic>
        <p:nvPicPr>
          <p:cNvPr id="5" name="그림 4" descr="남자, 잔디, 앉아있는, 개이(가) 표시된 사진&#10;&#10;자동 생성된 설명">
            <a:extLst>
              <a:ext uri="{FF2B5EF4-FFF2-40B4-BE49-F238E27FC236}">
                <a16:creationId xmlns:a16="http://schemas.microsoft.com/office/drawing/2014/main" id="{ECB4F506-0DFC-46DC-B78A-515CD8986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3" y="1824981"/>
            <a:ext cx="4379772" cy="2467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076DE-4B9D-41B0-A160-CCF3DEF96822}"/>
              </a:ext>
            </a:extLst>
          </p:cNvPr>
          <p:cNvSpPr txBox="1"/>
          <p:nvPr/>
        </p:nvSpPr>
        <p:spPr>
          <a:xfrm>
            <a:off x="449749" y="4823818"/>
            <a:ext cx="4643939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</a:t>
            </a:r>
            <a:r>
              <a:rPr lang="ko-KR" altLang="en-US" sz="1600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중국시장에서 월드 온라인 총 수익 </a:t>
            </a:r>
            <a:r>
              <a:rPr lang="en-US" altLang="ko-KR" sz="1600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 달성 </a:t>
            </a:r>
          </a:p>
        </p:txBody>
      </p:sp>
    </p:spTree>
    <p:extLst>
      <p:ext uri="{BB962C8B-B14F-4D97-AF65-F5344CB8AC3E}">
        <p14:creationId xmlns:p14="http://schemas.microsoft.com/office/powerpoint/2010/main" val="48319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81833" y="296774"/>
            <a:ext cx="10560300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2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넥슨지티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신작 게임 개발 절실 </a:t>
            </a:r>
            <a:endParaRPr lang="ko-KR" altLang="en-US" sz="2400" b="1" dirty="0">
              <a:solidFill>
                <a:prstClr val="white">
                  <a:lumMod val="7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876CE-AFBA-4945-AAF3-BCD81106A7F2}"/>
              </a:ext>
            </a:extLst>
          </p:cNvPr>
          <p:cNvSpPr txBox="1"/>
          <p:nvPr/>
        </p:nvSpPr>
        <p:spPr>
          <a:xfrm>
            <a:off x="5861982" y="1388142"/>
            <a:ext cx="594386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 게임은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서든어택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대표적인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캐시카우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역할을 함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AxE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(MMORPG)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게임을 발매하고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 출시로 매출에 도움이 되었지만 큰 성과로 보이진 않음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073-5E9F-4D0B-8781-1894689F281C}"/>
              </a:ext>
            </a:extLst>
          </p:cNvPr>
          <p:cNvSpPr txBox="1"/>
          <p:nvPr/>
        </p:nvSpPr>
        <p:spPr>
          <a:xfrm>
            <a:off x="5861982" y="3277009"/>
            <a:ext cx="594386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서든어택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＇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오랜 서비스 기간 및 경쟁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FPS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등장에  따라 유저수가 줄어들고 있는 상황</a:t>
            </a:r>
            <a:endParaRPr lang="en-US" altLang="ko-KR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표지판, 사진, 거리, 어두운이(가) 표시된 사진&#10;&#10;자동 생성된 설명">
            <a:extLst>
              <a:ext uri="{FF2B5EF4-FFF2-40B4-BE49-F238E27FC236}">
                <a16:creationId xmlns:a16="http://schemas.microsoft.com/office/drawing/2014/main" id="{5A202728-610D-4121-8F71-3B8A9B20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9" y="1634271"/>
            <a:ext cx="52673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540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</vt:lpstr>
      <vt:lpstr>맑은 고딕</vt:lpstr>
      <vt:lpstr>야놀자 야체 B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병진</dc:creator>
  <cp:lastModifiedBy>병진</cp:lastModifiedBy>
  <cp:revision>39</cp:revision>
  <dcterms:created xsi:type="dcterms:W3CDTF">2020-08-11T06:15:47Z</dcterms:created>
  <dcterms:modified xsi:type="dcterms:W3CDTF">2020-08-12T06:35:44Z</dcterms:modified>
</cp:coreProperties>
</file>