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재원" initials="장재" lastIdx="1" clrIdx="0">
    <p:extLst>
      <p:ext uri="{19B8F6BF-5375-455C-9EA6-DF929625EA0E}">
        <p15:presenceInfo xmlns:p15="http://schemas.microsoft.com/office/powerpoint/2012/main" userId="d2b15d97813106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B2029-0726-4171-93AD-8C9A17659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2896B-A2A4-4549-9054-173D0ED85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CB253-5DB6-4A2A-9A1F-E6FB963F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88A4A-4C5C-4392-8614-35486541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09D21-F2D7-497A-862A-2E5F460F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6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146F0-61D5-41CD-A06F-4587DBAE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A35E9-910C-4B97-810E-DD6B80231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9E9F3-F704-4465-997D-B97C238B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FA898-8F46-45E7-8C1B-F5D27718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BCD7C-DC24-4211-8D43-5BC50ACD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4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FA985D-0801-45C1-A7CA-D55522995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1AD87C-AF8B-4975-A1E0-0964768CB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FD043-4AE4-4C19-8172-B58EB52E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C6227-2739-49A9-A0BA-811A9584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274F0-7EA0-456F-AC6F-D04F09A7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5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4CD9D-5A78-47D4-AAE9-AC7F94B5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7698E-F3E9-4BC3-BC75-84DCEF006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46CCF-8F08-41D6-89A3-0727C9AE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7A595-19A3-4D7B-857D-852F4FDC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7A646-6A21-48E3-AF09-68D9D5BA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9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AE2A3-5118-4341-A6C4-151A990E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FABF9-5B16-4010-9F48-1A7E5069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8D470-DEE4-4287-89B5-16298CAC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A5BEC-1D72-4DF4-B780-AF9B28D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0626D-90DA-4BE3-A5D1-376DACCD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86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82C73-48E9-407E-8B7D-5D1FFA85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39A9A-2A06-4CDF-8AF0-6D069E1C8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A1F1B0-B3E2-4FBF-A452-3EAA2278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A0391-A291-48F1-BF0F-03868A71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240D2-B1A5-4D80-926F-F016F099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B6C8C7-3B02-49AE-8C8B-D3CAE965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7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E510-4209-4ECB-A9C1-50639C9A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A26B7-2E21-4459-90F1-896F5A28F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371C45-6FAE-494F-BE9D-A5DAD08A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BC7C57-AC23-46EE-8075-9CB1D51A5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10508C-DAAE-45F5-97EF-F137D1DBD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A46F1-1BA2-4E4B-A24B-F29502FA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D82599-04D8-4B78-B764-35CA2858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8D03A0-969D-4859-B775-A1802230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2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EFDC8-86B9-4F93-9CC3-0CE081DF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87D9B-0C73-4633-8161-AA7A0F40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F865D9-C4B7-4D6A-84AB-2ABB9779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490607-F18B-4DD4-9B22-7A62A1E7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7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1F3F1-1C75-40A7-B0D1-3CB4496D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AEE2A5-5E29-411E-81CD-CEB5B784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2298E-F374-4B4B-BC29-EF93A351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2B639-AD24-4647-B56C-E184A1AB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B62B-8D09-4ED8-804B-339C2DC0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C8C7E-5C14-4966-9F8C-222F2651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68F2E-3A97-4EDD-AFA0-1A013914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D6D2AC-B740-4DBB-AE98-BA047CE1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17262-293C-436A-A270-FAFF5C02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30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AB2A8-7692-4990-874D-2FB79B8A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7921B6-1BF9-46D5-BA3A-0469A7618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B8FB-9AEE-41CB-8DB2-D102CD080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9F69B-68CB-4CD3-9427-2E654377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AA7D1-F730-48D5-8193-CFA781EE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4AEAA-D10F-4DCA-9B90-03D2B866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5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B92B19-F4F5-4214-96AA-AA1AAE32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63F1C1-64A0-43CD-9EF3-88904334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F81C-1039-43CC-B471-4ED640A0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D0C4F-1B3B-4DD9-840F-EC8B07617367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5E134-5B7D-4D0C-BEDF-E059D30DF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A3F1E-899F-41CD-BE14-AA29995D7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A3B7-788C-4A6E-A058-D74859D0CE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B87FE8AB-B97E-4687-834C-45E90E22E69A}"/>
              </a:ext>
            </a:extLst>
          </p:cNvPr>
          <p:cNvGrpSpPr/>
          <p:nvPr/>
        </p:nvGrpSpPr>
        <p:grpSpPr>
          <a:xfrm>
            <a:off x="2270467" y="977154"/>
            <a:ext cx="6667345" cy="3905240"/>
            <a:chOff x="2270467" y="977154"/>
            <a:chExt cx="6667345" cy="3905240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9CB2417-6750-4D3F-8E1D-5784A398E17B}"/>
                </a:ext>
              </a:extLst>
            </p:cNvPr>
            <p:cNvGrpSpPr/>
            <p:nvPr/>
          </p:nvGrpSpPr>
          <p:grpSpPr>
            <a:xfrm>
              <a:off x="2375647" y="1416423"/>
              <a:ext cx="6562165" cy="3465971"/>
              <a:chOff x="663388" y="367553"/>
              <a:chExt cx="10659036" cy="5629835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29D8AEC3-0CBA-45FE-ACE9-F42AA3F41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6965" y="3567952"/>
                <a:ext cx="6902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81F729C-AE37-4AFA-A224-70EC9663C9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5036" y="4199964"/>
                <a:ext cx="690283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8AF4C00-1FDC-48ED-BA2E-377F42303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6365" y="2061881"/>
                <a:ext cx="690283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17584FBD-D9D1-4CFE-8FAA-C2CC657D2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7248" y="3567952"/>
                <a:ext cx="1577788" cy="632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F6CB8CFE-101C-425D-A57A-ACB2F0084A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0177" y="2061881"/>
                <a:ext cx="542364" cy="21380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11FD55DF-15D1-4054-BECB-211EC6767638}"/>
                  </a:ext>
                </a:extLst>
              </p:cNvPr>
              <p:cNvSpPr/>
              <p:nvPr/>
            </p:nvSpPr>
            <p:spPr>
              <a:xfrm>
                <a:off x="5602941" y="1864657"/>
                <a:ext cx="215154" cy="19722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CCEABECE-CC7F-42E4-93FB-305F2FF9696B}"/>
                  </a:ext>
                </a:extLst>
              </p:cNvPr>
              <p:cNvSpPr/>
              <p:nvPr/>
            </p:nvSpPr>
            <p:spPr>
              <a:xfrm rot="10800000">
                <a:off x="7088841" y="3567952"/>
                <a:ext cx="215153" cy="1972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462706-68AA-4A3F-B59D-0E4B61CFE9A2}"/>
                  </a:ext>
                </a:extLst>
              </p:cNvPr>
              <p:cNvSpPr txBox="1"/>
              <p:nvPr/>
            </p:nvSpPr>
            <p:spPr>
              <a:xfrm>
                <a:off x="5071482" y="1417139"/>
                <a:ext cx="1278071" cy="474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/>
                  <a:t>확정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08713C-0CB9-41ED-AE7C-C7116B967062}"/>
                  </a:ext>
                </a:extLst>
              </p:cNvPr>
              <p:cNvSpPr txBox="1"/>
              <p:nvPr/>
            </p:nvSpPr>
            <p:spPr>
              <a:xfrm>
                <a:off x="6443900" y="3803275"/>
                <a:ext cx="1505035" cy="474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/>
                  <a:t>지지 예측</a:t>
                </a: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71CE81A-8A86-40CE-A519-3B0D6BE28CA1}"/>
                  </a:ext>
                </a:extLst>
              </p:cNvPr>
              <p:cNvCxnSpPr/>
              <p:nvPr/>
            </p:nvCxnSpPr>
            <p:spPr>
              <a:xfrm flipH="1">
                <a:off x="5818094" y="2061881"/>
                <a:ext cx="3805518" cy="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FBF0BD2A-8D05-4E92-902A-FC49F586DA7B}"/>
                  </a:ext>
                </a:extLst>
              </p:cNvPr>
              <p:cNvSpPr/>
              <p:nvPr/>
            </p:nvSpPr>
            <p:spPr>
              <a:xfrm rot="10800000">
                <a:off x="4327712" y="4409428"/>
                <a:ext cx="215153" cy="1972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2E1C2413-00F7-492D-964B-12D4177E201E}"/>
                  </a:ext>
                </a:extLst>
              </p:cNvPr>
              <p:cNvSpPr/>
              <p:nvPr/>
            </p:nvSpPr>
            <p:spPr>
              <a:xfrm>
                <a:off x="9914964" y="1864657"/>
                <a:ext cx="215153" cy="19722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6BB16A-8F96-4614-BA63-2CBEA49E11D0}"/>
                  </a:ext>
                </a:extLst>
              </p:cNvPr>
              <p:cNvSpPr txBox="1"/>
              <p:nvPr/>
            </p:nvSpPr>
            <p:spPr>
              <a:xfrm>
                <a:off x="9266071" y="1432413"/>
                <a:ext cx="1512941" cy="474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/>
                  <a:t>저항 예측</a:t>
                </a:r>
                <a:endParaRPr lang="ko-KR" altLang="en-US" sz="1300" b="1" dirty="0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4193939A-9D94-4448-A340-49B8C9EE4770}"/>
                  </a:ext>
                </a:extLst>
              </p:cNvPr>
              <p:cNvSpPr/>
              <p:nvPr/>
            </p:nvSpPr>
            <p:spPr>
              <a:xfrm rot="10800000">
                <a:off x="1934135" y="3120751"/>
                <a:ext cx="215153" cy="19722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0B8E497-1E8D-4AB1-A352-702E5CA65E93}"/>
                  </a:ext>
                </a:extLst>
              </p:cNvPr>
              <p:cNvSpPr/>
              <p:nvPr/>
            </p:nvSpPr>
            <p:spPr>
              <a:xfrm>
                <a:off x="663388" y="367553"/>
                <a:ext cx="10659036" cy="562983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068E89A4-C1AC-4116-803A-8D28A531598C}"/>
                  </a:ext>
                </a:extLst>
              </p:cNvPr>
              <p:cNvSpPr/>
              <p:nvPr/>
            </p:nvSpPr>
            <p:spPr>
              <a:xfrm>
                <a:off x="3480987" y="1132457"/>
                <a:ext cx="215154" cy="19722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5E3BD-FC26-4CB9-86B9-186030802548}"/>
                  </a:ext>
                </a:extLst>
              </p:cNvPr>
              <p:cNvSpPr txBox="1"/>
              <p:nvPr/>
            </p:nvSpPr>
            <p:spPr>
              <a:xfrm>
                <a:off x="2949528" y="715123"/>
                <a:ext cx="1278071" cy="474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300" b="1" dirty="0"/>
                  <a:t>확정</a:t>
                </a:r>
              </a:p>
            </p:txBody>
          </p: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BDE2080C-ABA0-442D-8B96-F91C263AE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8477" y="1329681"/>
                <a:ext cx="6878170" cy="0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7D16F4-E0C8-4468-AB64-E534FFE579A0}"/>
                </a:ext>
              </a:extLst>
            </p:cNvPr>
            <p:cNvSpPr txBox="1"/>
            <p:nvPr/>
          </p:nvSpPr>
          <p:spPr>
            <a:xfrm>
              <a:off x="2270467" y="977154"/>
              <a:ext cx="1775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Boundary Box</a:t>
              </a:r>
              <a:endParaRPr lang="ko-KR" altLang="en-US" b="1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C2712C-4831-401F-9D82-FF5CA5C3BBF3}"/>
              </a:ext>
            </a:extLst>
          </p:cNvPr>
          <p:cNvSpPr/>
          <p:nvPr/>
        </p:nvSpPr>
        <p:spPr>
          <a:xfrm>
            <a:off x="9040951" y="1887331"/>
            <a:ext cx="18331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lvl="0"/>
            <a:endParaRPr lang="en-US" altLang="ko-KR" sz="1300" b="1" u="sng" dirty="0">
              <a:solidFill>
                <a:prstClr val="black"/>
              </a:solidFill>
            </a:endParaRPr>
          </a:p>
          <a:p>
            <a:pPr lvl="0"/>
            <a:r>
              <a:rPr lang="ko-KR" altLang="en-US" sz="1300" b="1" u="sng" dirty="0">
                <a:solidFill>
                  <a:prstClr val="black"/>
                </a:solidFill>
              </a:rPr>
              <a:t>저항 확정 규칙 찾기</a:t>
            </a:r>
          </a:p>
          <a:p>
            <a:pPr lvl="0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06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ED887-1208-432D-961A-AE4F002D46A5}"/>
              </a:ext>
            </a:extLst>
          </p:cNvPr>
          <p:cNvSpPr txBox="1"/>
          <p:nvPr/>
        </p:nvSpPr>
        <p:spPr>
          <a:xfrm>
            <a:off x="1272988" y="735107"/>
            <a:ext cx="175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UI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A385479-3ECC-48A9-B081-465D01FBBF92}"/>
              </a:ext>
            </a:extLst>
          </p:cNvPr>
          <p:cNvSpPr/>
          <p:nvPr/>
        </p:nvSpPr>
        <p:spPr>
          <a:xfrm>
            <a:off x="1272987" y="1371600"/>
            <a:ext cx="4034119" cy="408790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5F3080-FBB1-404B-9223-D1A3A06BE3F6}"/>
              </a:ext>
            </a:extLst>
          </p:cNvPr>
          <p:cNvSpPr/>
          <p:nvPr/>
        </p:nvSpPr>
        <p:spPr>
          <a:xfrm>
            <a:off x="1510857" y="2285984"/>
            <a:ext cx="2375647" cy="451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매수가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21E33-FA73-401F-BBEA-7BEC46423044}"/>
              </a:ext>
            </a:extLst>
          </p:cNvPr>
          <p:cNvSpPr/>
          <p:nvPr/>
        </p:nvSpPr>
        <p:spPr>
          <a:xfrm>
            <a:off x="1510857" y="3519518"/>
            <a:ext cx="2375647" cy="451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손절가율</a:t>
            </a:r>
            <a:r>
              <a:rPr lang="ko-KR" altLang="en-US" dirty="0">
                <a:solidFill>
                  <a:schemeClr val="tx1"/>
                </a:solidFill>
              </a:rPr>
              <a:t> 입력 </a:t>
            </a:r>
            <a:r>
              <a:rPr lang="en-US" altLang="ko-KR" dirty="0">
                <a:solidFill>
                  <a:schemeClr val="tx1"/>
                </a:solidFill>
              </a:rPr>
              <a:t>(1%)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24D214-1BDC-451A-B05D-BF6195F8CB5C}"/>
              </a:ext>
            </a:extLst>
          </p:cNvPr>
          <p:cNvSpPr/>
          <p:nvPr/>
        </p:nvSpPr>
        <p:spPr>
          <a:xfrm>
            <a:off x="1510858" y="2902751"/>
            <a:ext cx="2375647" cy="451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수익률 입력 </a:t>
            </a:r>
            <a:r>
              <a:rPr lang="en-US" altLang="ko-KR" dirty="0">
                <a:solidFill>
                  <a:schemeClr val="tx1"/>
                </a:solidFill>
              </a:rPr>
              <a:t>(5%)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70EAC8-C863-4A1E-A7AE-89141ED9CEDF}"/>
              </a:ext>
            </a:extLst>
          </p:cNvPr>
          <p:cNvSpPr/>
          <p:nvPr/>
        </p:nvSpPr>
        <p:spPr>
          <a:xfrm>
            <a:off x="1510857" y="1646805"/>
            <a:ext cx="2375645" cy="451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코인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CDD414-1AD6-4F41-87B7-835A182BE30C}"/>
              </a:ext>
            </a:extLst>
          </p:cNvPr>
          <p:cNvSpPr/>
          <p:nvPr/>
        </p:nvSpPr>
        <p:spPr>
          <a:xfrm>
            <a:off x="1510857" y="4138934"/>
            <a:ext cx="2375645" cy="451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19943E-9460-4580-8CDB-D435FB17E26C}"/>
              </a:ext>
            </a:extLst>
          </p:cNvPr>
          <p:cNvSpPr/>
          <p:nvPr/>
        </p:nvSpPr>
        <p:spPr>
          <a:xfrm>
            <a:off x="1510857" y="4752131"/>
            <a:ext cx="3616955" cy="451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상태 표시줄</a:t>
            </a:r>
          </a:p>
        </p:txBody>
      </p:sp>
    </p:spTree>
    <p:extLst>
      <p:ext uri="{BB962C8B-B14F-4D97-AF65-F5344CB8AC3E}">
        <p14:creationId xmlns:p14="http://schemas.microsoft.com/office/powerpoint/2010/main" val="298111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31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재원</dc:creator>
  <cp:lastModifiedBy>장 재원</cp:lastModifiedBy>
  <cp:revision>20</cp:revision>
  <dcterms:created xsi:type="dcterms:W3CDTF">2020-04-28T04:37:17Z</dcterms:created>
  <dcterms:modified xsi:type="dcterms:W3CDTF">2020-04-30T12:54:31Z</dcterms:modified>
</cp:coreProperties>
</file>