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AF13B75-BB49-4C46-BBFF-2F2FADCF1E1E}">
  <a:tblStyle styleId="{EAF13B75-BB49-4C46-BBFF-2F2FADCF1E1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4b9201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4b9201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4b92013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4b9201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4b9201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4b9201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4b920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4b920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4b9201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4b9201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4b92013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4b92013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4b9201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4b9201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4b92013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4b92013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4b92013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4b9201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4b9201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4b9201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4b9201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4b9201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4b92013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4b92013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4b9201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4b9201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4b9201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4b9201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4b9201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04b9201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4b9201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4b9201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4b9201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4b9201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4b9201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4b9201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4b9201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4b9201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4b9201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4b9201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4b9201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4b9201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they can scrape the site…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 can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API (Application Programming Interface) for them to interact with!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options available for implementing a REST API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the easiest to use and most popular is the Flask-Restful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to implement automated access to a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to 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about Postman Testing Tool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json object with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REST commands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Authentication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simple example of a Restful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25"/>
          <p:cNvGraphicFramePr/>
          <p:nvPr/>
        </p:nvGraphicFramePr>
        <p:xfrm>
          <a:off x="311700" y="1651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{EAF13B75-BB49-4C46-BBFF-2F2FADCF1E1E}</a:tableStyleId>
              </a:tblPr>
              <a:tblGrid>
                <a:gridCol w="1071350"/>
                <a:gridCol w="1399025"/>
                <a:gridCol w="62137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Term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a new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 information about object (or multiple objects)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 information about existing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 an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to install a few libraries as we go along, so keep that in mind!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install Postman, a graphical interface for interacting with our REST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are command line tools and other interfaces available for REST interaction.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download Postman!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www.getpostman.com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REST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send back information using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payload format to send information back from a request is to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which is a key-value formatting, very similar to a python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CRUD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the basic GET method, now let’s expand this to more REST calls!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 use cases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implement basic REST API with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Basic Authentication with Flask and REST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Flask-Restful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Authorization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Flask-JWT library to require authorization before being able to create a REST API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Users will need to provide a username and password to an authentication page, then they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they can attach to their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install this library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Flask-JWT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a 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convert our previous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get, post,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in our REST API Resource class to grab objects from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we’ll need to do is create a Model and then replace the methods with what we’ve already learned about CRUD with SQL Alchemy based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visited our sites manually.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needing to serve information visually through templates and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just wanted direct information access?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wanted a server to directly access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stands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presentational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ransfer.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us to provide interactions and operations between computer systems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 standardized way for communication between computer systems on the web.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Systems that support and are compliant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often known as RESTful.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to use REST and implement it in your own project will depend heavily on your final goal.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have no intention of automated systems communicating with your website, then you probably don’t need to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an Art Gallery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visit the site to see the pictures.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probably not necessary, but always depends on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manually shop online, in which case you don’t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maybe the site grows in popularity, and users want to create scripts to directly access items for sale programmatically.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