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8" r:id="rId1"/>
  </p:sldMasterIdLst>
  <p:sldIdLst>
    <p:sldId id="307" r:id="rId2"/>
    <p:sldId id="286" r:id="rId3"/>
    <p:sldId id="288" r:id="rId4"/>
    <p:sldId id="30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remy Aschenbrenner" initials="jA" lastIdx="2" clrIdx="0">
    <p:extLst>
      <p:ext uri="{19B8F6BF-5375-455C-9EA6-DF929625EA0E}">
        <p15:presenceInfo xmlns:p15="http://schemas.microsoft.com/office/powerpoint/2012/main" userId="40bbad2054f5514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88" d="100"/>
          <a:sy n="88" d="100"/>
        </p:scale>
        <p:origin x="51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96DFF08F-DC6B-4601-B491-B0F83F6DD2DA}" type="datetimeFigureOut">
              <a:rPr lang="en-US" smtClean="0"/>
              <a:t>12/15/2016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416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12/15/2016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848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6DFF08F-DC6B-4601-B491-B0F83F6DD2DA}" type="datetimeFigureOut">
              <a:rPr lang="en-US" smtClean="0"/>
              <a:pPr/>
              <a:t>12/15/2016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7364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6DFF08F-DC6B-4601-B491-B0F83F6DD2DA}" type="datetimeFigureOut">
              <a:rPr lang="en-US" smtClean="0"/>
              <a:pPr/>
              <a:t>12/15/2016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976541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6DFF08F-DC6B-4601-B491-B0F83F6DD2DA}" type="datetimeFigureOut">
              <a:rPr lang="en-US" smtClean="0"/>
              <a:pPr/>
              <a:t>12/15/2016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1807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12/15/2016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7023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12/15/2016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9597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3404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6DFF08F-DC6B-4601-B491-B0F83F6DD2DA}" type="datetimeFigureOut">
              <a:rPr lang="en-US" smtClean="0"/>
              <a:t>12/15/2016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07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766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6DFF08F-DC6B-4601-B491-B0F83F6DD2DA}" type="datetimeFigureOut">
              <a:rPr lang="en-US" smtClean="0"/>
              <a:pPr/>
              <a:t>12/15/2016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20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12/15/2016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003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12/15/2016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88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12/15/2016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078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12/15/2016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553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12/15/2016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6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12/15/2016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282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12/15/2016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094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Defect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9715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Defect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Defect management is the act of…</a:t>
            </a:r>
          </a:p>
          <a:p>
            <a:pPr marL="0" indent="0">
              <a:buNone/>
            </a:pPr>
            <a:endParaRPr lang="en-US" sz="800" dirty="0" smtClean="0"/>
          </a:p>
          <a:p>
            <a:r>
              <a:rPr lang="en-US" dirty="0" smtClean="0"/>
              <a:t>Documenting the issue or bug</a:t>
            </a:r>
          </a:p>
          <a:p>
            <a:r>
              <a:rPr lang="en-US" dirty="0" smtClean="0"/>
              <a:t>Assigning the defect to a resource to fix</a:t>
            </a:r>
          </a:p>
          <a:p>
            <a:r>
              <a:rPr lang="en-US" dirty="0" smtClean="0"/>
              <a:t>Tracking the progress of the change</a:t>
            </a:r>
          </a:p>
          <a:p>
            <a:r>
              <a:rPr lang="en-US" dirty="0" smtClean="0"/>
              <a:t>Validating the change corrected the issue or bug</a:t>
            </a:r>
          </a:p>
        </p:txBody>
      </p:sp>
      <p:pic>
        <p:nvPicPr>
          <p:cNvPr id="3074" name="Picture 2" descr="Image result for defect manageme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0105" y="2101596"/>
            <a:ext cx="3190875" cy="2105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0014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Defect management: </a:t>
            </a:r>
            <a:br>
              <a:rPr lang="en-US" dirty="0" smtClean="0"/>
            </a:br>
            <a:r>
              <a:rPr lang="en-US" dirty="0" smtClean="0"/>
              <a:t>excel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02412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Utilize modified test workbook or create new tracking spreadsheet</a:t>
            </a:r>
          </a:p>
          <a:p>
            <a:endParaRPr lang="en-US" sz="1000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u="sng" dirty="0" smtClean="0"/>
              <a:t>Advantages:</a:t>
            </a:r>
          </a:p>
          <a:p>
            <a:pPr lvl="1"/>
            <a:r>
              <a:rPr lang="en-US" dirty="0" smtClean="0"/>
              <a:t>Accessible in nearly every business</a:t>
            </a:r>
          </a:p>
          <a:p>
            <a:pPr lvl="1"/>
            <a:r>
              <a:rPr lang="en-US" dirty="0" smtClean="0"/>
              <a:t>Familiar to most users</a:t>
            </a:r>
          </a:p>
          <a:p>
            <a:pPr lvl="1"/>
            <a:r>
              <a:rPr lang="en-US" dirty="0" smtClean="0"/>
              <a:t>Easy to create</a:t>
            </a:r>
            <a:endParaRPr lang="en-US" dirty="0"/>
          </a:p>
          <a:p>
            <a:pPr marL="0" indent="0">
              <a:buNone/>
            </a:pPr>
            <a:endParaRPr lang="en-US" sz="1000" dirty="0" smtClean="0"/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u="sng" dirty="0" smtClean="0"/>
              <a:t>Disadvantages:</a:t>
            </a:r>
          </a:p>
          <a:p>
            <a:pPr lvl="1"/>
            <a:r>
              <a:rPr lang="en-US" dirty="0" smtClean="0"/>
              <a:t>Only one person can edit at a time</a:t>
            </a:r>
          </a:p>
          <a:p>
            <a:pPr lvl="1"/>
            <a:r>
              <a:rPr lang="en-US" dirty="0" smtClean="0"/>
              <a:t>No audit or notification on changes</a:t>
            </a:r>
          </a:p>
          <a:p>
            <a:pPr lvl="1"/>
            <a:r>
              <a:rPr lang="en-US" dirty="0" smtClean="0"/>
              <a:t>Tedious to constantly open and update</a:t>
            </a:r>
          </a:p>
          <a:p>
            <a:pPr lvl="1"/>
            <a:r>
              <a:rPr lang="en-US" dirty="0" smtClean="0"/>
              <a:t>No reporting</a:t>
            </a:r>
            <a:endParaRPr lang="en-US" dirty="0"/>
          </a:p>
        </p:txBody>
      </p:sp>
      <p:pic>
        <p:nvPicPr>
          <p:cNvPr id="4098" name="Picture 2" descr="Image result for exc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3942" y="3232539"/>
            <a:ext cx="1302140" cy="1302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1595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Defect management: </a:t>
            </a:r>
            <a:br>
              <a:rPr lang="en-US" dirty="0" smtClean="0"/>
            </a:br>
            <a:r>
              <a:rPr lang="en-US" dirty="0" err="1" smtClean="0"/>
              <a:t>Sharepoint</a:t>
            </a:r>
            <a:endParaRPr lang="en-US" dirty="0" smtClean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024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Create a SharePoint list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u="sng" dirty="0" smtClean="0"/>
              <a:t>Advantages:</a:t>
            </a:r>
          </a:p>
          <a:p>
            <a:pPr lvl="1"/>
            <a:r>
              <a:rPr lang="en-US" dirty="0" smtClean="0"/>
              <a:t>Accessible to many businesses</a:t>
            </a:r>
          </a:p>
          <a:p>
            <a:pPr lvl="1"/>
            <a:r>
              <a:rPr lang="en-US" dirty="0" smtClean="0"/>
              <a:t>Easy to replicate the template</a:t>
            </a:r>
          </a:p>
          <a:p>
            <a:pPr lvl="1"/>
            <a:r>
              <a:rPr lang="en-US" dirty="0" smtClean="0"/>
              <a:t>Can have notifications generated</a:t>
            </a:r>
          </a:p>
          <a:p>
            <a:pPr lvl="1"/>
            <a:r>
              <a:rPr lang="en-US" dirty="0" smtClean="0"/>
              <a:t>Many people can edit at a time</a:t>
            </a:r>
            <a:endParaRPr lang="en-US" dirty="0"/>
          </a:p>
          <a:p>
            <a:pPr marL="0" indent="0">
              <a:buNone/>
            </a:pPr>
            <a:endParaRPr lang="en-US" sz="1000" dirty="0" smtClean="0"/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u="sng" dirty="0" smtClean="0"/>
              <a:t>Disadvantages:</a:t>
            </a:r>
          </a:p>
          <a:p>
            <a:pPr lvl="1"/>
            <a:r>
              <a:rPr lang="en-US" dirty="0" smtClean="0"/>
              <a:t>No reporting</a:t>
            </a:r>
          </a:p>
          <a:p>
            <a:pPr lvl="1"/>
            <a:r>
              <a:rPr lang="en-US" dirty="0" smtClean="0"/>
              <a:t>No traceability to requirements</a:t>
            </a:r>
            <a:endParaRPr lang="en-US" dirty="0"/>
          </a:p>
        </p:txBody>
      </p:sp>
      <p:pic>
        <p:nvPicPr>
          <p:cNvPr id="5122" name="Picture 2" descr="Image result for sharepoint 2013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3951" y="2353180"/>
            <a:ext cx="2508069" cy="2508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7199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01D17D"/>
      </a:accent1>
      <a:accent2>
        <a:srgbClr val="84C72A"/>
      </a:accent2>
      <a:accent3>
        <a:srgbClr val="E1D126"/>
      </a:accent3>
      <a:accent4>
        <a:srgbClr val="E29932"/>
      </a:accent4>
      <a:accent5>
        <a:srgbClr val="E56526"/>
      </a:accent5>
      <a:accent6>
        <a:srgbClr val="D63731"/>
      </a:accent6>
      <a:hlink>
        <a:srgbClr val="35FA7F"/>
      </a:hlink>
      <a:folHlink>
        <a:srgbClr val="BAFC85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2B2A868B-6BC2-4B3E-98B9-1258F41035D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502334</TotalTime>
  <Words>129</Words>
  <Application>Microsoft Office PowerPoint</Application>
  <PresentationFormat>Widescreen</PresentationFormat>
  <Paragraphs>34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Century Gothic</vt:lpstr>
      <vt:lpstr>Vapor Trail</vt:lpstr>
      <vt:lpstr>Defect management</vt:lpstr>
      <vt:lpstr>Defect management</vt:lpstr>
      <vt:lpstr>Defect management:  excel</vt:lpstr>
      <vt:lpstr>Defect management:  Sharepoint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testing as a Business analyst</dc:title>
  <dc:creator>jeremy Aschenbrenner</dc:creator>
  <cp:lastModifiedBy>Jeremy Aschenbrenner</cp:lastModifiedBy>
  <cp:revision>75</cp:revision>
  <dcterms:created xsi:type="dcterms:W3CDTF">2016-08-03T20:32:38Z</dcterms:created>
  <dcterms:modified xsi:type="dcterms:W3CDTF">2016-12-15T16:50:43Z</dcterms:modified>
</cp:coreProperties>
</file>