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310" r:id="rId2"/>
    <p:sldId id="290" r:id="rId3"/>
    <p:sldId id="291" r:id="rId4"/>
    <p:sldId id="292" r:id="rId5"/>
    <p:sldId id="293" r:id="rId6"/>
    <p:sldId id="294" r:id="rId7"/>
    <p:sldId id="311" r:id="rId8"/>
    <p:sldId id="312" r:id="rId9"/>
    <p:sldId id="313" r:id="rId10"/>
    <p:sldId id="314" r:id="rId11"/>
    <p:sldId id="31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Aschenbrenner" initials="jA" lastIdx="2" clrIdx="0">
    <p:extLst>
      <p:ext uri="{19B8F6BF-5375-455C-9EA6-DF929625EA0E}">
        <p15:presenceInfo xmlns:p15="http://schemas.microsoft.com/office/powerpoint/2012/main" userId="40bbad2054f551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33" d="100"/>
          <a:sy n="33" d="100"/>
        </p:scale>
        <p:origin x="179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1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4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65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8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02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5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40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0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8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Steps to successful testing</a:t>
            </a:r>
          </a:p>
        </p:txBody>
      </p:sp>
    </p:spTree>
    <p:extLst>
      <p:ext uri="{BB962C8B-B14F-4D97-AF65-F5344CB8AC3E}">
        <p14:creationId xmlns:p14="http://schemas.microsoft.com/office/powerpoint/2010/main" val="8875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7.) Execute testing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100" u="sng" dirty="0" smtClean="0"/>
          </a:p>
          <a:p>
            <a:pPr marL="0" indent="0">
              <a:buNone/>
            </a:pPr>
            <a:r>
              <a:rPr lang="en-US" u="sng" dirty="0" smtClean="0"/>
              <a:t>User Acceptance Testing</a:t>
            </a:r>
          </a:p>
          <a:p>
            <a:r>
              <a:rPr lang="en-US" dirty="0" smtClean="0"/>
              <a:t>Demo the software to the business users</a:t>
            </a:r>
          </a:p>
          <a:p>
            <a:r>
              <a:rPr lang="en-US" dirty="0" smtClean="0"/>
              <a:t>Explain the test workbook and test scenarios</a:t>
            </a:r>
          </a:p>
          <a:p>
            <a:r>
              <a:rPr lang="en-US" dirty="0" smtClean="0"/>
              <a:t>Review the defect tracking software / medium</a:t>
            </a:r>
          </a:p>
          <a:p>
            <a:pPr lvl="1"/>
            <a:r>
              <a:rPr lang="en-US" dirty="0" smtClean="0"/>
              <a:t>Walk through the instructions you created</a:t>
            </a:r>
          </a:p>
          <a:p>
            <a:r>
              <a:rPr lang="en-US" dirty="0" smtClean="0"/>
              <a:t>Provide timeline for testing and create check-in points</a:t>
            </a:r>
          </a:p>
          <a:p>
            <a:r>
              <a:rPr lang="en-US" dirty="0" smtClean="0"/>
              <a:t>Validate any defects that are entered</a:t>
            </a:r>
          </a:p>
          <a:p>
            <a:r>
              <a:rPr lang="en-US" dirty="0"/>
              <a:t>Assign </a:t>
            </a:r>
            <a:r>
              <a:rPr lang="en-US" dirty="0" smtClean="0"/>
              <a:t>validated defects </a:t>
            </a:r>
            <a:r>
              <a:rPr lang="en-US" dirty="0"/>
              <a:t>to necessary resources</a:t>
            </a:r>
          </a:p>
          <a:p>
            <a:r>
              <a:rPr lang="en-US" dirty="0" smtClean="0"/>
              <a:t>Ensure identified defects are resolved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7.) Execute testing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100" u="sng" dirty="0" smtClean="0"/>
          </a:p>
          <a:p>
            <a:pPr marL="0" indent="0">
              <a:buNone/>
            </a:pPr>
            <a:r>
              <a:rPr lang="en-US" u="sng" dirty="0"/>
              <a:t>User Acceptance </a:t>
            </a:r>
            <a:r>
              <a:rPr lang="en-US" u="sng" dirty="0" smtClean="0"/>
              <a:t>Testing </a:t>
            </a:r>
            <a:r>
              <a:rPr lang="en-US" i="1" u="sng" dirty="0" smtClean="0"/>
              <a:t>(cont.)</a:t>
            </a:r>
            <a:endParaRPr lang="en-US" i="1" u="sng" dirty="0"/>
          </a:p>
          <a:p>
            <a:r>
              <a:rPr lang="en-US" dirty="0" smtClean="0"/>
              <a:t>Periodically discuss with Project Sponsor, and other key project team members, the state of the software and open defects</a:t>
            </a:r>
          </a:p>
          <a:p>
            <a:r>
              <a:rPr lang="en-US" dirty="0"/>
              <a:t>Identify what needs to be resolved before go live date and if </a:t>
            </a:r>
            <a:r>
              <a:rPr lang="en-US" dirty="0" smtClean="0"/>
              <a:t>feasible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Final Testing</a:t>
            </a:r>
          </a:p>
          <a:p>
            <a:r>
              <a:rPr lang="en-US" dirty="0"/>
              <a:t>(optional) Work through full document again to ensure all test cases pass</a:t>
            </a:r>
          </a:p>
          <a:p>
            <a:pPr lvl="1"/>
            <a:r>
              <a:rPr lang="en-US" dirty="0"/>
              <a:t>Or delegate this task to another person to get more </a:t>
            </a:r>
            <a:r>
              <a:rPr lang="en-US" dirty="0" smtClean="0"/>
              <a:t>perspective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8.) gain business 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Not always feasible to resolve all defects before the go live date so the business needs to be brought in to make the decision</a:t>
            </a:r>
          </a:p>
          <a:p>
            <a:endParaRPr lang="en-US" dirty="0"/>
          </a:p>
          <a:p>
            <a:r>
              <a:rPr lang="en-US" dirty="0" smtClean="0"/>
              <a:t>You (or the PM) setup a Go Live Decision meeting 2-3 days before the go live date</a:t>
            </a:r>
          </a:p>
          <a:p>
            <a:r>
              <a:rPr lang="en-US" dirty="0" smtClean="0"/>
              <a:t>Review state of the software and any open defects</a:t>
            </a:r>
          </a:p>
          <a:p>
            <a:r>
              <a:rPr lang="en-US" dirty="0" smtClean="0"/>
              <a:t>Judge risk to launch with defects and make recommendation</a:t>
            </a:r>
          </a:p>
          <a:p>
            <a:pPr lvl="1"/>
            <a:r>
              <a:rPr lang="en-US" dirty="0" smtClean="0"/>
              <a:t>Launch as planned or delay launch date to fix specific defects </a:t>
            </a:r>
          </a:p>
          <a:p>
            <a:r>
              <a:rPr lang="en-US" dirty="0" smtClean="0"/>
              <a:t>Execute on the determined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to successful testing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the roles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software or medium to track defects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chosen medium and create 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base test workbook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test cases (for integration and system testing)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test scenarios (for user acceptance testing)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testing phases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Gain business approval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1.) Understand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Is there a Quality Assurance team?</a:t>
            </a:r>
          </a:p>
          <a:p>
            <a:r>
              <a:rPr lang="en-US" dirty="0" smtClean="0"/>
              <a:t>Who from the business will be testing?</a:t>
            </a:r>
          </a:p>
          <a:p>
            <a:r>
              <a:rPr lang="en-US" dirty="0" smtClean="0"/>
              <a:t>Are there others from the Project Team that will be involved?</a:t>
            </a:r>
          </a:p>
          <a:p>
            <a:r>
              <a:rPr lang="en-US" dirty="0" smtClean="0"/>
              <a:t>What testing phases will you be responsible for?</a:t>
            </a:r>
          </a:p>
          <a:p>
            <a:r>
              <a:rPr lang="en-US" dirty="0" smtClean="0"/>
              <a:t>Who is doing the defect management?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0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2.) Identify defect tracking software / 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dirty="0" smtClean="0"/>
              <a:t>Regularly </a:t>
            </a:r>
            <a:r>
              <a:rPr lang="en-US" dirty="0"/>
              <a:t>Available Software: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SharePoint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Software </a:t>
            </a:r>
            <a:r>
              <a:rPr lang="en-US" dirty="0" smtClean="0"/>
              <a:t>Options:</a:t>
            </a:r>
            <a:endParaRPr lang="en-US" dirty="0"/>
          </a:p>
          <a:p>
            <a:pPr lvl="1"/>
            <a:r>
              <a:rPr lang="en-US" dirty="0"/>
              <a:t>Bugzilla</a:t>
            </a:r>
          </a:p>
          <a:p>
            <a:pPr lvl="1"/>
            <a:r>
              <a:rPr lang="en-US" dirty="0"/>
              <a:t>Mantis</a:t>
            </a:r>
          </a:p>
          <a:p>
            <a:pPr lvl="1"/>
            <a:r>
              <a:rPr lang="en-US" dirty="0" err="1"/>
              <a:t>Redmine</a:t>
            </a:r>
            <a:endParaRPr lang="en-US" dirty="0"/>
          </a:p>
          <a:p>
            <a:pPr lvl="1"/>
            <a:r>
              <a:rPr lang="en-US" dirty="0" err="1"/>
              <a:t>YouTrack</a:t>
            </a:r>
            <a:endParaRPr lang="en-US" dirty="0"/>
          </a:p>
          <a:p>
            <a:pPr lvl="1"/>
            <a:r>
              <a:rPr lang="en-US" dirty="0"/>
              <a:t>Pivotal Tracker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3.) Set up chosen software / 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Set up the project (as applicable)</a:t>
            </a:r>
          </a:p>
          <a:p>
            <a:r>
              <a:rPr lang="en-US" dirty="0" smtClean="0"/>
              <a:t>Ensure it is accessible</a:t>
            </a:r>
          </a:p>
          <a:p>
            <a:r>
              <a:rPr lang="en-US" dirty="0" smtClean="0"/>
              <a:t>Make a simple specifications document </a:t>
            </a:r>
          </a:p>
          <a:p>
            <a:pPr lvl="1"/>
            <a:r>
              <a:rPr lang="en-US" dirty="0" smtClean="0"/>
              <a:t>What it is</a:t>
            </a:r>
          </a:p>
          <a:p>
            <a:pPr lvl="1"/>
            <a:r>
              <a:rPr lang="en-US" dirty="0" smtClean="0"/>
              <a:t>What it means</a:t>
            </a:r>
          </a:p>
          <a:p>
            <a:pPr lvl="1"/>
            <a:r>
              <a:rPr lang="en-US" dirty="0" smtClean="0"/>
              <a:t>Process to use</a:t>
            </a:r>
          </a:p>
          <a:p>
            <a:r>
              <a:rPr lang="en-US" dirty="0" smtClean="0"/>
              <a:t>Create user instructions</a:t>
            </a:r>
          </a:p>
          <a:p>
            <a:pPr lvl="1"/>
            <a:r>
              <a:rPr lang="en-US" dirty="0" smtClean="0"/>
              <a:t>Defect logging</a:t>
            </a:r>
          </a:p>
          <a:p>
            <a:pPr lvl="1"/>
            <a:r>
              <a:rPr lang="en-US" dirty="0" smtClean="0"/>
              <a:t>Retesting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45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4.) Create base test workbook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.) create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6.) Create test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7.) Execute testing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100" u="sng" dirty="0" smtClean="0"/>
          </a:p>
          <a:p>
            <a:pPr marL="0" indent="0">
              <a:buNone/>
            </a:pPr>
            <a:r>
              <a:rPr lang="en-US" u="sng" dirty="0" smtClean="0"/>
              <a:t>Integration and System Testing</a:t>
            </a:r>
          </a:p>
          <a:p>
            <a:r>
              <a:rPr lang="en-US" dirty="0" smtClean="0"/>
              <a:t>Get any other testers up to speed (divide work as applicable)</a:t>
            </a:r>
          </a:p>
          <a:p>
            <a:r>
              <a:rPr lang="en-US" dirty="0" smtClean="0"/>
              <a:t>Work through test workbook, validating each test case</a:t>
            </a:r>
          </a:p>
          <a:p>
            <a:pPr lvl="1"/>
            <a:r>
              <a:rPr lang="en-US" dirty="0" smtClean="0"/>
              <a:t>Document any defects or bugs you find</a:t>
            </a:r>
          </a:p>
          <a:p>
            <a:pPr lvl="1"/>
            <a:r>
              <a:rPr lang="en-US" dirty="0" smtClean="0"/>
              <a:t>Include notes, screenshots, and steps to recreate the issue</a:t>
            </a:r>
          </a:p>
          <a:p>
            <a:r>
              <a:rPr lang="en-US" dirty="0" smtClean="0"/>
              <a:t>Assign identified defects to necessary resources</a:t>
            </a:r>
          </a:p>
          <a:p>
            <a:r>
              <a:rPr lang="en-US" dirty="0" smtClean="0"/>
              <a:t>Re-test defects as they are resolved</a:t>
            </a:r>
          </a:p>
          <a:p>
            <a:r>
              <a:rPr lang="en-US" dirty="0" smtClean="0"/>
              <a:t>(optional) Work through full document again to ensure all test cases pass</a:t>
            </a:r>
          </a:p>
          <a:p>
            <a:pPr lvl="1"/>
            <a:r>
              <a:rPr lang="en-US" dirty="0" smtClean="0"/>
              <a:t>Or delegate this task to another person to get more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502336</TotalTime>
  <Words>483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8 Steps to successful testing</vt:lpstr>
      <vt:lpstr>8 Steps to successful testing</vt:lpstr>
      <vt:lpstr>1.) Understand roles</vt:lpstr>
      <vt:lpstr>2.) Identify defect tracking software / medium</vt:lpstr>
      <vt:lpstr>3.) Set up chosen software / medium</vt:lpstr>
      <vt:lpstr>4.) Create base test workbook</vt:lpstr>
      <vt:lpstr>5.) create test cases</vt:lpstr>
      <vt:lpstr>6.) Create test scenarios</vt:lpstr>
      <vt:lpstr>7.) Execute testing phases</vt:lpstr>
      <vt:lpstr>7.) Execute testing phases</vt:lpstr>
      <vt:lpstr>7.) Execute testing phases</vt:lpstr>
      <vt:lpstr>8.) gain business approval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as a Business analyst</dc:title>
  <dc:creator>jeremy Aschenbrenner</dc:creator>
  <cp:lastModifiedBy>Jeremy Aschenbrenner</cp:lastModifiedBy>
  <cp:revision>75</cp:revision>
  <dcterms:created xsi:type="dcterms:W3CDTF">2016-08-03T20:32:38Z</dcterms:created>
  <dcterms:modified xsi:type="dcterms:W3CDTF">2016-12-15T16:53:56Z</dcterms:modified>
</cp:coreProperties>
</file>