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68" r:id="rId2"/>
    <p:sldId id="269" r:id="rId3"/>
    <p:sldId id="270" r:id="rId4"/>
    <p:sldId id="320" r:id="rId5"/>
    <p:sldId id="321" r:id="rId6"/>
    <p:sldId id="304" r:id="rId7"/>
    <p:sldId id="319" r:id="rId8"/>
    <p:sldId id="322" r:id="rId9"/>
    <p:sldId id="281" r:id="rId10"/>
    <p:sldId id="305" r:id="rId11"/>
    <p:sldId id="284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anyxyz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Quality Plan addresses the quality requirements, standards, and quality assurance mechanisms for a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Project Manager (PM) creates it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Quality Plan includes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Testing </a:t>
            </a:r>
            <a:r>
              <a:rPr lang="en-US" dirty="0" smtClean="0"/>
              <a:t>and </a:t>
            </a:r>
            <a:r>
              <a:rPr lang="en-US" dirty="0"/>
              <a:t>Quality </a:t>
            </a:r>
            <a:r>
              <a:rPr lang="en-US" dirty="0" smtClean="0"/>
              <a:t>Assurance  (who, what, how)</a:t>
            </a:r>
            <a:endParaRPr lang="en-US" dirty="0"/>
          </a:p>
          <a:p>
            <a:pPr lvl="2"/>
            <a:r>
              <a:rPr lang="en-US" dirty="0"/>
              <a:t>Defect </a:t>
            </a:r>
            <a:r>
              <a:rPr lang="en-US" dirty="0" smtClean="0"/>
              <a:t>Management  (where to document, details to include, test the change)</a:t>
            </a:r>
          </a:p>
          <a:p>
            <a:pPr lvl="2"/>
            <a:r>
              <a:rPr lang="en-US" dirty="0" smtClean="0"/>
              <a:t>Training  (who needs it in order to test)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Verify clicking </a:t>
            </a:r>
            <a:r>
              <a:rPr lang="en-US" i="1" dirty="0" smtClean="0"/>
              <a:t>forgot my password</a:t>
            </a:r>
            <a:r>
              <a:rPr lang="en-US" dirty="0" smtClean="0"/>
              <a:t> generates an email that you can use to reset your password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Verify that once you convert a lead, the system automatically creates and account and pulls over the relevant details from the lead.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Verify you can place an order containing one or </a:t>
            </a:r>
          </a:p>
          <a:p>
            <a:pPr marL="0" indent="0">
              <a:buNone/>
            </a:pPr>
            <a:r>
              <a:rPr lang="en-US" dirty="0" smtClean="0"/>
              <a:t>more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Tracks requirements through testing and go live</a:t>
            </a:r>
          </a:p>
          <a:p>
            <a:r>
              <a:rPr lang="en-US" dirty="0" smtClean="0"/>
              <a:t>Ensures all requirements have been thoroughly tested</a:t>
            </a:r>
          </a:p>
          <a:p>
            <a:r>
              <a:rPr lang="en-US" dirty="0" smtClean="0"/>
              <a:t>Can be enforced strictly or loosely</a:t>
            </a:r>
          </a:p>
          <a:p>
            <a:r>
              <a:rPr lang="en-US" dirty="0" smtClean="0"/>
              <a:t>Extremely time consuming if strict adherence is required</a:t>
            </a:r>
            <a:endParaRPr lang="en-US" dirty="0"/>
          </a:p>
        </p:txBody>
      </p:sp>
      <p:pic>
        <p:nvPicPr>
          <p:cNvPr id="2050" name="Picture 2" descr="Image result for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83" y="4687724"/>
            <a:ext cx="2332718" cy="1760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workbook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Created by the Business Analyst or Quality Team</a:t>
            </a:r>
          </a:p>
          <a:p>
            <a:r>
              <a:rPr lang="en-US" dirty="0" smtClean="0"/>
              <a:t>Document that holds the test scenarios, test cases, and testing results</a:t>
            </a:r>
          </a:p>
          <a:p>
            <a:r>
              <a:rPr lang="en-US" dirty="0" smtClean="0"/>
              <a:t>Used by</a:t>
            </a:r>
            <a:r>
              <a:rPr lang="en-US" dirty="0"/>
              <a:t> </a:t>
            </a:r>
            <a:r>
              <a:rPr lang="en-US" dirty="0" smtClean="0"/>
              <a:t>anyone involved in testing</a:t>
            </a:r>
          </a:p>
          <a:p>
            <a:pPr lvl="1"/>
            <a:r>
              <a:rPr lang="en-US" dirty="0" smtClean="0"/>
              <a:t>Business Analyst</a:t>
            </a:r>
          </a:p>
          <a:p>
            <a:pPr lvl="1"/>
            <a:r>
              <a:rPr lang="en-US" dirty="0" smtClean="0"/>
              <a:t>Users / Business</a:t>
            </a:r>
          </a:p>
          <a:p>
            <a:pPr lvl="1"/>
            <a:r>
              <a:rPr lang="en-US" dirty="0" smtClean="0"/>
              <a:t>Quality Assurance (QA) Team</a:t>
            </a:r>
          </a:p>
          <a:p>
            <a:r>
              <a:rPr lang="en-US" dirty="0" smtClean="0"/>
              <a:t>Guides the testing of the software to ensure coverage across as many requirements as feasible</a:t>
            </a:r>
          </a:p>
        </p:txBody>
      </p:sp>
    </p:spTree>
    <p:extLst>
      <p:ext uri="{BB962C8B-B14F-4D97-AF65-F5344CB8AC3E}">
        <p14:creationId xmlns:p14="http://schemas.microsoft.com/office/powerpoint/2010/main" val="304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Set of steps which are performed to verify the expected output</a:t>
            </a:r>
          </a:p>
          <a:p>
            <a:r>
              <a:rPr lang="en-US" dirty="0" smtClean="0"/>
              <a:t>Gives detailed information about any precondition, what to test, how to test, and the expected result</a:t>
            </a:r>
          </a:p>
          <a:p>
            <a:r>
              <a:rPr lang="en-US" dirty="0" smtClean="0"/>
              <a:t>Written so they can be executed by anyone</a:t>
            </a:r>
          </a:p>
          <a:p>
            <a:r>
              <a:rPr lang="en-US" dirty="0" smtClean="0"/>
              <a:t>Takes a significant amount of time to create test cases for all requirements</a:t>
            </a:r>
          </a:p>
          <a:p>
            <a:r>
              <a:rPr lang="en-US" dirty="0" smtClean="0"/>
              <a:t>May trace back to the specific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 Test case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requirement you are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step-by-step instructions on how to verify it 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in expected outcomes to each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pre-requisites / pre-conditions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requirement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Using requirement document, identify the requirement you are testing</a:t>
            </a:r>
          </a:p>
          <a:p>
            <a:r>
              <a:rPr lang="en-US" dirty="0" smtClean="0"/>
              <a:t>Think through how you would test to verify it 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Can reset your password -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Launch an internet browser (Chrome and IE are supported)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www.CompanyXYZ.com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top right corner click “Login”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the Login screen, below the password entry, click “Forgot my Password”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 in your email address into the field and click Submit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email you receive (within 5 minutes), click the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your new password in both fields and click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“Login” and utilize your email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newly created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in what you expect to have happen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4107"/>
              </p:ext>
            </p:extLst>
          </p:nvPr>
        </p:nvGraphicFramePr>
        <p:xfrm>
          <a:off x="1705427" y="2921690"/>
          <a:ext cx="8128000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Launch an internet browser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Browser</a:t>
                      </a:r>
                      <a:r>
                        <a:rPr lang="en-US" b="0" baseline="0" dirty="0" smtClean="0"/>
                        <a:t> opens, allowing entry of a URL address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Browse to www.CompanyXYZ.com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XYZ home page loads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the top right corner click “Login”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page loads</a:t>
                      </a:r>
                      <a:r>
                        <a:rPr lang="en-US" baseline="0" dirty="0" smtClean="0"/>
                        <a:t> with email and password fields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5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pre-conditions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knowledge does the tester need to have?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access does the tester need to have?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Did steps need to be done prior to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general </a:t>
            </a:r>
            <a:r>
              <a:rPr lang="en-US" dirty="0" smtClean="0"/>
              <a:t>statement that gives a high level test procedure</a:t>
            </a:r>
          </a:p>
          <a:p>
            <a:r>
              <a:rPr lang="en-US" dirty="0" smtClean="0"/>
              <a:t>Could include multiple test cases</a:t>
            </a:r>
          </a:p>
          <a:p>
            <a:r>
              <a:rPr lang="en-US" dirty="0" smtClean="0"/>
              <a:t>Allows the tester to interpret the action needed</a:t>
            </a:r>
          </a:p>
          <a:p>
            <a:r>
              <a:rPr lang="en-US" dirty="0" smtClean="0"/>
              <a:t>Helps adjust for unexpected user test paths and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502339</TotalTime>
  <Words>528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Quality plan</vt:lpstr>
      <vt:lpstr>Test workbook</vt:lpstr>
      <vt:lpstr>Test cases</vt:lpstr>
      <vt:lpstr>4 step Test case creation</vt:lpstr>
      <vt:lpstr>Determine requirement to test</vt:lpstr>
      <vt:lpstr>step-by-step</vt:lpstr>
      <vt:lpstr>Expected outcomes</vt:lpstr>
      <vt:lpstr>Determine pre-conditions</vt:lpstr>
      <vt:lpstr>Test scenarios</vt:lpstr>
      <vt:lpstr>Test scenario Examples</vt:lpstr>
      <vt:lpstr>Concept of Traceability</vt:lpstr>
      <vt:lpstr>test workbook walkthrough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75</cp:revision>
  <dcterms:created xsi:type="dcterms:W3CDTF">2016-08-03T20:32:38Z</dcterms:created>
  <dcterms:modified xsi:type="dcterms:W3CDTF">2016-12-15T16:49:34Z</dcterms:modified>
</cp:coreProperties>
</file>