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2B4FBF-A190-43A2-A859-A7D9E9B9480D}">
  <a:tblStyle styleId="{D82B4FBF-A190-43A2-A859-A7D9E9B94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{D82B4FBF-A190-43A2-A859-A7D9E9B9480D}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