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Source Code Pro"/>
      <p:regular r:id="rId49"/>
      <p:bold r:id="rId50"/>
      <p:italic r:id="rId51"/>
      <p:boldItalic r:id="rId52"/>
    </p:embeddedFont>
    <p:embeddedFont>
      <p:font typeface="Overpas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SourceCodePro-italic.fntdata"/><Relationship Id="rId50" Type="http://schemas.openxmlformats.org/officeDocument/2006/relationships/font" Target="fonts/SourceCodePro-bold.fntdata"/><Relationship Id="rId53" Type="http://schemas.openxmlformats.org/officeDocument/2006/relationships/font" Target="fonts/Overpass-regular.fntdata"/><Relationship Id="rId52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55" Type="http://schemas.openxmlformats.org/officeDocument/2006/relationships/font" Target="fonts/Overpass-italic.fntdata"/><Relationship Id="rId10" Type="http://schemas.openxmlformats.org/officeDocument/2006/relationships/slide" Target="slides/slide6.xml"/><Relationship Id="rId54" Type="http://schemas.openxmlformats.org/officeDocument/2006/relationships/font" Target="fonts/Overpas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verpas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f8e0bd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f8e0bd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f8e0bd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f8e0bd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f8e0bd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f8e0bd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f8e0bd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f8e0bd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f8e0bd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f8e0bd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f8e0bd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f8e0bd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f8e0bd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f8e0bd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f8e0bd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f8e0bd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f8e0bda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f8e0bd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bc82496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bc82496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bc82496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bc82496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bc82496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bc82496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c82496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c82496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bc82496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bc82496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c82496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c82496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f8e0bda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f8e0bd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f8e0bda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f8e0bda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f8e0bda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f8e0bda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f8e0bda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f8e0bda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f8e0bda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f8e0bda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f8e0bda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f8e0bda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f8e0bda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f8e0bda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f8e0bda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f8e0bda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f8e0bda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f8e0bda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f8e0bda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7f8e0bda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f8e0bda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f8e0bda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f8e0bda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f8e0bda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f8e0bda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f8e0bda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f8e0bda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7f8e0bda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f8e0bda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f8e0bda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f8e0bda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7f8e0bda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c8249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c8249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f8e0bda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7f8e0bda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f8e0b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f8e0b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f8e0bd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f8e0bd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f8e0bd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f8e0bd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f8e0bd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f8e0bd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f8e0bd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f8e0bd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93" name="Google Shape;19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&amp;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Two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Project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__name__ == “__main__”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Special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challenge, create a bank account class that has two attributes: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balance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also have 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ithdraw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deposit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an added requirement, withdrawals may not exceed the available balance.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what the finished class should be able to do!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 is the concept that determines where you can see or access a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probably already have an intuitive understanding of Scope, but let’s have a more formal discussion of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