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08B12A-14F0-4740-A863-0410B8DDE4B4}">
  <a:tblStyle styleId="{6508B12A-14F0-4740-A863-0410B8DDE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{6508B12A-14F0-4740-A863-0410B8DDE4B4}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