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6"/>
  </p:notesMasterIdLst>
  <p:sldIdLst>
    <p:sldId id="268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89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CCFFCC"/>
    <a:srgbClr val="FFFF99"/>
    <a:srgbClr val="FFFFCC"/>
    <a:srgbClr val="000099"/>
    <a:srgbClr val="800000"/>
    <a:srgbClr val="A50021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152" y="-6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25913" y="24955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Introduction, Well-formed XML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5550"/>
            <a:ext cx="4757073" cy="2647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Extensible Markup Language (XML)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Standard for data representation and exchange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Document format similar to HTML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 smtClean="0"/>
              <a:t>Tags describe content instead of formatting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Also streaming format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9800" y="1123950"/>
            <a:ext cx="2971800" cy="2362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Basic constructs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Tagged elements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(nested)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Attributes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Text</a:t>
            </a:r>
          </a:p>
        </p:txBody>
      </p:sp>
      <p:pic>
        <p:nvPicPr>
          <p:cNvPr id="1027" name="Picture 3" descr="C:\Users\widom\Desktop\XMLimage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10276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1"/>
            <a:ext cx="83058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Relational Model versus XML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819152"/>
          <a:ext cx="8153400" cy="396239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86000"/>
                <a:gridCol w="3048000"/>
                <a:gridCol w="2819400"/>
              </a:tblGrid>
              <a:tr h="490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Relational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XML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Structure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Schema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Queries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Ordering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Implementation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4550"/>
            <a:ext cx="5441544" cy="3028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“Well-Formed”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Single root element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Matched tags, proper nesting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Unique attributes within elements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“Well-Formed”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Single root element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Matched tags, proper nesting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Unique attributes within elements</a:t>
            </a:r>
            <a:endParaRPr lang="en-US" sz="2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819400" y="264795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XML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Parser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762000" y="249555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133600" y="30289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19600" y="30289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61239" y="2810530"/>
            <a:ext cx="189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Parsed XML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352800" y="371475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03622" y="4019550"/>
            <a:ext cx="247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990000"/>
                </a:solidFill>
              </a:rPr>
              <a:t>“Not well-formed”</a:t>
            </a:r>
            <a:endParaRPr lang="en-US" sz="2400" i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4550"/>
            <a:ext cx="5441544" cy="3028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Displaying XML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Use rule-based language to translate to HTML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/>
              <a:t>Cascading </a:t>
            </a:r>
            <a:r>
              <a:rPr lang="en-US" sz="2400" i="1" dirty="0" err="1" smtClean="0"/>
              <a:t>stylesheets</a:t>
            </a:r>
            <a:r>
              <a:rPr lang="en-US" sz="2400" dirty="0" smtClean="0"/>
              <a:t> (</a:t>
            </a:r>
            <a:r>
              <a:rPr lang="en-US" sz="2400" dirty="0" err="1" smtClean="0"/>
              <a:t>CSS</a:t>
            </a:r>
            <a:r>
              <a:rPr lang="en-US" sz="2400" dirty="0" smtClean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/>
              <a:t>Extensible </a:t>
            </a:r>
            <a:r>
              <a:rPr lang="en-US" sz="2400" i="1" dirty="0" err="1" smtClean="0"/>
              <a:t>stylesheet</a:t>
            </a:r>
            <a:r>
              <a:rPr lang="en-US" sz="2400" i="1" dirty="0" smtClean="0"/>
              <a:t> language </a:t>
            </a:r>
            <a:r>
              <a:rPr lang="en-US" sz="2400" dirty="0" smtClean="0"/>
              <a:t>(</a:t>
            </a:r>
            <a:r>
              <a:rPr lang="en-US" sz="2400" dirty="0" err="1" smtClean="0"/>
              <a:t>XSL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Displaying XML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Use rule-based language to translate to HTML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/>
              <a:t>Cascading </a:t>
            </a:r>
            <a:r>
              <a:rPr lang="en-US" sz="2400" i="1" dirty="0" err="1" smtClean="0"/>
              <a:t>stylesheets</a:t>
            </a:r>
            <a:r>
              <a:rPr lang="en-US" sz="2400" dirty="0" smtClean="0"/>
              <a:t> (</a:t>
            </a:r>
            <a:r>
              <a:rPr lang="en-US" sz="2400" dirty="0" err="1" smtClean="0"/>
              <a:t>CSS</a:t>
            </a:r>
            <a:r>
              <a:rPr lang="en-US" sz="2400" dirty="0" smtClean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/>
              <a:t>Extensible </a:t>
            </a:r>
            <a:r>
              <a:rPr lang="en-US" sz="2400" i="1" dirty="0" err="1" smtClean="0"/>
              <a:t>stylesheet</a:t>
            </a:r>
            <a:r>
              <a:rPr lang="en-US" sz="2400" i="1" dirty="0" smtClean="0"/>
              <a:t> language </a:t>
            </a:r>
            <a:r>
              <a:rPr lang="en-US" sz="2400" dirty="0" smtClean="0"/>
              <a:t>(</a:t>
            </a:r>
            <a:r>
              <a:rPr lang="en-US" sz="2400" dirty="0" err="1" smtClean="0"/>
              <a:t>XSL</a:t>
            </a:r>
            <a:r>
              <a:rPr lang="en-US" sz="2400" dirty="0" smtClean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90800" y="2876550"/>
            <a:ext cx="16764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err="1" smtClean="0">
                <a:solidFill>
                  <a:schemeClr val="tx1"/>
                </a:solidFill>
              </a:rPr>
              <a:t>CSS</a:t>
            </a:r>
            <a:r>
              <a:rPr lang="en-US" sz="2400" b="1" dirty="0" smtClean="0">
                <a:solidFill>
                  <a:schemeClr val="tx1"/>
                </a:solidFill>
              </a:rPr>
              <a:t>/</a:t>
            </a:r>
            <a:r>
              <a:rPr lang="en-US" sz="2400" b="1" dirty="0" err="1" smtClean="0">
                <a:solidFill>
                  <a:schemeClr val="tx1"/>
                </a:solidFill>
              </a:rPr>
              <a:t>XSL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interpreter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533400" y="272415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(data)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05000" y="32575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2958" y="32575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3276600" y="2571750"/>
            <a:ext cx="3048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1800" y="203835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990000"/>
                </a:solidFill>
              </a:rPr>
              <a:t>Rules</a:t>
            </a:r>
            <a:endParaRPr lang="en-US" sz="2400" b="1" i="1" dirty="0">
              <a:solidFill>
                <a:srgbClr val="990000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5029200" y="2724150"/>
            <a:ext cx="1295400" cy="1219200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(look at)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Extensible Markup Language (XML)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Standard for data representation and exchange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Formal specification is enormous; we cover most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dirty="0" smtClean="0"/>
              <a:t>     important components</a:t>
            </a:r>
          </a:p>
        </p:txBody>
      </p:sp>
      <p:pic>
        <p:nvPicPr>
          <p:cNvPr id="6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4550"/>
            <a:ext cx="5441545" cy="3028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2272</TotalTime>
  <Words>207</Words>
  <Application>Microsoft Office PowerPoint</Application>
  <PresentationFormat>On-screen Show (16:9)</PresentationFormat>
  <Paragraphs>68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192</cp:revision>
  <dcterms:created xsi:type="dcterms:W3CDTF">2010-07-08T21:59:02Z</dcterms:created>
  <dcterms:modified xsi:type="dcterms:W3CDTF">2011-03-17T17:36:10Z</dcterms:modified>
</cp:coreProperties>
</file>