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1" r:id="rId2"/>
    <p:sldId id="259" r:id="rId3"/>
    <p:sldId id="280" r:id="rId4"/>
    <p:sldId id="258" r:id="rId5"/>
    <p:sldId id="272" r:id="rId6"/>
    <p:sldId id="273" r:id="rId7"/>
    <p:sldId id="274" r:id="rId8"/>
    <p:sldId id="317" r:id="rId9"/>
    <p:sldId id="261" r:id="rId10"/>
    <p:sldId id="260" r:id="rId11"/>
    <p:sldId id="275" r:id="rId12"/>
    <p:sldId id="262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software testing?</a:t>
            </a:r>
          </a:p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What are the goals of testing?</a:t>
            </a:r>
          </a:p>
          <a:p>
            <a:r>
              <a:rPr lang="en-US" dirty="0" smtClean="0"/>
              <a:t>When does testing happen?</a:t>
            </a:r>
          </a:p>
        </p:txBody>
      </p:sp>
      <p:pic>
        <p:nvPicPr>
          <p:cNvPr id="6146" name="Picture 2" descr="Image result for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7" y="2380740"/>
            <a:ext cx="4518997" cy="19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happen?</a:t>
            </a:r>
            <a:endParaRPr lang="en-US" sz="3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67" y="2648166"/>
            <a:ext cx="1128251" cy="644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92" y="3336221"/>
            <a:ext cx="1074525" cy="6268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14" y="4023008"/>
            <a:ext cx="1083479" cy="617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844" y="4694899"/>
            <a:ext cx="1137206" cy="6088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931" y="5343086"/>
            <a:ext cx="1101388" cy="5999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931" y="5990864"/>
            <a:ext cx="1101388" cy="599943"/>
          </a:xfrm>
          <a:prstGeom prst="rect">
            <a:avLst/>
          </a:prstGeom>
        </p:spPr>
      </p:pic>
      <p:sp>
        <p:nvSpPr>
          <p:cNvPr id="23" name="Left Arrow 22"/>
          <p:cNvSpPr/>
          <p:nvPr/>
        </p:nvSpPr>
        <p:spPr>
          <a:xfrm>
            <a:off x="3919050" y="4791529"/>
            <a:ext cx="978408" cy="4156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4725" y="217153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Waterfall:</a:t>
            </a:r>
            <a:endParaRPr lang="en-US" u="sng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423" y="2748829"/>
            <a:ext cx="4108394" cy="3492666"/>
          </a:xfrm>
          <a:prstGeom prst="rect">
            <a:avLst/>
          </a:prstGeom>
        </p:spPr>
      </p:pic>
      <p:sp>
        <p:nvSpPr>
          <p:cNvPr id="45" name="Left Arrow 44"/>
          <p:cNvSpPr/>
          <p:nvPr/>
        </p:nvSpPr>
        <p:spPr>
          <a:xfrm rot="2807696">
            <a:off x="9564039" y="4329146"/>
            <a:ext cx="1087913" cy="463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22350" y="217153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Iterative:</a:t>
            </a:r>
            <a:endParaRPr lang="en-US" u="sng" dirty="0"/>
          </a:p>
        </p:txBody>
      </p:sp>
      <p:sp>
        <p:nvSpPr>
          <p:cNvPr id="47" name="Left Arrow 46"/>
          <p:cNvSpPr/>
          <p:nvPr/>
        </p:nvSpPr>
        <p:spPr>
          <a:xfrm rot="16200000">
            <a:off x="8670940" y="3061134"/>
            <a:ext cx="1087913" cy="463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Regression Testing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10304" y="2500604"/>
            <a:ext cx="2143544" cy="2684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99864" y="2771191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Business Requirements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5654" y="3522141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Functional Requirements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8216" y="4303334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Technical Requirements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18334" y="2500604"/>
            <a:ext cx="1767787" cy="2684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122882" y="4273091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Integration Testing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91914" y="3522141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Systems </a:t>
            </a:r>
          </a:p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Testing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13040" y="2771190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</a:rPr>
              <a:t>User Acceptance Testing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54347" y="5204972"/>
            <a:ext cx="1558693" cy="5523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Development &amp; </a:t>
            </a:r>
            <a:r>
              <a:rPr lang="en-US" sz="1200" b="1" dirty="0" smtClean="0">
                <a:solidFill>
                  <a:schemeClr val="accent6"/>
                </a:solidFill>
              </a:rPr>
              <a:t>Unit Testing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3569" y="224951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8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of testing</a:t>
            </a:r>
          </a:p>
          <a:p>
            <a:r>
              <a:rPr lang="en-US" dirty="0" smtClean="0"/>
              <a:t>Completed by developers </a:t>
            </a:r>
          </a:p>
          <a:p>
            <a:r>
              <a:rPr lang="en-US" dirty="0" smtClean="0"/>
              <a:t>Test as each component is completed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4" y="3760083"/>
            <a:ext cx="3876516" cy="254723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722914" y="5589032"/>
            <a:ext cx="1698172" cy="71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17836" y="2351315"/>
            <a:ext cx="4310743" cy="184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Business Analyst’s Role:</a:t>
            </a:r>
          </a:p>
          <a:p>
            <a:pPr algn="ctr"/>
            <a:endParaRPr lang="en-US" sz="800" dirty="0"/>
          </a:p>
          <a:p>
            <a:pPr algn="ctr"/>
            <a:r>
              <a:rPr lang="en-US" dirty="0" smtClean="0"/>
              <a:t>Rarely engaged.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If engaged, it is to write test cases and review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components together and test as larger unit</a:t>
            </a:r>
          </a:p>
          <a:p>
            <a:r>
              <a:rPr lang="en-US" dirty="0" smtClean="0"/>
              <a:t>Find problems in how components work together</a:t>
            </a:r>
          </a:p>
          <a:p>
            <a:r>
              <a:rPr lang="en-US" dirty="0" smtClean="0"/>
              <a:t>Common place for project failure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4" y="3797403"/>
            <a:ext cx="3876516" cy="254723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088433" y="5068933"/>
            <a:ext cx="2843327" cy="71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85476" y="3163079"/>
            <a:ext cx="4310743" cy="167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Business Analyst’s Role:</a:t>
            </a:r>
          </a:p>
          <a:p>
            <a:pPr algn="ctr"/>
            <a:endParaRPr lang="en-US" sz="800" dirty="0"/>
          </a:p>
          <a:p>
            <a:pPr algn="ctr"/>
            <a:r>
              <a:rPr lang="en-US" dirty="0" smtClean="0"/>
              <a:t>Usually engaged if no QA team.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Writes test cases and reviews test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chance for the project team to verify the software</a:t>
            </a:r>
          </a:p>
          <a:p>
            <a:r>
              <a:rPr lang="en-US" dirty="0" smtClean="0"/>
              <a:t>Validate software meets business requirements</a:t>
            </a:r>
          </a:p>
          <a:p>
            <a:r>
              <a:rPr lang="en-US" dirty="0" smtClean="0"/>
              <a:t>Includes many different types of tests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4" y="3797403"/>
            <a:ext cx="3876516" cy="254723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2895600" y="4474113"/>
            <a:ext cx="3150637" cy="71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85476" y="3163079"/>
            <a:ext cx="4310743" cy="167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Business Analyst’s Role:</a:t>
            </a:r>
          </a:p>
          <a:p>
            <a:pPr algn="ctr"/>
            <a:endParaRPr lang="en-US" sz="800" dirty="0"/>
          </a:p>
          <a:p>
            <a:pPr algn="ctr"/>
            <a:r>
              <a:rPr lang="en-US" dirty="0" smtClean="0"/>
              <a:t>Always engaged.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Write, execute, and analyze test case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phase of testing</a:t>
            </a:r>
          </a:p>
          <a:p>
            <a:r>
              <a:rPr lang="en-US" dirty="0" smtClean="0"/>
              <a:t>Users utilize real-life scenarios to verify software meets their needs</a:t>
            </a:r>
          </a:p>
          <a:p>
            <a:r>
              <a:rPr lang="en-US" dirty="0" smtClean="0"/>
              <a:t>Users should be the main testers, not the BA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4" y="3797403"/>
            <a:ext cx="3876516" cy="254723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2491274" y="3993420"/>
            <a:ext cx="3876516" cy="65322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85476" y="3163079"/>
            <a:ext cx="4310743" cy="167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Business Analyst’s Role:</a:t>
            </a:r>
          </a:p>
          <a:p>
            <a:pPr algn="ctr"/>
            <a:endParaRPr lang="en-US" sz="800" dirty="0"/>
          </a:p>
          <a:p>
            <a:pPr algn="ctr"/>
            <a:r>
              <a:rPr lang="en-US" dirty="0" smtClean="0"/>
              <a:t>Almost always engaged.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Create scenarios, analyze results, manage defects, and ensure  defect resolution.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after initial testing is completed</a:t>
            </a:r>
          </a:p>
          <a:p>
            <a:r>
              <a:rPr lang="en-US" dirty="0" smtClean="0"/>
              <a:t>Retest functions of the software that have not been changed</a:t>
            </a:r>
          </a:p>
          <a:p>
            <a:r>
              <a:rPr lang="en-US" dirty="0" smtClean="0"/>
              <a:t>Ensure changes didn’t “break” previously working functionality</a:t>
            </a:r>
          </a:p>
          <a:p>
            <a:r>
              <a:rPr lang="en-US" dirty="0" smtClean="0"/>
              <a:t>Can be extremely tedious and boring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Set of activities intended to find bugs within software, as well as validate and verify the software meets the business requirements and needs as designed.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u="sng" dirty="0" smtClean="0"/>
              <a:t>Bug / Defect</a:t>
            </a:r>
            <a:r>
              <a:rPr lang="en-US" i="1" dirty="0" smtClean="0"/>
              <a:t> </a:t>
            </a:r>
            <a:r>
              <a:rPr lang="en-US" i="1" dirty="0"/>
              <a:t>-</a:t>
            </a:r>
            <a:r>
              <a:rPr lang="en-US" i="1" dirty="0" smtClean="0"/>
              <a:t> an error that causes an incorrect or unintended result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20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sz="2400" dirty="0" smtClean="0"/>
              <a:t>vs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Verification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You verify the software is built as the design specification outlined.  Ultimately, you are verifying the developer completed the development as it was envisioned.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“Are you building it right?”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Validation</a:t>
            </a:r>
          </a:p>
          <a:p>
            <a:pPr marL="457200" lvl="1" indent="0">
              <a:buNone/>
            </a:pPr>
            <a:r>
              <a:rPr lang="en-US" dirty="0" smtClean="0"/>
              <a:t>You validate the software that was built solves for the original business problem or fulfills the business need.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“Are you building the right thing?”</a:t>
            </a:r>
          </a:p>
        </p:txBody>
      </p:sp>
    </p:spTree>
    <p:extLst>
      <p:ext uri="{BB962C8B-B14F-4D97-AF65-F5344CB8AC3E}">
        <p14:creationId xmlns:p14="http://schemas.microsoft.com/office/powerpoint/2010/main" val="3918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Defects in production systems…</a:t>
            </a:r>
          </a:p>
          <a:p>
            <a:r>
              <a:rPr lang="en-US" dirty="0"/>
              <a:t>Cost </a:t>
            </a:r>
            <a:r>
              <a:rPr lang="en-US" dirty="0" smtClean="0"/>
              <a:t>money</a:t>
            </a:r>
          </a:p>
          <a:p>
            <a:r>
              <a:rPr lang="en-US" dirty="0" smtClean="0"/>
              <a:t>Frustrate users</a:t>
            </a:r>
          </a:p>
          <a:p>
            <a:r>
              <a:rPr lang="en-US" dirty="0" smtClean="0"/>
              <a:t>Extend the project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…and in some cases, can cause loss of lives!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climate orbiter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Launched in 1998 to study Mars climate changes</a:t>
            </a:r>
          </a:p>
          <a:p>
            <a:r>
              <a:rPr lang="en-US" dirty="0" smtClean="0"/>
              <a:t>Developer used English units instead of metric</a:t>
            </a:r>
          </a:p>
          <a:p>
            <a:r>
              <a:rPr lang="en-US" dirty="0" smtClean="0"/>
              <a:t>Bug caused it to get too close to Mars atmosphere</a:t>
            </a:r>
          </a:p>
          <a:p>
            <a:r>
              <a:rPr lang="en-US" dirty="0" smtClean="0"/>
              <a:t>Orbiter disintegrated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Net Loss:</a:t>
            </a:r>
            <a:r>
              <a:rPr lang="en-US" dirty="0" smtClean="0"/>
              <a:t>  $327 million dollars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Mars Climate Orbiter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1" y="2194560"/>
            <a:ext cx="2407298" cy="2185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AT&amp;T Long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1990, 60,000 customers couldn’t make long distance calls</a:t>
            </a:r>
          </a:p>
          <a:p>
            <a:r>
              <a:rPr lang="en-US" dirty="0" smtClean="0"/>
              <a:t>Phones use switches and AT&amp;T has lots to allow for all the traffic</a:t>
            </a:r>
          </a:p>
          <a:p>
            <a:r>
              <a:rPr lang="en-US" dirty="0" smtClean="0"/>
              <a:t>When one switch is full, it passes the traffic to the next switch</a:t>
            </a:r>
          </a:p>
          <a:p>
            <a:r>
              <a:rPr lang="en-US" dirty="0" smtClean="0"/>
              <a:t>Software update was put into production to make the failovers faster</a:t>
            </a:r>
          </a:p>
          <a:p>
            <a:r>
              <a:rPr lang="en-US" dirty="0" smtClean="0"/>
              <a:t>Bug had switches get overloaded, reset, and pass the traffic to the next</a:t>
            </a:r>
          </a:p>
          <a:p>
            <a:r>
              <a:rPr lang="en-US" dirty="0" smtClean="0"/>
              <a:t>AT&amp;T long distance was down for nine hours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Net Loss:</a:t>
            </a:r>
            <a:r>
              <a:rPr lang="en-US" dirty="0" smtClean="0"/>
              <a:t>  $60 million dollars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l.yimg.com/dh/ap/att/portal/common/i/att_open-graph_ico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45" y="684488"/>
            <a:ext cx="1444755" cy="14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Prisoners released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Software calculates the sentence based on good/bad behavior</a:t>
            </a:r>
          </a:p>
          <a:p>
            <a:r>
              <a:rPr lang="en-US" dirty="0" smtClean="0"/>
              <a:t>Bug in calculation was introduced in 2002 and not caught until 2015</a:t>
            </a:r>
          </a:p>
          <a:p>
            <a:r>
              <a:rPr lang="en-US" dirty="0" smtClean="0"/>
              <a:t>More than 3,200 prisoners had been released early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Net Loss:</a:t>
            </a:r>
            <a:r>
              <a:rPr lang="en-US" dirty="0" smtClean="0"/>
              <a:t>  Unknown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worldartsme.com/images/prison-free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30" y="4088687"/>
            <a:ext cx="1822515" cy="23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50" y="2057401"/>
            <a:ext cx="4414584" cy="3992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09" y="2510814"/>
            <a:ext cx="4761905" cy="3085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4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the software is built as designed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Show presence of defects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Reduce probability of bugs remaining in software at time of launch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Not to make it bug free (not feasible without large investment)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Validate the software is usable and meets business needs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Confirm intended users can accurately use the </a:t>
            </a:r>
            <a:r>
              <a:rPr lang="en-US" dirty="0" smtClean="0"/>
              <a:t>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Ensure the end result solves the original 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41330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502335</TotalTime>
  <Words>588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Intro to software testing</vt:lpstr>
      <vt:lpstr>What is software testing?</vt:lpstr>
      <vt:lpstr>Verification vs validation</vt:lpstr>
      <vt:lpstr>Why is It important?</vt:lpstr>
      <vt:lpstr>Mars climate orbiter</vt:lpstr>
      <vt:lpstr>AT&amp;T Long distance</vt:lpstr>
      <vt:lpstr>Prisoners released early</vt:lpstr>
      <vt:lpstr>validation</vt:lpstr>
      <vt:lpstr>Goals of testing</vt:lpstr>
      <vt:lpstr>When does it happen?</vt:lpstr>
      <vt:lpstr>Software testing phases</vt:lpstr>
      <vt:lpstr>Unit Testing</vt:lpstr>
      <vt:lpstr>integration Testing</vt:lpstr>
      <vt:lpstr>System Testing</vt:lpstr>
      <vt:lpstr>User acceptance Testing</vt:lpstr>
      <vt:lpstr>Regression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75</cp:revision>
  <dcterms:created xsi:type="dcterms:W3CDTF">2016-08-03T20:32:38Z</dcterms:created>
  <dcterms:modified xsi:type="dcterms:W3CDTF">2016-12-15T16:43:18Z</dcterms:modified>
</cp:coreProperties>
</file>