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18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79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75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31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04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45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09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08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29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1150-0697-4005-AC1B-515AC92D78DC}" type="datetimeFigureOut">
              <a:rPr lang="en-SG" smtClean="0"/>
              <a:t>26/7/2019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9D68-D218-44F1-A6AB-50F8F7DFC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2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icon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89" y="2894525"/>
            <a:ext cx="960959" cy="9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con 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2" y="3028384"/>
            <a:ext cx="958317" cy="80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575648" y="3501008"/>
            <a:ext cx="151663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945" y="3686866"/>
            <a:ext cx="85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Domestic Router</a:t>
            </a:r>
            <a:endParaRPr lang="en-SG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3670818"/>
            <a:ext cx="93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External IP</a:t>
            </a:r>
          </a:p>
          <a:p>
            <a:pPr algn="ctr"/>
            <a:r>
              <a:rPr lang="en-SG" sz="1200" dirty="0" smtClean="0"/>
              <a:t>(Hostname)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6017" y="414853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Internal IP</a:t>
            </a:r>
          </a:p>
          <a:p>
            <a:pPr algn="ctr"/>
            <a:r>
              <a:rPr lang="en-SG" sz="1200" dirty="0" smtClean="0"/>
              <a:t>192.168.1.1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6434" y="3825366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Internal IP</a:t>
            </a:r>
          </a:p>
          <a:p>
            <a:pPr algn="ctr"/>
            <a:r>
              <a:rPr lang="en-SG" sz="1200" dirty="0" smtClean="0"/>
              <a:t>192.168.1.XX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841588" y="4287031"/>
            <a:ext cx="176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Set router to </a:t>
            </a:r>
          </a:p>
          <a:p>
            <a:pPr algn="ctr"/>
            <a:r>
              <a:rPr lang="en-SG" sz="1200" dirty="0" smtClean="0"/>
              <a:t>forward port </a:t>
            </a:r>
            <a:r>
              <a:rPr lang="en-SG" sz="1200" b="1" dirty="0" smtClean="0"/>
              <a:t>7496</a:t>
            </a:r>
            <a:r>
              <a:rPr lang="en-SG" sz="1200" dirty="0" smtClean="0"/>
              <a:t> </a:t>
            </a:r>
            <a:endParaRPr lang="en-SG" sz="1200" b="1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907704" y="2564904"/>
            <a:ext cx="1512168" cy="1569997"/>
            <a:chOff x="1403648" y="2996952"/>
            <a:chExt cx="1504970" cy="1148419"/>
          </a:xfrm>
        </p:grpSpPr>
        <p:pic>
          <p:nvPicPr>
            <p:cNvPr id="1036" name="Picture 12" descr="Image result for icon clou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996952"/>
              <a:ext cx="1504970" cy="114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841179" y="3534294"/>
              <a:ext cx="702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 smtClean="0"/>
                <a:t>Internet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46681" y="2371268"/>
            <a:ext cx="3960111" cy="249789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3" name="Picture 8" descr="Image result for icon 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81128"/>
            <a:ext cx="958317" cy="80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1331640" y="3550403"/>
            <a:ext cx="48184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91880" y="3560691"/>
            <a:ext cx="108241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759" y="4066884"/>
            <a:ext cx="113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 smtClean="0"/>
              <a:t>OptionNalytics</a:t>
            </a:r>
          </a:p>
          <a:p>
            <a:pPr algn="ctr"/>
            <a:r>
              <a:rPr lang="en-SG" sz="1200" b="1" dirty="0" smtClean="0"/>
              <a:t>Stratserver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7504" y="2127112"/>
            <a:ext cx="8640960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7279369" y="2617987"/>
            <a:ext cx="11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 smtClean="0"/>
              <a:t>IB Gateway PC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142" y="3037443"/>
            <a:ext cx="411950" cy="44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422020" y="4869160"/>
            <a:ext cx="240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 smtClean="0"/>
              <a:t>Client’s Office/ Home Environment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560" y="1412776"/>
            <a:ext cx="194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Hostname Settings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768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34572" y="2960969"/>
            <a:ext cx="1512168" cy="1569997"/>
            <a:chOff x="1403648" y="2996952"/>
            <a:chExt cx="1504970" cy="1148419"/>
          </a:xfrm>
        </p:grpSpPr>
        <p:pic>
          <p:nvPicPr>
            <p:cNvPr id="32" name="Picture 12" descr="Image result for icon clou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996952"/>
              <a:ext cx="1504970" cy="114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41179" y="3534294"/>
              <a:ext cx="702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 smtClean="0"/>
                <a:t>Internet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3358508" y="3946468"/>
            <a:ext cx="48184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18748" y="3956756"/>
            <a:ext cx="108241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5511" y="4471959"/>
            <a:ext cx="113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 smtClean="0"/>
              <a:t>OptionNalytics</a:t>
            </a:r>
          </a:p>
          <a:p>
            <a:pPr algn="ctr"/>
            <a:r>
              <a:rPr lang="en-SG" sz="1200" b="1" dirty="0" smtClean="0"/>
              <a:t>Stratserver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7375" y="1988840"/>
            <a:ext cx="8063017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8" descr="Image result for icon 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72" y="3341127"/>
            <a:ext cx="958317" cy="80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675172" y="4194960"/>
            <a:ext cx="110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 smtClean="0"/>
              <a:t>Client’s</a:t>
            </a:r>
          </a:p>
          <a:p>
            <a:pPr algn="ctr"/>
            <a:r>
              <a:rPr lang="en-SG" sz="1200" b="1" dirty="0" smtClean="0"/>
              <a:t>IB Gateway PC</a:t>
            </a:r>
          </a:p>
        </p:txBody>
      </p: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46" y="3350186"/>
            <a:ext cx="411950" cy="44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65807" y="332656"/>
            <a:ext cx="194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Hostname Settings</a:t>
            </a:r>
            <a:endParaRPr lang="en-SG" dirty="0"/>
          </a:p>
        </p:txBody>
      </p:sp>
      <p:pic>
        <p:nvPicPr>
          <p:cNvPr id="44" name="Picture 43"/>
          <p:cNvPicPr/>
          <p:nvPr/>
        </p:nvPicPr>
        <p:blipFill>
          <a:blip r:embed="rId5"/>
          <a:stretch>
            <a:fillRect/>
          </a:stretch>
        </p:blipFill>
        <p:spPr>
          <a:xfrm>
            <a:off x="165807" y="3618282"/>
            <a:ext cx="1060995" cy="844667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1137868" y="3480438"/>
            <a:ext cx="1134110" cy="514984"/>
            <a:chOff x="1021379" y="269373"/>
            <a:chExt cx="1134110" cy="515611"/>
          </a:xfrm>
        </p:grpSpPr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1021379" y="530031"/>
              <a:ext cx="1134110" cy="2549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800">
                  <a:effectLst/>
                  <a:latin typeface="Calibri"/>
                  <a:ea typeface="Calibri"/>
                  <a:cs typeface="Times New Roman"/>
                </a:rPr>
                <a:t>Algo-File</a:t>
              </a:r>
              <a:endParaRPr lang="en-SG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4686" y="269373"/>
              <a:ext cx="260658" cy="260658"/>
            </a:xfrm>
            <a:prstGeom prst="rect">
              <a:avLst/>
            </a:prstGeom>
          </p:spPr>
        </p:pic>
      </p:grpSp>
      <p:pic>
        <p:nvPicPr>
          <p:cNvPr id="49" name="Picture 48"/>
          <p:cNvPicPr/>
          <p:nvPr/>
        </p:nvPicPr>
        <p:blipFill>
          <a:blip r:embed="rId7"/>
          <a:stretch>
            <a:fillRect/>
          </a:stretch>
        </p:blipFill>
        <p:spPr>
          <a:xfrm rot="18951898">
            <a:off x="3145711" y="2887204"/>
            <a:ext cx="907439" cy="557530"/>
          </a:xfrm>
          <a:prstGeom prst="rect">
            <a:avLst/>
          </a:prstGeom>
        </p:spPr>
      </p:pic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4344630" y="2243273"/>
            <a:ext cx="1134110" cy="490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SG" sz="800" dirty="0">
                <a:effectLst/>
                <a:latin typeface="Calibri"/>
                <a:ea typeface="Calibri"/>
                <a:cs typeface="Times New Roman"/>
              </a:rPr>
              <a:t>Clients are notified about trade orders via their HP</a:t>
            </a:r>
            <a:endParaRPr lang="en-SG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8"/>
          <a:stretch>
            <a:fillRect/>
          </a:stretch>
        </p:blipFill>
        <p:spPr>
          <a:xfrm>
            <a:off x="3966812" y="2243273"/>
            <a:ext cx="318135" cy="49085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226802" y="4002677"/>
            <a:ext cx="96382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8" descr="Image result for icon 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8" y="3577193"/>
            <a:ext cx="958317" cy="80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7375" y="4510173"/>
            <a:ext cx="13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 smtClean="0"/>
              <a:t>OptionNalytics</a:t>
            </a:r>
          </a:p>
          <a:p>
            <a:pPr algn="ctr"/>
            <a:r>
              <a:rPr lang="en-SG" sz="1200" b="1" dirty="0" smtClean="0"/>
              <a:t>Algo Library Server</a:t>
            </a:r>
          </a:p>
        </p:txBody>
      </p:sp>
    </p:spTree>
    <p:extLst>
      <p:ext uri="{BB962C8B-B14F-4D97-AF65-F5344CB8AC3E}">
        <p14:creationId xmlns:p14="http://schemas.microsoft.com/office/powerpoint/2010/main" val="4131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55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tangpd</dc:creator>
  <cp:lastModifiedBy>tangpd</cp:lastModifiedBy>
  <cp:revision>10</cp:revision>
  <dcterms:created xsi:type="dcterms:W3CDTF">2019-07-26T02:24:10Z</dcterms:created>
  <dcterms:modified xsi:type="dcterms:W3CDTF">2019-07-26T09:09:57Z</dcterms:modified>
</cp:coreProperties>
</file>