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8C04-EB03-4918-A803-FCF199197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87D1D-5C63-4A74-842C-DC8B45F34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D29D3-C585-4AA5-9FD6-9660470D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46A2-6E53-460E-9E3F-291964F76A9D}" type="datetimeFigureOut">
              <a:rPr lang="en-AU" smtClean="0"/>
              <a:t>8/01/2020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F5A2-8175-48AE-9167-F5D05A73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C0022-5535-4910-A4AD-2A5C9EA6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AFD2-AA0B-4251-986F-3C8A9CA54B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418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5A40-C854-45EF-9EBB-A63DFA91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A6F87-8A14-4712-BDD7-A99332B2E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538D0-7CCC-403E-9C35-B887AE1F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46A2-6E53-460E-9E3F-291964F76A9D}" type="datetimeFigureOut">
              <a:rPr lang="en-AU" smtClean="0"/>
              <a:t>8/01/2020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40A42-3DF4-4C75-AA80-CBA90FBB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7ED3B-8747-4CF8-9BD3-66E8F135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AFD2-AA0B-4251-986F-3C8A9CA54B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4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B47C5-7EC8-4182-8659-A9E9AA5C5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05B6D-4208-48D1-AF95-8CA03E6AB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8DD1-0C1F-46C2-99AD-D5D934DF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46A2-6E53-460E-9E3F-291964F76A9D}" type="datetimeFigureOut">
              <a:rPr lang="en-AU" smtClean="0"/>
              <a:t>8/01/2020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E80C5-7AA3-4407-975C-59E52EDA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2C19-8969-4453-875E-7878FF5E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AFD2-AA0B-4251-986F-3C8A9CA54B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39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A008-ACD8-4119-924F-132C7E85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A4439-0971-44DD-891D-CB18E6A20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36527-80E4-4507-A12E-605E4AD2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46A2-6E53-460E-9E3F-291964F76A9D}" type="datetimeFigureOut">
              <a:rPr lang="en-AU" smtClean="0"/>
              <a:t>8/01/2020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12C19-0A4F-4AAA-9D29-1BB19C1C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EFD11-6183-4D09-AE04-3107A51B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AFD2-AA0B-4251-986F-3C8A9CA54B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822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9BAE-D3B9-4F8F-AC00-2C78224D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FB873-AB1B-4776-A071-8AE5265D5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4EB7-6807-46CC-B737-2F7783B2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46A2-6E53-460E-9E3F-291964F76A9D}" type="datetimeFigureOut">
              <a:rPr lang="en-AU" smtClean="0"/>
              <a:t>8/01/2020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C6ED5-DF04-4B33-8358-90E2B8EC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6B082-A4D3-42FD-92F8-4A2C5FCF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AFD2-AA0B-4251-986F-3C8A9CA54B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38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9A19-B7B7-408C-A1B2-6F02EF65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D8529-86B7-41F3-A2DE-9C4727FE2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59D40-40E4-42F1-9E81-616B9DF0A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59EB0-5C59-4FFA-A2F3-DFA9C591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46A2-6E53-460E-9E3F-291964F76A9D}" type="datetimeFigureOut">
              <a:rPr lang="en-AU" smtClean="0"/>
              <a:t>8/01/2020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6737D-9495-426A-912A-594E64BA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198E9-FC26-410F-944F-1654C8D5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AFD2-AA0B-4251-986F-3C8A9CA54B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83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75EA-23E4-46FB-8CE7-F7801544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93615-B5A4-4709-8F9E-70E959F7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929F8-9D01-47EC-A8EE-1142815C6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C229B-D42C-4CD2-BF1A-375C34085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9564E-E128-4ED1-9EAF-1AA161355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E2653-ADC7-4B50-923B-0BF2D345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46A2-6E53-460E-9E3F-291964F76A9D}" type="datetimeFigureOut">
              <a:rPr lang="en-AU" smtClean="0"/>
              <a:t>8/01/2020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AB7B3-A8DC-4BB1-8675-FDE19F45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52B1D-CABA-4065-A56A-EBD62980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AFD2-AA0B-4251-986F-3C8A9CA54B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61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4681-E2AD-4BF4-8868-E694B1EE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FC18A-8492-40AA-AB92-3ACB1D6A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46A2-6E53-460E-9E3F-291964F76A9D}" type="datetimeFigureOut">
              <a:rPr lang="en-AU" smtClean="0"/>
              <a:t>8/01/2020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49F04-DA2D-45C5-90D9-3C0FC99D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F13E-593F-477B-8F36-EF73E4A8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AFD2-AA0B-4251-986F-3C8A9CA54B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60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F727C-E6C5-456E-A9EF-D5AEDF5E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46A2-6E53-460E-9E3F-291964F76A9D}" type="datetimeFigureOut">
              <a:rPr lang="en-AU" smtClean="0"/>
              <a:t>8/01/2020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02DDC-A8AE-4293-BF32-ADED54C1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6EF7F-90AC-4B8E-91A9-A46A0B38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AFD2-AA0B-4251-986F-3C8A9CA54B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02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0760-80F5-48D6-8EA4-01AC4F8B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7B46-13FF-4518-BE27-A8ACB820A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EAB8E-2429-4721-84C5-8E284C336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55CB9-330E-4331-B8E3-712F6014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46A2-6E53-460E-9E3F-291964F76A9D}" type="datetimeFigureOut">
              <a:rPr lang="en-AU" smtClean="0"/>
              <a:t>8/01/2020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47E8A-CDF4-41D7-80FA-3FB47BB3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DE0FD-EC46-453B-A755-524BCB03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AFD2-AA0B-4251-986F-3C8A9CA54B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72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010D-FA1E-44BD-90AB-AD20F08D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2512B-8DC0-4BBD-A766-F65C6636B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662DE-A42D-4A53-8981-D476B77DC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4060A-D15B-4335-9291-23719044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46A2-6E53-460E-9E3F-291964F76A9D}" type="datetimeFigureOut">
              <a:rPr lang="en-AU" smtClean="0"/>
              <a:t>8/01/2020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2971F-EB1B-4D90-B827-786E0B00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22D21-6D1B-4F42-9E1C-4B2B39D2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AFD2-AA0B-4251-986F-3C8A9CA54B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87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8B593FEE-8A05-422D-BC86-13B7A185F9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8443539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6" imgW="402" imgH="398" progId="TCLayout.ActiveDocument.1">
                  <p:embed/>
                </p:oleObj>
              </mc:Choice>
              <mc:Fallback>
                <p:oleObj name="think-cell Slide" r:id="rId16" imgW="402" imgH="39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DBC0E841-F1BD-4710-B6F4-6203E26F78E1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D3BA8-AE44-4C8A-BA94-C8135C86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69E4A-AE3D-4293-825E-9E11DBFF9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8F72F-5EB6-433E-8C60-433F648F7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6A2-6E53-460E-9E3F-291964F76A9D}" type="datetimeFigureOut">
              <a:rPr lang="en-AU" smtClean="0"/>
              <a:t>8/01/2020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050F4-DAAB-4FF4-864A-9568B3664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5E6B6-5999-401D-B0A4-927FE3E6C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9AFD2-AA0B-4251-986F-3C8A9CA54B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11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E24B9CD-8E5A-4F7B-ABE0-6D1FD180A99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07404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4" imgW="402" imgH="398" progId="TCLayout.ActiveDocument.1">
                  <p:embed/>
                </p:oleObj>
              </mc:Choice>
              <mc:Fallback>
                <p:oleObj name="think-cell Slide" r:id="rId4" imgW="402" imgH="39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15FB31-36EE-43D5-B50D-860FA018F553}"/>
              </a:ext>
            </a:extLst>
          </p:cNvPr>
          <p:cNvSpPr txBox="1"/>
          <p:nvPr/>
        </p:nvSpPr>
        <p:spPr>
          <a:xfrm>
            <a:off x="3564467" y="-1862667"/>
            <a:ext cx="2525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Text box for easy copying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F11EF-4949-4E29-BA54-854B099DC413}"/>
              </a:ext>
            </a:extLst>
          </p:cNvPr>
          <p:cNvSpPr txBox="1"/>
          <p:nvPr/>
        </p:nvSpPr>
        <p:spPr>
          <a:xfrm>
            <a:off x="3564467" y="-1354667"/>
            <a:ext cx="2525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Text box for easy copying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929A81-D532-49CE-8869-7769FDD1C349}"/>
              </a:ext>
            </a:extLst>
          </p:cNvPr>
          <p:cNvSpPr/>
          <p:nvPr/>
        </p:nvSpPr>
        <p:spPr>
          <a:xfrm>
            <a:off x="406400" y="491067"/>
            <a:ext cx="4656667" cy="320886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Interactive Line graph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My portfolio total returns (incl. div)</a:t>
            </a:r>
          </a:p>
          <a:p>
            <a:pPr algn="ctr"/>
            <a:r>
              <a:rPr lang="en-AU" dirty="0"/>
              <a:t>Benchmark (ASX200)</a:t>
            </a:r>
          </a:p>
          <a:p>
            <a:pPr algn="ctr"/>
            <a:r>
              <a:rPr lang="en-AU" dirty="0"/>
              <a:t>Benchmark (Small Cap benchmark)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E2C0D8-96C8-425F-ACE6-0102A170004C}"/>
              </a:ext>
            </a:extLst>
          </p:cNvPr>
          <p:cNvSpPr/>
          <p:nvPr/>
        </p:nvSpPr>
        <p:spPr>
          <a:xfrm>
            <a:off x="406399" y="3699933"/>
            <a:ext cx="4656667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1m, 3m, 6m, YTD, 1yr, inception, Custom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7F2579-3139-4BEF-BE89-8AAB5F63060A}"/>
              </a:ext>
            </a:extLst>
          </p:cNvPr>
          <p:cNvSpPr/>
          <p:nvPr/>
        </p:nvSpPr>
        <p:spPr>
          <a:xfrm>
            <a:off x="5063066" y="491067"/>
            <a:ext cx="2065869" cy="3869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/>
          </a:p>
          <a:p>
            <a:pPr algn="ctr"/>
            <a:r>
              <a:rPr lang="en-AU" dirty="0"/>
              <a:t>Returns as a %</a:t>
            </a:r>
          </a:p>
          <a:p>
            <a:endParaRPr lang="en-AU" dirty="0"/>
          </a:p>
          <a:p>
            <a:r>
              <a:rPr lang="en-AU" dirty="0"/>
              <a:t>1m = </a:t>
            </a:r>
          </a:p>
          <a:p>
            <a:r>
              <a:rPr lang="en-AU" dirty="0"/>
              <a:t>3m = </a:t>
            </a:r>
          </a:p>
          <a:p>
            <a:r>
              <a:rPr lang="en-AU" dirty="0"/>
              <a:t>6m = </a:t>
            </a:r>
          </a:p>
          <a:p>
            <a:r>
              <a:rPr lang="en-AU" dirty="0"/>
              <a:t>YTD = </a:t>
            </a:r>
          </a:p>
          <a:p>
            <a:r>
              <a:rPr lang="en-AU" dirty="0"/>
              <a:t>1yr = </a:t>
            </a:r>
          </a:p>
          <a:p>
            <a:r>
              <a:rPr lang="en-AU" dirty="0"/>
              <a:t>Inception = </a:t>
            </a:r>
          </a:p>
          <a:p>
            <a:r>
              <a:rPr lang="en-AU" dirty="0"/>
              <a:t>Custom =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7892B5-18C9-4961-9F51-62B8C7F5CC42}"/>
              </a:ext>
            </a:extLst>
          </p:cNvPr>
          <p:cNvSpPr/>
          <p:nvPr/>
        </p:nvSpPr>
        <p:spPr>
          <a:xfrm>
            <a:off x="406398" y="4360333"/>
            <a:ext cx="6722537" cy="19844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Table of all trades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E0D230-B838-43BA-9C66-6105A711ED75}"/>
              </a:ext>
            </a:extLst>
          </p:cNvPr>
          <p:cNvSpPr/>
          <p:nvPr/>
        </p:nvSpPr>
        <p:spPr>
          <a:xfrm>
            <a:off x="7391399" y="491067"/>
            <a:ext cx="4394201" cy="2743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Portfolio Overview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Top 10 | Bottom 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BD4FAF-3374-4127-91BF-4E3A7467D18B}"/>
              </a:ext>
            </a:extLst>
          </p:cNvPr>
          <p:cNvSpPr/>
          <p:nvPr/>
        </p:nvSpPr>
        <p:spPr>
          <a:xfrm>
            <a:off x="7391399" y="5596467"/>
            <a:ext cx="4394201" cy="74826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Portfolio balance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2FED8F-B2C6-4DCE-95A4-4A6238DF5D4E}"/>
              </a:ext>
            </a:extLst>
          </p:cNvPr>
          <p:cNvSpPr/>
          <p:nvPr/>
        </p:nvSpPr>
        <p:spPr>
          <a:xfrm>
            <a:off x="7391399" y="3428999"/>
            <a:ext cx="4394201" cy="19844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Detailed portfolio drilldown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0F0B95-CD7E-48C7-9122-F085301066C4}"/>
              </a:ext>
            </a:extLst>
          </p:cNvPr>
          <p:cNvSpPr/>
          <p:nvPr/>
        </p:nvSpPr>
        <p:spPr>
          <a:xfrm>
            <a:off x="1557865" y="7237398"/>
            <a:ext cx="4766735" cy="19844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Data required: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Broker transactions (buys, sells)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Dividends, distributions, stock splits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Price data</a:t>
            </a:r>
          </a:p>
        </p:txBody>
      </p:sp>
    </p:spTree>
    <p:extLst>
      <p:ext uri="{BB962C8B-B14F-4D97-AF65-F5344CB8AC3E}">
        <p14:creationId xmlns:p14="http://schemas.microsoft.com/office/powerpoint/2010/main" val="23255143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rQIhCKak22b61XMzdDY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Jin</dc:creator>
  <cp:lastModifiedBy>Bob Jin</cp:lastModifiedBy>
  <cp:revision>3</cp:revision>
  <dcterms:created xsi:type="dcterms:W3CDTF">2020-01-08T12:47:06Z</dcterms:created>
  <dcterms:modified xsi:type="dcterms:W3CDTF">2020-01-08T13:54:49Z</dcterms:modified>
</cp:coreProperties>
</file>