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64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E41F95-8BBB-46EB-97BB-660432142568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6E1081-9DA9-49D0-82A0-BA0F695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32794" y="1283492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35969" y="2228435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LiveTrading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252912" y="3113087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Scanners_1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9262" y="1791872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1912" y="3113087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SimpleMovingA</a:t>
            </a:r>
            <a:r>
              <a:rPr lang="en-US" sz="1400" dirty="0" smtClean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9262" y="2228435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ScannerBased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381750" y="1281507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DUMMIES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2794" y="2653109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CashManagem</a:t>
            </a:r>
            <a:r>
              <a:rPr lang="en-US" sz="1400" dirty="0" smtClean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66148" y="2662047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RiskManagement</a:t>
            </a:r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032794" y="3119437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11912" y="2655698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Signals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32793" y="627851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logging_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381750" y="1791872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helpers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032794" y="4022726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HeartbeatMonit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405562" y="3539332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BollingerBands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259262" y="2637635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InstrSelection</a:t>
            </a:r>
            <a:endParaRPr lang="en-US" sz="14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81750" y="765548"/>
            <a:ext cx="1831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FACTORS</a:t>
            </a:r>
          </a:p>
        </p:txBody>
      </p:sp>
      <p:cxnSp>
        <p:nvCxnSpPr>
          <p:cNvPr id="30" name="Elbow Connector 29"/>
          <p:cNvCxnSpPr/>
          <p:nvPr/>
        </p:nvCxnSpPr>
        <p:spPr>
          <a:xfrm>
            <a:off x="9791700" y="5737860"/>
            <a:ext cx="487681" cy="1319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9791700" y="6610350"/>
            <a:ext cx="487681" cy="10174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12" idx="0"/>
          </p:cNvCxnSpPr>
          <p:nvPr/>
        </p:nvCxnSpPr>
        <p:spPr>
          <a:xfrm rot="5400000">
            <a:off x="5080794" y="2133978"/>
            <a:ext cx="188913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14" idx="0"/>
          </p:cNvCxnSpPr>
          <p:nvPr/>
        </p:nvCxnSpPr>
        <p:spPr>
          <a:xfrm rot="5400000">
            <a:off x="2861858" y="2563010"/>
            <a:ext cx="177024" cy="3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3"/>
            <a:endCxn id="16" idx="0"/>
          </p:cNvCxnSpPr>
          <p:nvPr/>
        </p:nvCxnSpPr>
        <p:spPr>
          <a:xfrm flipH="1">
            <a:off x="2948782" y="2352260"/>
            <a:ext cx="919163" cy="767177"/>
          </a:xfrm>
          <a:prstGeom prst="bentConnector4">
            <a:avLst>
              <a:gd name="adj1" fmla="val -24870"/>
              <a:gd name="adj2" fmla="val 7917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3" idx="2"/>
            <a:endCxn id="8" idx="0"/>
          </p:cNvCxnSpPr>
          <p:nvPr/>
        </p:nvCxnSpPr>
        <p:spPr>
          <a:xfrm rot="5400000">
            <a:off x="5058174" y="2996011"/>
            <a:ext cx="227802" cy="63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2"/>
            <a:endCxn id="10" idx="0"/>
          </p:cNvCxnSpPr>
          <p:nvPr/>
        </p:nvCxnSpPr>
        <p:spPr>
          <a:xfrm rot="5400000">
            <a:off x="7223031" y="3008217"/>
            <a:ext cx="209739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1"/>
            <a:endCxn id="22" idx="1"/>
          </p:cNvCxnSpPr>
          <p:nvPr/>
        </p:nvCxnSpPr>
        <p:spPr>
          <a:xfrm rot="10800000" flipV="1">
            <a:off x="6405562" y="2779523"/>
            <a:ext cx="6350" cy="883634"/>
          </a:xfrm>
          <a:prstGeom prst="bentConnector3">
            <a:avLst>
              <a:gd name="adj1" fmla="val 37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2" idx="2"/>
            <a:endCxn id="23" idx="0"/>
          </p:cNvCxnSpPr>
          <p:nvPr/>
        </p:nvCxnSpPr>
        <p:spPr>
          <a:xfrm rot="5400000">
            <a:off x="5094475" y="2556860"/>
            <a:ext cx="161550" cy="1270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2" idx="3"/>
            <a:endCxn id="17" idx="0"/>
          </p:cNvCxnSpPr>
          <p:nvPr/>
        </p:nvCxnSpPr>
        <p:spPr>
          <a:xfrm>
            <a:off x="6091238" y="2352260"/>
            <a:ext cx="1236662" cy="30343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" idx="3"/>
            <a:endCxn id="15" idx="0"/>
          </p:cNvCxnSpPr>
          <p:nvPr/>
        </p:nvCxnSpPr>
        <p:spPr>
          <a:xfrm>
            <a:off x="6091238" y="2352260"/>
            <a:ext cx="3390898" cy="30978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9" idx="1"/>
            <a:endCxn id="7" idx="1"/>
          </p:cNvCxnSpPr>
          <p:nvPr/>
        </p:nvCxnSpPr>
        <p:spPr>
          <a:xfrm rot="10800000" flipV="1">
            <a:off x="2035970" y="1915696"/>
            <a:ext cx="2223293" cy="436563"/>
          </a:xfrm>
          <a:prstGeom prst="bentConnector3">
            <a:avLst>
              <a:gd name="adj1" fmla="val 11028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>
            <a:off x="9791700" y="5952983"/>
            <a:ext cx="428625" cy="144855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" idx="2"/>
            <a:endCxn id="7" idx="0"/>
          </p:cNvCxnSpPr>
          <p:nvPr/>
        </p:nvCxnSpPr>
        <p:spPr>
          <a:xfrm rot="16200000" flipH="1">
            <a:off x="2601723" y="1878200"/>
            <a:ext cx="697293" cy="3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" idx="3"/>
            <a:endCxn id="9" idx="0"/>
          </p:cNvCxnSpPr>
          <p:nvPr/>
        </p:nvCxnSpPr>
        <p:spPr>
          <a:xfrm>
            <a:off x="3864770" y="1407317"/>
            <a:ext cx="1310480" cy="38455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" idx="1"/>
            <a:endCxn id="20" idx="1"/>
          </p:cNvCxnSpPr>
          <p:nvPr/>
        </p:nvCxnSpPr>
        <p:spPr>
          <a:xfrm rot="10800000" flipV="1">
            <a:off x="2032794" y="1407317"/>
            <a:ext cx="12700" cy="2739234"/>
          </a:xfrm>
          <a:prstGeom prst="bentConnector3">
            <a:avLst>
              <a:gd name="adj1" fmla="val 25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9" idx="1"/>
            <a:endCxn id="9" idx="3"/>
          </p:cNvCxnSpPr>
          <p:nvPr/>
        </p:nvCxnSpPr>
        <p:spPr>
          <a:xfrm rot="10800000">
            <a:off x="6091238" y="1915697"/>
            <a:ext cx="2905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3" idx="1"/>
            <a:endCxn id="9" idx="3"/>
          </p:cNvCxnSpPr>
          <p:nvPr/>
        </p:nvCxnSpPr>
        <p:spPr>
          <a:xfrm rot="10800000" flipV="1">
            <a:off x="6091238" y="1405331"/>
            <a:ext cx="290512" cy="510365"/>
          </a:xfrm>
          <a:prstGeom prst="bentConnector3">
            <a:avLst>
              <a:gd name="adj1" fmla="val 3688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24" idx="1"/>
            <a:endCxn id="9" idx="3"/>
          </p:cNvCxnSpPr>
          <p:nvPr/>
        </p:nvCxnSpPr>
        <p:spPr>
          <a:xfrm rot="10800000" flipV="1">
            <a:off x="6091238" y="889373"/>
            <a:ext cx="290512" cy="1026324"/>
          </a:xfrm>
          <a:prstGeom prst="bentConnector3">
            <a:avLst>
              <a:gd name="adj1" fmla="val 4016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381" y="5547360"/>
            <a:ext cx="1912619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11</cp:revision>
  <dcterms:created xsi:type="dcterms:W3CDTF">2018-09-21T19:58:15Z</dcterms:created>
  <dcterms:modified xsi:type="dcterms:W3CDTF">2018-10-02T19:07:50Z</dcterms:modified>
</cp:coreProperties>
</file>