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c44cc215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c44cc215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c44cc215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c44cc215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c44cc21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c44cc21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c44cc215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c44cc215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c44cc215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c44cc215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c44cc215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c44cc215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c44cc215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c44cc215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GenAI on Intel AI Laptops and Simple LLM Inference on CPU and fine-tuning of LLM Models using Intel® OpenVINO™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287979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 part of </a:t>
            </a:r>
            <a:r>
              <a:rPr lang="en"/>
              <a:t>Intel Unnati Industrial Training Program 2024 </a:t>
            </a:r>
            <a:r>
              <a:rPr b="1" lang="en"/>
              <a:t>by Team ATOM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GenAI on Intel AI Laptops and Simple LLM Inference on CPU and fine-tuning of LLM Models using Intel® OpenVINO™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Idea Brief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solution involves: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Using Intel AI Laptops to run General AI (GenAI) applications efficiently.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Implementing simple LLM (Large Language Model) inference on CPUs to leverage their processing power.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Fine-tuning LLM models using Intel® OpenVINO™ to enhance performance and reduce inference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Comparing the performance of fine-tuned models against standard models to demonstrate improvements in speed without significant loss in accuracy.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Offered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Efficient execution of GenAI applications on Intel AI Laptops.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Faster LLM inference times on CPU.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Enhanced model performance through fine-tuning with Intel® OpenVINO™.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Compatibility with various language models and configurations.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Model Configuration: Define the model to be used and its parameters.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Quantization and Fine-Tuning: Convert and fine-tune the model using Intel® OpenVINO™.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Testing: Evaluate the performance of both the fine-tuned and standard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Comparison: Visualize the performance differences through metrics such as inference time.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375" y="1067188"/>
            <a:ext cx="3731735" cy="300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Intel AI Laptops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Intel® OpenVINO™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PyTorch (for handling the language models)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Matplotlib (for plotting performance comparison)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and Contribution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Roen Vishal Rao: Model configuration and quantization.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Ajmal Aksar: </a:t>
            </a:r>
            <a:r>
              <a:rPr lang="en"/>
              <a:t>Performance testing and comparison.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Winston James Daniel B: Performance testing and comparison.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Gideon Suttle: Visualization and documentation.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Melvin Babu T: Visualization and documentation.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