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17" r:id="rId1"/>
    <p:sldMasterId id="2147483850" r:id="rId2"/>
  </p:sldMasterIdLst>
  <p:notesMasterIdLst>
    <p:notesMasterId r:id="rId10"/>
  </p:notesMasterIdLst>
  <p:handoutMasterIdLst>
    <p:handoutMasterId r:id="rId11"/>
  </p:handoutMasterIdLst>
  <p:sldIdLst>
    <p:sldId id="289" r:id="rId3"/>
    <p:sldId id="290" r:id="rId4"/>
    <p:sldId id="257" r:id="rId5"/>
    <p:sldId id="328" r:id="rId6"/>
    <p:sldId id="332" r:id="rId7"/>
    <p:sldId id="329" r:id="rId8"/>
    <p:sldId id="331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3840" userDrawn="1">
          <p15:clr>
            <a:srgbClr val="A4A3A4"/>
          </p15:clr>
        </p15:guide>
        <p15:guide id="5" orient="horz" pos="175" userDrawn="1">
          <p15:clr>
            <a:srgbClr val="A4A3A4"/>
          </p15:clr>
        </p15:guide>
        <p15:guide id="6" orient="horz" pos="3988" userDrawn="1">
          <p15:clr>
            <a:srgbClr val="A4A3A4"/>
          </p15:clr>
        </p15:guide>
        <p15:guide id="7" orient="horz" pos="4195" userDrawn="1">
          <p15:clr>
            <a:srgbClr val="A4A3A4"/>
          </p15:clr>
        </p15:guide>
        <p15:guide id="9" pos="286">
          <p15:clr>
            <a:srgbClr val="A4A3A4"/>
          </p15:clr>
        </p15:guide>
        <p15:guide id="10" pos="5475" userDrawn="1">
          <p15:clr>
            <a:srgbClr val="A4A3A4"/>
          </p15:clr>
        </p15:guide>
        <p15:guide id="11" orient="horz" pos="715" userDrawn="1">
          <p15:clr>
            <a:srgbClr val="A4A3A4"/>
          </p15:clr>
        </p15:guide>
        <p15:guide id="1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66"/>
    <a:srgbClr val="2E2E38"/>
    <a:srgbClr val="262626"/>
    <a:srgbClr val="000000"/>
    <a:srgbClr val="C4C4CD"/>
    <a:srgbClr val="747480"/>
    <a:srgbClr val="FFE600"/>
    <a:srgbClr val="333333"/>
    <a:srgbClr val="DEB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933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284" y="44"/>
      </p:cViewPr>
      <p:guideLst>
        <p:guide orient="horz" pos="3840"/>
        <p:guide orient="horz" pos="175"/>
        <p:guide orient="horz" pos="3988"/>
        <p:guide orient="horz" pos="4195"/>
        <p:guide pos="286"/>
        <p:guide pos="5475"/>
        <p:guide orient="horz" pos="7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606"/>
    </p:cViewPr>
  </p:sorterViewPr>
  <p:notesViewPr>
    <p:cSldViewPr snapToGrid="0" snapToObjects="1" showGuides="1">
      <p:cViewPr>
        <p:scale>
          <a:sx n="200" d="100"/>
          <a:sy n="200" d="100"/>
        </p:scale>
        <p:origin x="-413" y="-417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16/01/2023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16/01/2023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87600" y="1476000"/>
            <a:ext cx="4064949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7600" y="2422800"/>
            <a:ext cx="4064949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GB" dirty="0">
                <a:latin typeface="EYInterstate" panose="02000503020000020004" pitchFamily="2" charset="0"/>
              </a:rPr>
              <a:t>XX Month 200X (EY Interstate bold 16 point)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33E29AD5-5674-43BC-BAB7-283258EDA66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4FBD6C78-F04C-4815-BE19-609CCECF12F3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7D249F6F-CCC4-49C3-8CD7-1ACB019766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183FEE3-95B0-42EA-BD04-9B803DAC28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009622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349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199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049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EAD7805E-FA43-4FE6-B59E-9A440183B7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0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463" y="2851522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17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135" y="2578743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135" y="3840384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7523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137921"/>
            <a:ext cx="3716193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1864" y="3813288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1864" y="4055931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4" y="3578084"/>
            <a:ext cx="777600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137921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635009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C37BF1DE-E4E1-40C4-B510-30A0AC8ABD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72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1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D7B1EAA-D62E-426F-9D29-F674CEB2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6000" y="2060235"/>
            <a:ext cx="5292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43D8C34-69FC-4DEE-BC95-D2F629475E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6000" y="5516838"/>
            <a:ext cx="5292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FFE600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78FCBB-C01D-4FF8-828E-0E27552CA9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6000" y="5828877"/>
            <a:ext cx="5292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AD41D48-C813-4F78-A2C8-0758D2B7DC18}"/>
              </a:ext>
            </a:extLst>
          </p:cNvPr>
          <p:cNvSpPr txBox="1">
            <a:spLocks/>
          </p:cNvSpPr>
          <p:nvPr userDrawn="1"/>
        </p:nvSpPr>
        <p:spPr>
          <a:xfrm>
            <a:off x="3402806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DAED42-E3EC-45E3-BF82-DA3139C375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32ADB85B-42D5-410F-B89A-BC35E7FCCE72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 January 2023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E33DFF29-371C-43FC-9A73-E320FEA92E6F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E8F1F430-500B-46CA-891A-5A3CE9B5F85C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8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FBE9395-9BF1-4306-9F29-1F8E92C9F8DB}"/>
              </a:ext>
            </a:extLst>
          </p:cNvPr>
          <p:cNvSpPr txBox="1">
            <a:spLocks/>
          </p:cNvSpPr>
          <p:nvPr userDrawn="1"/>
        </p:nvSpPr>
        <p:spPr>
          <a:xfrm>
            <a:off x="3757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DD12F9-AC78-4784-A2C0-5FB6EC5A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750" y="2526765"/>
            <a:ext cx="5292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B2527F-4DCE-4CB5-A96D-2E432FD5A0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750" y="4632765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7DFFB3C-E689-440E-8EDB-465853B34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750" y="4971442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CCF107F9-C94D-455B-BEDB-A020D8CDE18D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 January 2023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D9005AFC-895B-4EDA-9A43-77811C01655C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8A577A96-F56F-4422-BCCA-504BEFB21AE2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39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7319">
              <a:defRPr>
                <a:solidFill>
                  <a:schemeClr val="bg1"/>
                </a:solidFill>
              </a:defRPr>
            </a:lvl2pPr>
            <a:lvl3pPr marL="534639">
              <a:defRPr>
                <a:solidFill>
                  <a:schemeClr val="bg1"/>
                </a:solidFill>
              </a:defRPr>
            </a:lvl3pPr>
            <a:lvl4pPr marL="801958">
              <a:defRPr>
                <a:solidFill>
                  <a:schemeClr val="bg1"/>
                </a:solidFill>
              </a:defRPr>
            </a:lvl4pPr>
            <a:lvl5pPr marL="1069277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0DC4E272-5E22-4B3C-94CE-7BFF319FA14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77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8E9B660A-29E5-49A2-9D87-2D7C78CC114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28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0C976817-4856-4880-A98A-B5A5C7C5542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999368" y="5709060"/>
            <a:ext cx="6088405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346308" y="5605201"/>
            <a:ext cx="783397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9368" y="6019189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rgbClr val="FFE600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9368" y="621680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29A5E1BC-8F6B-43EF-9FF6-8242E7708B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6306" y="5914642"/>
            <a:ext cx="576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017BE7DF-E067-42BE-86C9-5E49A33A0BAF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F5BDD25-228C-421A-BA27-E07AC1CA18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5" y="1476597"/>
            <a:ext cx="4170153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BD2205D-98B4-4946-A01D-362BEB8CC2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6" y="2422864"/>
            <a:ext cx="4170153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  <a:endParaRPr lang="en-GB" sz="1600" dirty="0"/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924D49C5-5C7C-4D03-A729-7DF37E9395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9772FC4C-82A7-46E0-BB79-B46A2485146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20E9487-EF65-476C-AD59-3F153E1759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CD8C128F-4530-496B-AAE6-E9F535B030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54068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247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304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1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7304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04B06CAE-5FB1-4603-B59C-091CBDD47D4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43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220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399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594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281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809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0577477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ABFE52-8B9C-459B-B350-E3ADCFE74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07894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266A06-263B-4A4A-913D-FDC2AFF122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351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B113FC-110C-4156-AE54-B6BF40969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04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3F0033-64C5-4615-9CFC-0EA4B1E28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87" r="19587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B7F2A12E-7729-47A0-BC4C-937A569C1503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06FE6B-2888-42EC-9409-22E0C44C3E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4064949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FC3DF6-2861-4293-9E33-F3E405EF9F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4064949" cy="391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 b="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61446E67-8167-4366-83FC-9C4F800A6A3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71F2AC-D283-420B-86C8-EE494EB2A92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2389DE1-D971-494D-9CEF-DB4F66217D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4E82C37-A4D5-48D2-87D4-BB561B4AA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81078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594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442718"/>
            <a:ext cx="3716193" cy="4267457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7311" y="399049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7311" y="4233140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5" y="3882880"/>
            <a:ext cx="583915" cy="585216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442718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939806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791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787414" cy="6857999"/>
          </a:xfrm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418" y="294200"/>
            <a:ext cx="6665528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20417" y="1137921"/>
            <a:ext cx="2056091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93076" y="1137921"/>
            <a:ext cx="2101787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1FE654FB-261F-44E5-8EF9-237DB835D7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23353" y="907750"/>
            <a:ext cx="669263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552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59436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Table Placeholder 4">
            <a:extLst>
              <a:ext uri="{FF2B5EF4-FFF2-40B4-BE49-F238E27FC236}">
                <a16:creationId xmlns:a16="http://schemas.microsoft.com/office/drawing/2014/main" id="{C5AC4C92-885D-49C5-B704-597DE68FC006}"/>
              </a:ext>
            </a:extLst>
          </p:cNvPr>
          <p:cNvSpPr txBox="1">
            <a:spLocks/>
          </p:cNvSpPr>
          <p:nvPr userDrawn="1"/>
        </p:nvSpPr>
        <p:spPr>
          <a:xfrm>
            <a:off x="609917" y="1137920"/>
            <a:ext cx="4957505" cy="42674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616" marR="0" lvl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04A2E968-DBA8-4BD3-8F8F-9B23825BC4D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9312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936" y="2050889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936" y="3312530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90419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064" y="2504281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6385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0DE8-8F4D-4084-8CB3-259B7386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7222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2B8FD-A627-4E68-876D-346FA2BE3A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54B0064F-CA12-4F8F-B694-23C41AD0F1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93F004B-02B9-4455-A020-115CFB37BE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9F4E2CA-BA89-47F8-8C68-7CACFBAF82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993525-96BF-457D-86C8-A5E217C20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D8973D65-036E-4D65-AAA3-1427C4AA0C9B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fld id="{08E4C5DD-8E03-4FAA-8921-CB640E00BA12}" type="datetime3">
              <a:rPr lang="en-IN" smtClean="0"/>
              <a:pPr/>
              <a:t>16 January 2023</a:t>
            </a:fld>
            <a:endParaRPr lang="en-IN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9711A3A-DB5C-4C5F-BF5A-7DBDD6EFF60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40A4236-AC64-456A-B3F9-BED41065570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IN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11496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6CA07-01DF-4C36-9571-08C3B5DD56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064" y="2504281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0132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999368" y="5709060"/>
            <a:ext cx="6088405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346308" y="5605201"/>
            <a:ext cx="783397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9368" y="6019189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9368" y="621680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0F898568-1B78-454B-9FE7-9E37EEF85A89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05A121-2DA3-4610-BC32-EBB7F8ABAF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3813414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1BB2EE4-E5D4-4DD9-97C5-CF16A0A232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3813414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  <a:endParaRPr lang="en-GB" sz="1600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403A0AAB-2D99-480E-8BCB-0300B2E4CA7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136D971F-E278-4FE8-BAE4-2AD4D04270F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954568E-D3F2-4EA1-8901-CBA2FF03DD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19C9D94-B5B9-4323-A444-8300077366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14F1DE27-AD0C-4A9A-9D8D-4F823ECEAD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6306" y="5914642"/>
            <a:ext cx="576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739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999368" y="5709060"/>
            <a:ext cx="6088405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346308" y="5605201"/>
            <a:ext cx="783397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6308" y="6019189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6308" y="621680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60A7550-5D67-4923-A7BC-21E832215440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57A982A-5252-472B-BD55-97D5153213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3813414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809C9F7-7674-4F00-8A7B-4EBDB5F94F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3813414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  <a:endParaRPr lang="en-GB" sz="1600" dirty="0"/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2FBA4DFB-2D74-4887-91FA-9FE36EADD25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23" name="AutoShape 3">
              <a:extLst>
                <a:ext uri="{FF2B5EF4-FFF2-40B4-BE49-F238E27FC236}">
                  <a16:creationId xmlns:a16="http://schemas.microsoft.com/office/drawing/2014/main" id="{B223B0E3-13DC-4092-840F-C19C33D0170D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20F86E7-783D-48A5-9A99-BBE51AD8BB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EA618E4-F6E6-47C9-85C3-E1EF97EB6D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60086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124D3F-55E3-408F-9994-F4C512352B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28701" b="11281"/>
          <a:stretch/>
        </p:blipFill>
        <p:spPr>
          <a:xfrm>
            <a:off x="0" y="-2"/>
            <a:ext cx="9144000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BCCB2E-3515-42EB-B2C6-FB7D701D1793}"/>
              </a:ext>
            </a:extLst>
          </p:cNvPr>
          <p:cNvSpPr/>
          <p:nvPr userDrawn="1"/>
        </p:nvSpPr>
        <p:spPr>
          <a:xfrm>
            <a:off x="0" y="5340096"/>
            <a:ext cx="9144000" cy="151790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2">
                  <a:alpha val="34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451607B-CAB5-4136-AB12-1BF3A1C448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4654295" cy="3930900"/>
          </a:xfrm>
          <a:prstGeom prst="rect">
            <a:avLst/>
          </a:prstGeom>
        </p:spPr>
      </p:pic>
      <p:sp>
        <p:nvSpPr>
          <p:cNvPr id="74" name="Title 1">
            <a:extLst>
              <a:ext uri="{FF2B5EF4-FFF2-40B4-BE49-F238E27FC236}">
                <a16:creationId xmlns:a16="http://schemas.microsoft.com/office/drawing/2014/main" id="{01B1427F-F1DB-442D-870C-2543A78EC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968" y="1799130"/>
            <a:ext cx="3823928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rgbClr val="FFFFFF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97E0F9BC-39E2-4ADF-93B9-735857771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968" y="2769576"/>
            <a:ext cx="382392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727C5A3D-F97A-4F85-9F88-240C243986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  <p:grpSp>
        <p:nvGrpSpPr>
          <p:cNvPr id="15" name="Group 4">
            <a:extLst>
              <a:ext uri="{FF2B5EF4-FFF2-40B4-BE49-F238E27FC236}">
                <a16:creationId xmlns:a16="http://schemas.microsoft.com/office/drawing/2014/main" id="{7C6DB76C-CBBC-4DF1-B94D-D8EA671BC7B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16" name="AutoShape 3">
              <a:extLst>
                <a:ext uri="{FF2B5EF4-FFF2-40B4-BE49-F238E27FC236}">
                  <a16:creationId xmlns:a16="http://schemas.microsoft.com/office/drawing/2014/main" id="{42B1994D-E3AA-4BF1-A9EB-7918AA1CF5C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437F3EB-8B2B-458A-8889-0B98874396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B6E4153-9EB5-4B95-9DBB-34F7A2E763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12111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EAA736A0-D2E9-4CA1-BF9F-5E33CF39B8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4654295" cy="3930900"/>
          </a:xfrm>
          <a:prstGeom prst="rect">
            <a:avLst/>
          </a:prstGeom>
        </p:spPr>
      </p:pic>
      <p:grpSp>
        <p:nvGrpSpPr>
          <p:cNvPr id="79" name="Group 4">
            <a:extLst>
              <a:ext uri="{FF2B5EF4-FFF2-40B4-BE49-F238E27FC236}">
                <a16:creationId xmlns:a16="http://schemas.microsoft.com/office/drawing/2014/main" id="{A159D8C9-C19B-4DF7-9C5A-22EDB8A5FB9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80" name="AutoShape 3">
              <a:extLst>
                <a:ext uri="{FF2B5EF4-FFF2-40B4-BE49-F238E27FC236}">
                  <a16:creationId xmlns:a16="http://schemas.microsoft.com/office/drawing/2014/main" id="{D95FB310-FD8D-4315-8C3A-8966DC1515AB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B0F72F2B-2B88-4D56-A5C3-5C83787BA0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900DB62A-8F2A-4742-9C40-2FC7AA1823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23B9FB7E-B586-4378-AE43-0A9B9CA0B9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  <p:sp>
        <p:nvSpPr>
          <p:cNvPr id="124" name="Subtitle 2">
            <a:extLst>
              <a:ext uri="{FF2B5EF4-FFF2-40B4-BE49-F238E27FC236}">
                <a16:creationId xmlns:a16="http://schemas.microsoft.com/office/drawing/2014/main" id="{DE813F69-7E98-49B9-A563-B5D22423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191" y="2825612"/>
            <a:ext cx="3892153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6135F81D-3120-4669-8305-5AB7CAA0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91" y="1855166"/>
            <a:ext cx="3892153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519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4">
            <a:extLst>
              <a:ext uri="{FF2B5EF4-FFF2-40B4-BE49-F238E27FC236}">
                <a16:creationId xmlns:a16="http://schemas.microsoft.com/office/drawing/2014/main" id="{916D9572-5294-4C0A-83C4-99E45F8949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86" name="AutoShape 3">
              <a:extLst>
                <a:ext uri="{FF2B5EF4-FFF2-40B4-BE49-F238E27FC236}">
                  <a16:creationId xmlns:a16="http://schemas.microsoft.com/office/drawing/2014/main" id="{5667BEF9-3DFA-4239-A852-71BA27EC8E18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7E85CBCB-BA9A-4374-A431-F4DC5F8079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5C0EF3BA-6104-4E1B-9F18-E642314A9A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BEA87971-BB0B-4ED2-8AC3-71D5B1159A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7240"/>
            <a:ext cx="6753225" cy="3400425"/>
          </a:xfrm>
          <a:prstGeom prst="rect">
            <a:avLst/>
          </a:prstGeom>
        </p:spPr>
      </p:pic>
      <p:sp>
        <p:nvSpPr>
          <p:cNvPr id="90" name="Subtitle 2">
            <a:extLst>
              <a:ext uri="{FF2B5EF4-FFF2-40B4-BE49-F238E27FC236}">
                <a16:creationId xmlns:a16="http://schemas.microsoft.com/office/drawing/2014/main" id="{D57E11BD-E2D9-41B1-9EF5-FF1EA0B8E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191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9E850DE9-7D5E-499B-8FA1-4143F639E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91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620AFF6A-D70F-482C-ACA4-D71330481F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68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3359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94200"/>
            <a:ext cx="8229600" cy="5904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903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46139" y="1"/>
            <a:ext cx="2997862" cy="61561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558041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7921"/>
            <a:ext cx="5471882" cy="873760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201" y="2311401"/>
            <a:ext cx="2683690" cy="384470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245392" y="2311402"/>
            <a:ext cx="2683690" cy="1254759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45392" y="4236721"/>
            <a:ext cx="2683690" cy="1944160"/>
          </a:xfrm>
        </p:spPr>
        <p:txBody>
          <a:bodyPr numCol="1"/>
          <a:lstStyle>
            <a:lvl1pPr marL="0" indent="0">
              <a:buNone/>
              <a:defRPr sz="134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5789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026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787414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418" y="294200"/>
            <a:ext cx="6665528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20417" y="1137921"/>
            <a:ext cx="2056091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93076" y="1137921"/>
            <a:ext cx="2101787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0418" y="907750"/>
            <a:ext cx="666552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528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811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463" y="2851522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5512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463" y="2851522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6701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135" y="2578743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135" y="3840384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5128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581C513F-D0C9-46EE-93E2-83D5128319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204B28E-7010-45B1-9A81-2C543F9490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7240"/>
            <a:ext cx="6753225" cy="3400425"/>
          </a:xfrm>
          <a:prstGeom prst="rect">
            <a:avLst/>
          </a:prstGeom>
        </p:spPr>
      </p:pic>
      <p:sp>
        <p:nvSpPr>
          <p:cNvPr id="75" name="Subtitle 2">
            <a:extLst>
              <a:ext uri="{FF2B5EF4-FFF2-40B4-BE49-F238E27FC236}">
                <a16:creationId xmlns:a16="http://schemas.microsoft.com/office/drawing/2014/main" id="{24F2EA79-0822-4B81-90D8-1FA02CFB9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191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EC2B6F8E-BD78-40B0-B08A-973D85359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91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rgbClr val="FFFFFF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79" name="Picture 278">
            <a:extLst>
              <a:ext uri="{FF2B5EF4-FFF2-40B4-BE49-F238E27FC236}">
                <a16:creationId xmlns:a16="http://schemas.microsoft.com/office/drawing/2014/main" id="{5A33645C-A5C8-4EA5-A3D8-D74C0FE66C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39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137921"/>
            <a:ext cx="3716193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1864" y="3813288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1864" y="4055931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137921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635009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12pt,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70E81591-07D5-438D-AAD4-4B9A889F448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4" y="3578084"/>
            <a:ext cx="777600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9194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2B8FD-A627-4E68-876D-346FA2BE3A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54B0064F-CA12-4F8F-B694-23C41AD0F1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93F004B-02B9-4455-A020-115CFB37BE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9F4E2CA-BA89-47F8-8C68-7CACFBAF82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993525-96BF-457D-86C8-A5E217C20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D8973D65-036E-4D65-AAA3-1427C4AA0C9B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fld id="{08E4C5DD-8E03-4FAA-8921-CB640E00BA12}" type="datetime3">
              <a:rPr lang="en-IN" smtClean="0"/>
              <a:pPr/>
              <a:t>16 January 2023</a:t>
            </a:fld>
            <a:endParaRPr lang="en-IN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9711A3A-DB5C-4C5F-BF5A-7DBDD6EFF60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40A4236-AC64-456A-B3F9-BED41065570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IN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0181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FBE9395-9BF1-4306-9F29-1F8E92C9F8DB}"/>
              </a:ext>
            </a:extLst>
          </p:cNvPr>
          <p:cNvSpPr txBox="1">
            <a:spLocks/>
          </p:cNvSpPr>
          <p:nvPr userDrawn="1"/>
        </p:nvSpPr>
        <p:spPr>
          <a:xfrm>
            <a:off x="3757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DD12F9-AC78-4784-A2C0-5FB6EC5A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750" y="2526765"/>
            <a:ext cx="5292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B2527F-4DCE-4CB5-A96D-2E432FD5A0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750" y="4632765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7DFFB3C-E689-440E-8EDB-465853B34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750" y="4971442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09667CEE-F273-4416-9D45-A0E825F149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43F5A26-EE33-4654-ACA2-880B36B275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25D6EF1-9951-4386-9E98-24FDBF582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2CC147-C47E-4B17-9D76-D39D3C36CE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66F131C-C01D-4483-B889-FF40A29F9A6E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25C1C4-10F3-4B30-A68B-D497C6F8557F}" type="datetime3">
              <a:rPr lang="en-US"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16 January 2023</a:t>
            </a:fld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08596E0-C38C-4406-B9C5-35C94E722A40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>
                <a:solidFill>
                  <a:schemeClr val="bg1"/>
                </a:solidFill>
                <a:latin typeface="EYInterstate" panose="02000503020000020004" pitchFamily="2" charset="0"/>
              </a:rPr>
              <a:t>Presentation title</a:t>
            </a:r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68EE539-09DC-4F47-8F2A-774BA7B76575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‹#›</a:t>
            </a:fld>
            <a:endParaRPr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544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D7B1EAA-D62E-426F-9D29-F674CEB2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6000" y="2060235"/>
            <a:ext cx="5292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43D8C34-69FC-4DEE-BC95-D2F629475E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6000" y="5516838"/>
            <a:ext cx="5292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78FCBB-C01D-4FF8-828E-0E27552CA9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6000" y="5828877"/>
            <a:ext cx="5292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AD41D48-C813-4F78-A2C8-0758D2B7DC18}"/>
              </a:ext>
            </a:extLst>
          </p:cNvPr>
          <p:cNvSpPr txBox="1">
            <a:spLocks/>
          </p:cNvSpPr>
          <p:nvPr userDrawn="1"/>
        </p:nvSpPr>
        <p:spPr>
          <a:xfrm>
            <a:off x="3402806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FF60CB08-2DD7-4911-8D80-BCAC794454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7E6D8E8-E311-4EB7-AFAA-50963EA7B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3EFA7D4-C8AD-4C58-A0EE-C2B700393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459CDB2-C2F0-4E1A-AC90-F93C856AA5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" name="Date Placeholder 15">
            <a:extLst>
              <a:ext uri="{FF2B5EF4-FFF2-40B4-BE49-F238E27FC236}">
                <a16:creationId xmlns:a16="http://schemas.microsoft.com/office/drawing/2014/main" id="{B2B544DB-62DE-4CBF-9AFA-13E4F63B3533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25C1C4-10F3-4B30-A68B-D497C6F8557F}" type="datetime3">
              <a:rPr lang="en-US"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16 January 2023</a:t>
            </a:fld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4" name="Footer Placeholder 16">
            <a:extLst>
              <a:ext uri="{FF2B5EF4-FFF2-40B4-BE49-F238E27FC236}">
                <a16:creationId xmlns:a16="http://schemas.microsoft.com/office/drawing/2014/main" id="{6B58758D-989E-4927-8D82-694DE020C90B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>
                <a:solidFill>
                  <a:schemeClr val="bg1"/>
                </a:solidFill>
                <a:latin typeface="EYInterstate" panose="02000503020000020004" pitchFamily="2" charset="0"/>
              </a:rPr>
              <a:t>Presentation title</a:t>
            </a:r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5" name="Slide Number Placeholder 17">
            <a:extLst>
              <a:ext uri="{FF2B5EF4-FFF2-40B4-BE49-F238E27FC236}">
                <a16:creationId xmlns:a16="http://schemas.microsoft.com/office/drawing/2014/main" id="{3CB38E7A-B20A-445C-A39D-7FEE01D567B2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‹#›</a:t>
            </a:fld>
            <a:endParaRPr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515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7319">
              <a:defRPr>
                <a:solidFill>
                  <a:schemeClr val="bg1"/>
                </a:solidFill>
              </a:defRPr>
            </a:lvl2pPr>
            <a:lvl3pPr marL="534639">
              <a:defRPr>
                <a:solidFill>
                  <a:schemeClr val="bg1"/>
                </a:solidFill>
              </a:defRPr>
            </a:lvl3pPr>
            <a:lvl4pPr marL="801958">
              <a:defRPr>
                <a:solidFill>
                  <a:schemeClr val="bg1"/>
                </a:solidFill>
              </a:defRPr>
            </a:lvl4pPr>
            <a:lvl5pPr marL="1069277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073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7A26880-8DD7-4A78-ADAF-91ED2E744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167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B070B28-7AAC-47E5-9EB5-96B8B8B88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254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247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304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1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7304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344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0659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34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0E64C6A-78AE-4547-94F4-A7E658DB2E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C3EC46-D295-425C-8ED2-70D3C94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126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919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408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922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52717944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C72D4-8941-4841-A1D6-780403604C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29143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BBDB2-BA66-4CAF-998B-9D64B00D14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8664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6D09E6-0A52-4BB2-A361-86380E62A2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252952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26664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59436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Table Placeholder 4">
            <a:extLst>
              <a:ext uri="{FF2B5EF4-FFF2-40B4-BE49-F238E27FC236}">
                <a16:creationId xmlns:a16="http://schemas.microsoft.com/office/drawing/2014/main" id="{C5AC4C92-885D-49C5-B704-597DE68FC006}"/>
              </a:ext>
            </a:extLst>
          </p:cNvPr>
          <p:cNvSpPr txBox="1">
            <a:spLocks/>
          </p:cNvSpPr>
          <p:nvPr userDrawn="1"/>
        </p:nvSpPr>
        <p:spPr>
          <a:xfrm>
            <a:off x="609917" y="1137920"/>
            <a:ext cx="4957505" cy="42674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616" marR="0" lvl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04A2E968-DBA8-4BD3-8F8F-9B23825BC4D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73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46139" y="1"/>
            <a:ext cx="2997862" cy="61561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558041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7921"/>
            <a:ext cx="5471882" cy="873760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201" y="2311401"/>
            <a:ext cx="2683690" cy="384470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245392" y="2311402"/>
            <a:ext cx="2683690" cy="1254759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45392" y="4236721"/>
            <a:ext cx="2683690" cy="1944160"/>
          </a:xfrm>
        </p:spPr>
        <p:txBody>
          <a:bodyPr numCol="1"/>
          <a:lstStyle>
            <a:lvl1pPr marL="0" indent="0">
              <a:buNone/>
              <a:defRPr sz="134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29C318B-FAE0-4A50-A714-607EF622AF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559340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8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787414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418" y="294200"/>
            <a:ext cx="6665528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20417" y="1137921"/>
            <a:ext cx="2056091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93076" y="1137921"/>
            <a:ext cx="2101787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13F91-AFC9-4CB0-B48E-B4031BDF7D7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4160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1F8FB650-5772-4CFF-A59E-E50003D5B7E8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0434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 January 2023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1CB2FF26-5F1A-4997-840E-AF8798A83614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0434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AEB029DD-FCC6-4DDC-AAD8-F1860192A33F}"/>
              </a:ext>
            </a:extLst>
          </p:cNvPr>
          <p:cNvSpPr txBox="1">
            <a:spLocks/>
          </p:cNvSpPr>
          <p:nvPr userDrawn="1"/>
        </p:nvSpPr>
        <p:spPr>
          <a:xfrm>
            <a:off x="363093" y="6510434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FA3C359A-B5BC-42B7-A202-179DE584779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389239" y="6327648"/>
            <a:ext cx="303213" cy="311150"/>
            <a:chOff x="7110" y="4004"/>
            <a:chExt cx="191" cy="19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4F719B64-B3B1-48C2-B450-38612B674A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7736FD6-78F3-4B89-85A9-27C986EB5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6EA5B571-EF6D-4C78-86A3-AD0372FBA2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614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85" r:id="rId15"/>
    <p:sldLayoutId id="2147483883" r:id="rId16"/>
    <p:sldLayoutId id="2147483831" r:id="rId17"/>
    <p:sldLayoutId id="2147483832" r:id="rId18"/>
    <p:sldLayoutId id="2147483833" r:id="rId19"/>
    <p:sldLayoutId id="2147483834" r:id="rId20"/>
    <p:sldLayoutId id="2147483835" r:id="rId21"/>
    <p:sldLayoutId id="2147483836" r:id="rId22"/>
    <p:sldLayoutId id="2147483837" r:id="rId23"/>
    <p:sldLayoutId id="2147483838" r:id="rId24"/>
    <p:sldLayoutId id="2147483839" r:id="rId25"/>
    <p:sldLayoutId id="2147483840" r:id="rId26"/>
    <p:sldLayoutId id="2147483893" r:id="rId27"/>
    <p:sldLayoutId id="2147483841" r:id="rId28"/>
    <p:sldLayoutId id="2147483892" r:id="rId29"/>
    <p:sldLayoutId id="2147483845" r:id="rId30"/>
    <p:sldLayoutId id="2147483846" r:id="rId31"/>
    <p:sldLayoutId id="2147483847" r:id="rId32"/>
    <p:sldLayoutId id="2147483848" r:id="rId33"/>
    <p:sldLayoutId id="2147483849" r:id="rId34"/>
    <p:sldLayoutId id="2147483878" r:id="rId35"/>
    <p:sldLayoutId id="2147483894" r:id="rId36"/>
    <p:sldLayoutId id="2147483895" r:id="rId37"/>
  </p:sldLayoutIdLst>
  <p:hf hdr="0"/>
  <p:txStyles>
    <p:titleStyle>
      <a:lvl1pPr algn="l" defTabSz="685434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6731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53463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801958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06927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33659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1884944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61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78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96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Date Placeholder 5">
            <a:extLst>
              <a:ext uri="{FF2B5EF4-FFF2-40B4-BE49-F238E27FC236}">
                <a16:creationId xmlns:a16="http://schemas.microsoft.com/office/drawing/2014/main" id="{C0113E29-8D23-4969-8B1F-87FCBB6999BE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0434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 January 2023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31" name="Footer Placeholder 6">
            <a:extLst>
              <a:ext uri="{FF2B5EF4-FFF2-40B4-BE49-F238E27FC236}">
                <a16:creationId xmlns:a16="http://schemas.microsoft.com/office/drawing/2014/main" id="{AED3E291-656A-4047-9088-57F20D25B87A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0434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32" name="Slide Number Placeholder 7">
            <a:extLst>
              <a:ext uri="{FF2B5EF4-FFF2-40B4-BE49-F238E27FC236}">
                <a16:creationId xmlns:a16="http://schemas.microsoft.com/office/drawing/2014/main" id="{EDB6B942-B7F4-4C13-AEF8-A507D8CD0897}"/>
              </a:ext>
            </a:extLst>
          </p:cNvPr>
          <p:cNvSpPr txBox="1">
            <a:spLocks/>
          </p:cNvSpPr>
          <p:nvPr userDrawn="1"/>
        </p:nvSpPr>
        <p:spPr>
          <a:xfrm>
            <a:off x="363093" y="6510434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grpSp>
        <p:nvGrpSpPr>
          <p:cNvPr id="33" name="Group 4">
            <a:extLst>
              <a:ext uri="{FF2B5EF4-FFF2-40B4-BE49-F238E27FC236}">
                <a16:creationId xmlns:a16="http://schemas.microsoft.com/office/drawing/2014/main" id="{E2DE897B-6A56-42E5-AF48-90126B4ED28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389239" y="6327648"/>
            <a:ext cx="303213" cy="311150"/>
            <a:chOff x="7110" y="4004"/>
            <a:chExt cx="191" cy="19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D48BB66-02F6-4ED8-9FD5-48E54C36FE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6014BF9D-593E-45CF-B005-599C741C91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850113E5-485B-4D4B-BE63-746D98C5A3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6659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84" r:id="rId15"/>
    <p:sldLayoutId id="2147483886" r:id="rId16"/>
    <p:sldLayoutId id="2147483865" r:id="rId17"/>
    <p:sldLayoutId id="2147483866" r:id="rId18"/>
    <p:sldLayoutId id="2147483867" r:id="rId19"/>
    <p:sldLayoutId id="2147483868" r:id="rId20"/>
    <p:sldLayoutId id="2147483869" r:id="rId21"/>
    <p:sldLayoutId id="2147483870" r:id="rId22"/>
    <p:sldLayoutId id="2147483871" r:id="rId23"/>
    <p:sldLayoutId id="2147483872" r:id="rId24"/>
    <p:sldLayoutId id="2147483873" r:id="rId25"/>
    <p:sldLayoutId id="2147483874" r:id="rId26"/>
    <p:sldLayoutId id="2147483891" r:id="rId27"/>
    <p:sldLayoutId id="2147483875" r:id="rId28"/>
    <p:sldLayoutId id="2147483890" r:id="rId29"/>
    <p:sldLayoutId id="2147483876" r:id="rId30"/>
    <p:sldLayoutId id="2147483880" r:id="rId31"/>
  </p:sldLayoutIdLst>
  <p:hf hdr="0"/>
  <p:txStyles>
    <p:titleStyle>
      <a:lvl1pPr algn="l" defTabSz="685434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6731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53463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801958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06927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33659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1884944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61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78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96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85" userDrawn="1">
          <p15:clr>
            <a:srgbClr val="F26B43"/>
          </p15:clr>
        </p15:guide>
        <p15:guide id="4" pos="5475" userDrawn="1">
          <p15:clr>
            <a:srgbClr val="F26B43"/>
          </p15:clr>
        </p15:guide>
        <p15:guide id="5" orient="horz" pos="712" userDrawn="1">
          <p15:clr>
            <a:srgbClr val="F26B43"/>
          </p15:clr>
        </p15:guide>
        <p15:guide id="6" orient="horz" pos="3840" userDrawn="1">
          <p15:clr>
            <a:srgbClr val="F26B43"/>
          </p15:clr>
        </p15:guide>
        <p15:guide id="7" orient="horz" pos="173" userDrawn="1">
          <p15:clr>
            <a:srgbClr val="F26B43"/>
          </p15:clr>
        </p15:guide>
        <p15:guide id="8" orient="horz" pos="4193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39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bricks.com/learn/certification/data-engineer-professional" TargetMode="External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rtner-academy.databricks.com/learn/course/874/advanced-data-engineering-with-databricks" TargetMode="External"/><Relationship Id="rId2" Type="http://schemas.openxmlformats.org/officeDocument/2006/relationships/hyperlink" Target="https://partner-academy.databricks.com/learn" TargetMode="External"/><Relationship Id="rId1" Type="http://schemas.openxmlformats.org/officeDocument/2006/relationships/slideLayout" Target="../slideLayouts/slideLayout42.xml"/><Relationship Id="rId5" Type="http://schemas.openxmlformats.org/officeDocument/2006/relationships/hyperlink" Target="https://spark.apache.org/docs/latest/structured-streaming-programming-guide.html" TargetMode="External"/><Relationship Id="rId4" Type="http://schemas.openxmlformats.org/officeDocument/2006/relationships/hyperlink" Target="https://partner-academy.databricks.com/learn/course/6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bricks.com/resources/webinar/best-data-engineering-platform-lakehouse?utm_source=databricks&amp;utm_medium=social&amp;utm_campaign=7018Y000001Nm5LQAS&amp;utm_term=bambu&amp;blaid=3995870" TargetMode="Externa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assessor.com/databricks" TargetMode="External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C6A47F4-76EF-42D2-B1DD-A8DF80FECE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Kumar Rohit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B2F24FF-8224-4739-91F2-FA4735979F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Senior</a:t>
            </a:r>
          </a:p>
        </p:txBody>
      </p:sp>
      <p:sp>
        <p:nvSpPr>
          <p:cNvPr id="27" name="Title 7">
            <a:extLst>
              <a:ext uri="{FF2B5EF4-FFF2-40B4-BE49-F238E27FC236}">
                <a16:creationId xmlns:a16="http://schemas.microsoft.com/office/drawing/2014/main" id="{4C90BD62-3A3F-4E5A-A574-E203E1FC2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902" y="1476597"/>
            <a:ext cx="4064949" cy="860400"/>
          </a:xfrm>
        </p:spPr>
        <p:txBody>
          <a:bodyPr/>
          <a:lstStyle/>
          <a:p>
            <a:r>
              <a:rPr lang="en-IN" sz="2800" b="1" dirty="0">
                <a:solidFill>
                  <a:schemeClr val="bg1"/>
                </a:solidFill>
              </a:rPr>
              <a:t>Databricks Certified Data Engineer Professional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8" name="Subtitle 8">
            <a:extLst>
              <a:ext uri="{FF2B5EF4-FFF2-40B4-BE49-F238E27FC236}">
                <a16:creationId xmlns:a16="http://schemas.microsoft.com/office/drawing/2014/main" id="{371E02FE-8AB8-4136-A86F-0AE4468B1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02" y="2753604"/>
            <a:ext cx="3492134" cy="760174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7" name="Picture 4" descr="Databricks Logo PNG Vector (SVG) Free Download">
            <a:extLst>
              <a:ext uri="{FF2B5EF4-FFF2-40B4-BE49-F238E27FC236}">
                <a16:creationId xmlns:a16="http://schemas.microsoft.com/office/drawing/2014/main" id="{C81138D6-F59F-4844-A0EA-2ECD52D9B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2540540"/>
            <a:ext cx="2302510" cy="129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60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Contents/agenda slide.&#10;On the left side agendas are put in a numerical format. And on the right side you can place they Key Takeaways if any.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39" name="Content Placeholder 20">
            <a:extLst>
              <a:ext uri="{FF2B5EF4-FFF2-40B4-BE49-F238E27FC236}">
                <a16:creationId xmlns:a16="http://schemas.microsoft.com/office/drawing/2014/main" id="{5D186202-01E2-42D4-AC93-37E72FA509E5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579456421"/>
              </p:ext>
            </p:extLst>
          </p:nvPr>
        </p:nvGraphicFramePr>
        <p:xfrm>
          <a:off x="457200" y="1138236"/>
          <a:ext cx="3606970" cy="4223880"/>
        </p:xfrm>
        <a:graphic>
          <a:graphicData uri="http://schemas.openxmlformats.org/drawingml/2006/table">
            <a:tbl>
              <a:tblPr firstRow="1" bandRow="1"/>
              <a:tblGrid>
                <a:gridCol w="24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6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l"/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1.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l"/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About Exam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6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l"/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2.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Resources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6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l"/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3.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Voucher Details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6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l"/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4.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Exam Registration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6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l"/>
                      <a:endParaRPr lang="en-GB" sz="1600" b="0" dirty="0">
                        <a:solidFill>
                          <a:schemeClr val="bg1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21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l"/>
                      <a:endParaRPr lang="en-GB" sz="1600" b="0" dirty="0">
                        <a:solidFill>
                          <a:schemeClr val="bg1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6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l"/>
                      <a:endParaRPr lang="en-GB" sz="1600" b="0" dirty="0">
                        <a:solidFill>
                          <a:schemeClr val="bg1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14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590400"/>
          </a:xfrm>
        </p:spPr>
        <p:txBody>
          <a:bodyPr/>
          <a:lstStyle/>
          <a:p>
            <a:r>
              <a:rPr lang="en-GB" dirty="0"/>
              <a:t>About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1B3139"/>
                </a:solidFill>
                <a:effectLst/>
                <a:latin typeface="DM Sans" pitchFamily="2" charset="0"/>
              </a:rPr>
              <a:t>The questions will be distributed by high-level topic in the following way: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1B3139"/>
                </a:solidFill>
                <a:latin typeface="DM Sans" pitchFamily="2" charset="0"/>
              </a:rPr>
              <a:t>Databricks Tooling – 20% (12/60)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1B3139"/>
                </a:solidFill>
                <a:latin typeface="DM Sans" pitchFamily="2" charset="0"/>
              </a:rPr>
              <a:t>Data Processing – 30% (18/60)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1B3139"/>
                </a:solidFill>
                <a:latin typeface="DM Sans" pitchFamily="2" charset="0"/>
              </a:rPr>
              <a:t>Data </a:t>
            </a:r>
            <a:r>
              <a:rPr lang="en-IN" sz="1600" dirty="0" err="1">
                <a:solidFill>
                  <a:srgbClr val="1B3139"/>
                </a:solidFill>
                <a:latin typeface="DM Sans" pitchFamily="2" charset="0"/>
              </a:rPr>
              <a:t>Modeling</a:t>
            </a:r>
            <a:r>
              <a:rPr lang="en-IN" sz="1600" dirty="0">
                <a:solidFill>
                  <a:srgbClr val="1B3139"/>
                </a:solidFill>
                <a:latin typeface="DM Sans" pitchFamily="2" charset="0"/>
              </a:rPr>
              <a:t> – 20% (12/60)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1B3139"/>
                </a:solidFill>
                <a:latin typeface="DM Sans" pitchFamily="2" charset="0"/>
              </a:rPr>
              <a:t>Security and Governance – 10% (6/60)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1B3139"/>
                </a:solidFill>
                <a:latin typeface="DM Sans" pitchFamily="2" charset="0"/>
              </a:rPr>
              <a:t>Monitoring and Logging – 10% (6/60)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1B3139"/>
                </a:solidFill>
                <a:latin typeface="DM Sans" pitchFamily="2" charset="0"/>
              </a:rPr>
              <a:t>Testing and Deployment – 10% (6/60)</a:t>
            </a:r>
          </a:p>
          <a:p>
            <a:pPr marL="267320" lvl="1" indent="0">
              <a:buNone/>
            </a:pPr>
            <a:br>
              <a:rPr lang="en-IN" b="0" i="0" dirty="0">
                <a:solidFill>
                  <a:srgbClr val="1B3139"/>
                </a:solidFill>
                <a:effectLst/>
                <a:latin typeface="DM Sans" pitchFamily="2" charset="0"/>
              </a:rPr>
            </a:br>
            <a:r>
              <a:rPr lang="en-IN" b="0" i="0" dirty="0">
                <a:solidFill>
                  <a:srgbClr val="1B3139"/>
                </a:solidFill>
                <a:effectLst/>
                <a:latin typeface="DM Sans" pitchFamily="2" charset="0"/>
              </a:rPr>
              <a:t>URL : </a:t>
            </a:r>
            <a:r>
              <a:rPr lang="en-IN" dirty="0">
                <a:hlinkClick r:id="rId2"/>
              </a:rPr>
              <a:t>Databricks Certified Data Engineer Professional – Databricks</a:t>
            </a:r>
            <a:endParaRPr lang="en-IN" dirty="0"/>
          </a:p>
          <a:p>
            <a:pPr marL="267320" lvl="1" indent="0">
              <a:buNone/>
            </a:pPr>
            <a:endParaRPr lang="en-IN" dirty="0"/>
          </a:p>
          <a:p>
            <a:pPr algn="l"/>
            <a:r>
              <a:rPr lang="en-IN" sz="1800" dirty="0">
                <a:solidFill>
                  <a:srgbClr val="1B3139"/>
                </a:solidFill>
                <a:latin typeface="DM Sans"/>
              </a:rPr>
              <a:t>Total Questions – 60</a:t>
            </a:r>
          </a:p>
          <a:p>
            <a:pPr algn="l"/>
            <a:r>
              <a:rPr lang="en-IN" sz="1800" dirty="0">
                <a:solidFill>
                  <a:srgbClr val="1B3139"/>
                </a:solidFill>
                <a:latin typeface="DM Sans"/>
              </a:rPr>
              <a:t>Pass Percentage – 70 % ( 42/60)</a:t>
            </a:r>
          </a:p>
          <a:p>
            <a:pPr algn="l"/>
            <a:r>
              <a:rPr lang="en-IN" sz="1800" dirty="0">
                <a:solidFill>
                  <a:srgbClr val="1B3139"/>
                </a:solidFill>
                <a:latin typeface="DM Sans"/>
              </a:rPr>
              <a:t>No Multiple Selection Answer(check all that applies…)</a:t>
            </a:r>
          </a:p>
          <a:p>
            <a:pPr algn="l"/>
            <a:r>
              <a:rPr lang="en-IN" sz="1800" dirty="0">
                <a:solidFill>
                  <a:srgbClr val="1B3139"/>
                </a:solidFill>
                <a:latin typeface="DM Sans"/>
              </a:rPr>
              <a:t>Duration – 120 minutes</a:t>
            </a:r>
            <a:endParaRPr lang="en-IN" sz="1800" b="0" i="0" dirty="0">
              <a:solidFill>
                <a:srgbClr val="1B3139"/>
              </a:solidFill>
              <a:effectLst/>
              <a:latin typeface="DM Sans"/>
            </a:endParaRPr>
          </a:p>
          <a:p>
            <a:pPr algn="l"/>
            <a:r>
              <a:rPr lang="en-IN" sz="1800" dirty="0">
                <a:solidFill>
                  <a:srgbClr val="1B3139"/>
                </a:solidFill>
                <a:latin typeface="DM Sans"/>
              </a:rPr>
              <a:t>Exam Cost – 200$</a:t>
            </a:r>
          </a:p>
          <a:p>
            <a:pPr marL="267320" lvl="1" indent="0">
              <a:buNone/>
            </a:pPr>
            <a:endParaRPr lang="en-IN" b="0" i="0" dirty="0">
              <a:solidFill>
                <a:srgbClr val="1B3139"/>
              </a:solidFill>
              <a:effectLst/>
              <a:latin typeface="DM Sans" pitchFamily="2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1B3139"/>
                </a:solidFill>
                <a:effectLst/>
                <a:latin typeface="DM Sans" pitchFamily="2" charset="0"/>
              </a:rPr>
              <a:t>Databricks Partner Academy Registration</a:t>
            </a:r>
            <a:br>
              <a:rPr lang="en-IN" b="0" i="0" dirty="0">
                <a:solidFill>
                  <a:srgbClr val="1B3139"/>
                </a:solidFill>
                <a:effectLst/>
                <a:latin typeface="DM Sans" pitchFamily="2" charset="0"/>
              </a:rPr>
            </a:br>
            <a:r>
              <a:rPr lang="en-IN" sz="1600" dirty="0">
                <a:hlinkClick r:id="rId2"/>
              </a:rPr>
              <a:t>Databricks Partner Academy Login - Databricks</a:t>
            </a:r>
            <a:endParaRPr lang="en-IN" sz="1600" b="0" i="0" dirty="0">
              <a:solidFill>
                <a:srgbClr val="1B3139"/>
              </a:solidFill>
              <a:effectLst/>
              <a:latin typeface="DM Sans" pitchFamily="2" charset="0"/>
            </a:endParaRPr>
          </a:p>
          <a:p>
            <a:pPr marL="267320" lvl="1" indent="0">
              <a:buNone/>
            </a:pPr>
            <a:endParaRPr lang="en-IN" dirty="0"/>
          </a:p>
          <a:p>
            <a:pPr algn="l"/>
            <a:r>
              <a:rPr lang="en-IN" dirty="0">
                <a:solidFill>
                  <a:srgbClr val="1B3139"/>
                </a:solidFill>
                <a:latin typeface="DM Sans" pitchFamily="2" charset="0"/>
              </a:rPr>
              <a:t>Advanced Data Engineering with Databricks</a:t>
            </a:r>
            <a:br>
              <a:rPr lang="en-IN" sz="1800" dirty="0">
                <a:solidFill>
                  <a:srgbClr val="1B3139"/>
                </a:solidFill>
                <a:latin typeface="DM Sans"/>
              </a:rPr>
            </a:br>
            <a:r>
              <a:rPr lang="en-IN" sz="1600" dirty="0">
                <a:hlinkClick r:id="rId3"/>
              </a:rPr>
              <a:t>Advanced Data Engineering with Databricks</a:t>
            </a:r>
            <a:endParaRPr lang="en-IN" sz="1600" dirty="0">
              <a:solidFill>
                <a:srgbClr val="1B3139"/>
              </a:solidFill>
              <a:latin typeface="DM Sans"/>
            </a:endParaRPr>
          </a:p>
          <a:p>
            <a:pPr algn="l"/>
            <a:endParaRPr lang="en-IN" sz="1800" dirty="0">
              <a:solidFill>
                <a:srgbClr val="1B3139"/>
              </a:solidFill>
              <a:latin typeface="DM Sans"/>
            </a:endParaRPr>
          </a:p>
          <a:p>
            <a:pPr algn="l"/>
            <a:r>
              <a:rPr lang="en-IN" dirty="0">
                <a:solidFill>
                  <a:srgbClr val="1B3139"/>
                </a:solidFill>
                <a:latin typeface="DM Sans" pitchFamily="2" charset="0"/>
              </a:rPr>
              <a:t>Data Engineering with Databricks V2</a:t>
            </a:r>
            <a:br>
              <a:rPr lang="en-IN" dirty="0">
                <a:solidFill>
                  <a:srgbClr val="1B3139"/>
                </a:solidFill>
                <a:latin typeface="DM Sans" pitchFamily="2" charset="0"/>
              </a:rPr>
            </a:br>
            <a:r>
              <a:rPr lang="en-IN" sz="1600" dirty="0">
                <a:hlinkClick r:id="rId4"/>
              </a:rPr>
              <a:t>Data Engineering with Databricks V2</a:t>
            </a:r>
            <a:endParaRPr lang="en-IN" dirty="0">
              <a:solidFill>
                <a:srgbClr val="1B3139"/>
              </a:solidFill>
              <a:latin typeface="DM Sans" pitchFamily="2" charset="0"/>
            </a:endParaRPr>
          </a:p>
          <a:p>
            <a:pPr algn="l"/>
            <a:endParaRPr lang="en-IN" sz="1800" b="0" i="0" dirty="0">
              <a:solidFill>
                <a:srgbClr val="1B3139"/>
              </a:solidFill>
              <a:effectLst/>
              <a:latin typeface="DM Sans" pitchFamily="2" charset="0"/>
            </a:endParaRPr>
          </a:p>
          <a:p>
            <a:r>
              <a:rPr lang="en-IN" dirty="0">
                <a:solidFill>
                  <a:srgbClr val="1B3139"/>
                </a:solidFill>
                <a:latin typeface="DM Sans" pitchFamily="2" charset="0"/>
              </a:rPr>
              <a:t>Structured Streaming Programming Guide</a:t>
            </a:r>
          </a:p>
          <a:p>
            <a:pPr marL="0" indent="0">
              <a:buNone/>
            </a:pPr>
            <a:r>
              <a:rPr lang="en-IN" sz="1800" dirty="0"/>
              <a:t>     </a:t>
            </a:r>
            <a:r>
              <a:rPr lang="en-IN" sz="1600" dirty="0">
                <a:hlinkClick r:id="rId5"/>
              </a:rPr>
              <a:t>Spark Structured Streaming Documentation</a:t>
            </a:r>
            <a:endParaRPr lang="en-IN" sz="1600" dirty="0"/>
          </a:p>
          <a:p>
            <a:pPr marL="0" indent="0">
              <a:buNone/>
            </a:pPr>
            <a:endParaRPr lang="en-IN" sz="1800" dirty="0">
              <a:solidFill>
                <a:srgbClr val="1B3139"/>
              </a:solidFill>
              <a:latin typeface="DM Sans" pitchFamily="2" charset="0"/>
            </a:endParaRPr>
          </a:p>
          <a:p>
            <a:pPr marL="0" indent="0" algn="l">
              <a:buNone/>
            </a:pPr>
            <a:endParaRPr lang="en-IN" sz="1800" b="0" i="0" dirty="0">
              <a:solidFill>
                <a:srgbClr val="1B3139"/>
              </a:solidFill>
              <a:effectLst/>
              <a:latin typeface="DM Sans"/>
            </a:endParaRPr>
          </a:p>
          <a:p>
            <a:pPr marL="267320" lvl="1" indent="0">
              <a:buNone/>
            </a:pPr>
            <a:endParaRPr lang="en-IN" b="0" i="0" dirty="0">
              <a:solidFill>
                <a:srgbClr val="1B3139"/>
              </a:solidFill>
              <a:effectLst/>
              <a:latin typeface="DM Sans" pitchFamily="2" charset="0"/>
            </a:endParaRPr>
          </a:p>
          <a:p>
            <a:pPr marL="267320" lvl="1" indent="0">
              <a:buNone/>
            </a:pPr>
            <a:endParaRPr lang="en-IN" dirty="0">
              <a:solidFill>
                <a:srgbClr val="1B3139"/>
              </a:solidFill>
              <a:latin typeface="DM Sans" pitchFamily="2" charset="0"/>
            </a:endParaRPr>
          </a:p>
          <a:p>
            <a:pPr marL="267320" lvl="1" indent="0">
              <a:buNone/>
            </a:pPr>
            <a:endParaRPr lang="en-IN" b="0" i="0" dirty="0">
              <a:solidFill>
                <a:srgbClr val="1B3139"/>
              </a:solidFill>
              <a:effectLst/>
              <a:latin typeface="DM Sans" pitchFamily="2" charset="0"/>
            </a:endParaRPr>
          </a:p>
          <a:p>
            <a:pPr marL="267320" lvl="1" indent="0">
              <a:buNone/>
            </a:pPr>
            <a:endParaRPr lang="en-IN" b="0" i="0" dirty="0">
              <a:solidFill>
                <a:srgbClr val="1B3139"/>
              </a:solidFill>
              <a:effectLst/>
              <a:latin typeface="DM Sans" pitchFamily="2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22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VOUCHER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1B3139"/>
                </a:solidFill>
                <a:effectLst/>
                <a:latin typeface="DM Sans" pitchFamily="2" charset="0"/>
              </a:rPr>
              <a:t>Attend Databricks live session on Feb 1</a:t>
            </a:r>
            <a:r>
              <a:rPr lang="en-IN" b="0" i="0" baseline="30000" dirty="0">
                <a:solidFill>
                  <a:srgbClr val="1B3139"/>
                </a:solidFill>
                <a:effectLst/>
                <a:latin typeface="DM Sans" pitchFamily="2" charset="0"/>
              </a:rPr>
              <a:t>st</a:t>
            </a:r>
            <a:r>
              <a:rPr lang="en-IN" b="0" i="0" dirty="0">
                <a:solidFill>
                  <a:srgbClr val="1B3139"/>
                </a:solidFill>
                <a:effectLst/>
                <a:latin typeface="DM Sans" pitchFamily="2" charset="0"/>
              </a:rPr>
              <a:t> to get 150 $ Voucher</a:t>
            </a:r>
            <a:br>
              <a:rPr lang="en-IN" b="0" i="0" dirty="0">
                <a:solidFill>
                  <a:srgbClr val="1B3139"/>
                </a:solidFill>
                <a:effectLst/>
                <a:latin typeface="DM Sans" pitchFamily="2" charset="0"/>
              </a:rPr>
            </a:br>
            <a:r>
              <a:rPr lang="en-IN" sz="1600" dirty="0" err="1">
                <a:hlinkClick r:id="rId2"/>
              </a:rPr>
              <a:t>Databricks_Live_Session</a:t>
            </a:r>
            <a:endParaRPr lang="en-IN" sz="1600" b="0" i="0" dirty="0">
              <a:solidFill>
                <a:srgbClr val="1B3139"/>
              </a:solidFill>
              <a:effectLst/>
              <a:latin typeface="DM Sans" pitchFamily="2" charset="0"/>
            </a:endParaRPr>
          </a:p>
          <a:p>
            <a:pPr marL="267320" lvl="1" indent="0">
              <a:buNone/>
            </a:pPr>
            <a:endParaRPr lang="en-IN" dirty="0"/>
          </a:p>
          <a:p>
            <a:pPr marL="267320" lvl="1" indent="0">
              <a:buNone/>
            </a:pPr>
            <a:endParaRPr lang="en-IN" b="0" i="0" dirty="0">
              <a:solidFill>
                <a:srgbClr val="1B3139"/>
              </a:solidFill>
              <a:effectLst/>
              <a:latin typeface="DM Sans" pitchFamily="2" charset="0"/>
            </a:endParaRPr>
          </a:p>
          <a:p>
            <a:pPr marL="267320" lvl="1" indent="0">
              <a:buNone/>
            </a:pPr>
            <a:endParaRPr lang="en-IN" dirty="0">
              <a:solidFill>
                <a:srgbClr val="1B3139"/>
              </a:solidFill>
              <a:latin typeface="DM Sans" pitchFamily="2" charset="0"/>
            </a:endParaRPr>
          </a:p>
          <a:p>
            <a:pPr marL="267320" lvl="1" indent="0">
              <a:buNone/>
            </a:pPr>
            <a:endParaRPr lang="en-IN" b="0" i="0" dirty="0">
              <a:solidFill>
                <a:srgbClr val="1B3139"/>
              </a:solidFill>
              <a:effectLst/>
              <a:latin typeface="DM Sans" pitchFamily="2" charset="0"/>
            </a:endParaRPr>
          </a:p>
          <a:p>
            <a:pPr marL="267320" lvl="1" indent="0">
              <a:buNone/>
            </a:pPr>
            <a:endParaRPr lang="en-IN" b="0" i="0" dirty="0">
              <a:solidFill>
                <a:srgbClr val="1B3139"/>
              </a:solidFill>
              <a:effectLst/>
              <a:latin typeface="DM Sans" pitchFamily="2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2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590400"/>
          </a:xfrm>
        </p:spPr>
        <p:txBody>
          <a:bodyPr/>
          <a:lstStyle/>
          <a:p>
            <a:r>
              <a:rPr lang="en-GB" dirty="0"/>
              <a:t>EXAM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000" dirty="0">
                <a:solidFill>
                  <a:srgbClr val="1B3139"/>
                </a:solidFill>
                <a:latin typeface="DM Sans"/>
              </a:rPr>
              <a:t>Steps to register for the exam:</a:t>
            </a:r>
          </a:p>
          <a:p>
            <a:pPr marL="55307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B3139"/>
                </a:solidFill>
                <a:latin typeface="DM Sans"/>
              </a:rPr>
              <a:t>Create an Account using your personal email:</a:t>
            </a:r>
          </a:p>
          <a:p>
            <a:pPr lvl="1"/>
            <a:r>
              <a:rPr lang="en-IN" dirty="0">
                <a:solidFill>
                  <a:srgbClr val="1B3139"/>
                </a:solidFill>
                <a:latin typeface="DM Sans"/>
                <a:hlinkClick r:id="rId2"/>
              </a:rPr>
              <a:t>https://www.webassessor.com/databricks</a:t>
            </a:r>
            <a:endParaRPr lang="en-IN" dirty="0">
              <a:solidFill>
                <a:srgbClr val="1B3139"/>
              </a:solidFill>
              <a:latin typeface="DM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B3139"/>
                </a:solidFill>
                <a:latin typeface="DM Sans"/>
              </a:rPr>
              <a:t>Login using your creds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B3139"/>
                </a:solidFill>
                <a:latin typeface="DM Sans"/>
              </a:rPr>
              <a:t>Click on Register for an 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B3139"/>
                </a:solidFill>
                <a:latin typeface="DM Sans"/>
              </a:rPr>
              <a:t>Expand Section - </a:t>
            </a:r>
            <a:r>
              <a:rPr lang="en-IN" sz="2000" b="1" dirty="0">
                <a:solidFill>
                  <a:srgbClr val="1B3139"/>
                </a:solidFill>
                <a:latin typeface="DM Sans"/>
              </a:rPr>
              <a:t>Databricks Certified Exam </a:t>
            </a:r>
            <a:r>
              <a:rPr lang="en-IN" sz="2000" b="1" dirty="0" err="1">
                <a:solidFill>
                  <a:srgbClr val="1B3139"/>
                </a:solidFill>
                <a:latin typeface="DM Sans"/>
              </a:rPr>
              <a:t>Catalog</a:t>
            </a:r>
            <a:r>
              <a:rPr lang="en-IN" sz="2000" b="1" dirty="0">
                <a:solidFill>
                  <a:srgbClr val="1B3139"/>
                </a:solidFill>
                <a:latin typeface="DM Sans"/>
              </a:rPr>
              <a:t> –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B3139"/>
                </a:solidFill>
                <a:latin typeface="DM Sans"/>
              </a:rPr>
              <a:t>Look for </a:t>
            </a:r>
            <a:r>
              <a:rPr lang="en-IN" sz="2000" b="1" dirty="0">
                <a:solidFill>
                  <a:srgbClr val="1B3139"/>
                </a:solidFill>
                <a:latin typeface="DM Sans"/>
              </a:rPr>
              <a:t>Databricks Certified Data Analyst Associate </a:t>
            </a:r>
            <a:r>
              <a:rPr lang="en-IN" sz="2000" dirty="0">
                <a:solidFill>
                  <a:srgbClr val="1B3139"/>
                </a:solidFill>
                <a:latin typeface="DM Sans"/>
              </a:rPr>
              <a:t>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B3139"/>
                </a:solidFill>
                <a:latin typeface="DM Sans"/>
              </a:rPr>
              <a:t>Click </a:t>
            </a:r>
            <a:r>
              <a:rPr lang="en-IN" sz="2000" b="1" dirty="0">
                <a:solidFill>
                  <a:srgbClr val="1B3139"/>
                </a:solidFill>
                <a:latin typeface="DM Sans"/>
              </a:rPr>
              <a:t>Continue</a:t>
            </a:r>
            <a:r>
              <a:rPr lang="en-IN" sz="2000" dirty="0">
                <a:solidFill>
                  <a:srgbClr val="1B3139"/>
                </a:solidFill>
                <a:latin typeface="DM Sans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B3139"/>
                </a:solidFill>
                <a:latin typeface="DM Sans"/>
              </a:rPr>
              <a:t>Fill in your details like preferred Date Time, followed by your credit/debit card details and Voucher Code (if any)</a:t>
            </a:r>
          </a:p>
          <a:p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pPr algn="l"/>
            <a:endParaRPr lang="en-IN" sz="1400" b="0" i="0" dirty="0">
              <a:solidFill>
                <a:srgbClr val="1B3139"/>
              </a:solidFill>
              <a:effectLst/>
              <a:latin typeface="DM Sans"/>
            </a:endParaRPr>
          </a:p>
          <a:p>
            <a:pPr algn="l"/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pPr algn="l"/>
            <a:endParaRPr lang="en-IN" sz="1400" b="0" i="0" dirty="0">
              <a:solidFill>
                <a:srgbClr val="1B3139"/>
              </a:solidFill>
              <a:effectLst/>
              <a:latin typeface="DM Sans"/>
            </a:endParaRPr>
          </a:p>
          <a:p>
            <a:pPr algn="l"/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pPr algn="l"/>
            <a:endParaRPr lang="en-IN" sz="1400" dirty="0">
              <a:solidFill>
                <a:srgbClr val="1B3139"/>
              </a:solidFill>
              <a:latin typeface="DM Sans"/>
            </a:endParaRPr>
          </a:p>
          <a:p>
            <a:pPr algn="l"/>
            <a:endParaRPr lang="en-IN" sz="1400" b="0" i="0" dirty="0">
              <a:solidFill>
                <a:srgbClr val="1B3139"/>
              </a:solidFill>
              <a:effectLst/>
              <a:latin typeface="DM Sans"/>
            </a:endParaRPr>
          </a:p>
          <a:p>
            <a:pPr algn="l"/>
            <a:endParaRPr lang="en-IN" sz="1400" b="0" i="0" dirty="0">
              <a:solidFill>
                <a:srgbClr val="1B3139"/>
              </a:solidFill>
              <a:effectLst/>
              <a:latin typeface="DM Sans"/>
            </a:endParaRPr>
          </a:p>
          <a:p>
            <a:pPr algn="l"/>
            <a:endParaRPr lang="en-IN" sz="1400" b="0" i="0" dirty="0">
              <a:solidFill>
                <a:srgbClr val="1B3139"/>
              </a:solidFill>
              <a:effectLst/>
              <a:latin typeface="DM Sans"/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1842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7">
            <a:extLst>
              <a:ext uri="{FF2B5EF4-FFF2-40B4-BE49-F238E27FC236}">
                <a16:creationId xmlns:a16="http://schemas.microsoft.com/office/drawing/2014/main" id="{4C90BD62-3A3F-4E5A-A574-E203E1FC2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17" y="2323404"/>
            <a:ext cx="4064949" cy="860400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THANK YOU !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8" name="Subtitle 8">
            <a:extLst>
              <a:ext uri="{FF2B5EF4-FFF2-40B4-BE49-F238E27FC236}">
                <a16:creationId xmlns:a16="http://schemas.microsoft.com/office/drawing/2014/main" id="{371E02FE-8AB8-4136-A86F-0AE4468B1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02" y="2753604"/>
            <a:ext cx="3492134" cy="760174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1558167"/>
      </p:ext>
    </p:extLst>
  </p:cSld>
  <p:clrMapOvr>
    <a:masterClrMapping/>
  </p:clrMapOvr>
</p:sld>
</file>

<file path=ppt/theme/theme1.xml><?xml version="1.0" encoding="utf-8"?>
<a:theme xmlns:a="http://schemas.openxmlformats.org/drawingml/2006/main" name="EY dark background">
  <a:themeElements>
    <a:clrScheme name="EY Color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70D5E770-E04A-461B-8456-F6738B8BE2E4}" vid="{F52AAF16-9B59-4DE1-94DD-2FF8D6A8C858}"/>
    </a:ext>
  </a:extLst>
</a:theme>
</file>

<file path=ppt/theme/theme2.xml><?xml version="1.0" encoding="utf-8"?>
<a:theme xmlns:a="http://schemas.openxmlformats.org/drawingml/2006/main" name="EY light background">
  <a:themeElements>
    <a:clrScheme name="Custom 26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ZMOutlook</vt:lpwstr>
  </property>
  <property fmtid="{D5CDD505-2E9C-101B-9397-08002B2CF9AE}" pid="3" name="SizeBefore">
    <vt:lpwstr>1190891</vt:lpwstr>
  </property>
  <property fmtid="{D5CDD505-2E9C-101B-9397-08002B2CF9AE}" pid="4" name="OptimizationTime">
    <vt:lpwstr>20230120_1248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emplate>EY regular presentation 2015 v1</Template>
  <TotalTime>0</TotalTime>
  <Words>278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DM Sans</vt:lpstr>
      <vt:lpstr>EYInterstate</vt:lpstr>
      <vt:lpstr>EYInterstate Light</vt:lpstr>
      <vt:lpstr>Georgia</vt:lpstr>
      <vt:lpstr>EY dark background</vt:lpstr>
      <vt:lpstr>EY light background</vt:lpstr>
      <vt:lpstr>Databricks Certified Data Engineer Professional</vt:lpstr>
      <vt:lpstr>Agenda</vt:lpstr>
      <vt:lpstr>About Exam</vt:lpstr>
      <vt:lpstr>RESOURCES</vt:lpstr>
      <vt:lpstr>VOUCHER Details</vt:lpstr>
      <vt:lpstr>EXAM REGISTRATION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2016-12-19T11:32:50Z</dcterms:created>
  <dcterms:modified xsi:type="dcterms:W3CDTF">2023-01-16T15:50:29Z</dcterms:modified>
  <cp:contentStatus/>
</cp:coreProperties>
</file>