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6" r:id="rId2"/>
    <p:sldId id="316" r:id="rId3"/>
    <p:sldId id="317" r:id="rId4"/>
    <p:sldId id="382" r:id="rId5"/>
    <p:sldId id="381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1" r:id="rId23"/>
    <p:sldId id="261" r:id="rId2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>
      <p:cViewPr>
        <p:scale>
          <a:sx n="66" d="100"/>
          <a:sy n="66" d="100"/>
        </p:scale>
        <p:origin x="-145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8/7/2022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err="1" smtClean="0"/>
              <a:t>KGiSL</a:t>
            </a:r>
            <a:r>
              <a:rPr lang="en-US" sz="1400" kern="1000" dirty="0" smtClean="0"/>
              <a:t>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JAVA PROGRAMMING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DAY :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65334" y="692696"/>
            <a:ext cx="78950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Java Parameterized Constructor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 constructor which has a specific number of parameters is called a parameterized constructor</a:t>
            </a:r>
            <a:r>
              <a:rPr lang="en-US" dirty="0"/>
              <a:t>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Why use the parameterized constructor?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parameterized constructor is used to provide different values to distinct objects.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However</a:t>
            </a:r>
            <a:r>
              <a:rPr lang="en-US" sz="2400" dirty="0"/>
              <a:t>, you can provide the same values also.</a:t>
            </a:r>
          </a:p>
        </p:txBody>
      </p:sp>
    </p:spTree>
    <p:extLst>
      <p:ext uri="{BB962C8B-B14F-4D97-AF65-F5344CB8AC3E}">
        <p14:creationId xmlns:p14="http://schemas.microsoft.com/office/powerpoint/2010/main" val="1648937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8488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/Java Program to demonstrate the use of the parameterized constructor.  </a:t>
            </a:r>
          </a:p>
          <a:p>
            <a:r>
              <a:rPr lang="en-US" b="1" dirty="0"/>
              <a:t>class</a:t>
            </a:r>
            <a:r>
              <a:rPr lang="en-US" dirty="0"/>
              <a:t> Student4{  </a:t>
            </a:r>
          </a:p>
          <a:p>
            <a:r>
              <a:rPr lang="en-US" dirty="0"/>
              <a:t>    </a:t>
            </a:r>
            <a:r>
              <a:rPr lang="en-US" b="1" dirty="0" err="1"/>
              <a:t>int</a:t>
            </a:r>
            <a:r>
              <a:rPr lang="en-US" dirty="0"/>
              <a:t> id;  </a:t>
            </a:r>
          </a:p>
          <a:p>
            <a:r>
              <a:rPr lang="en-US" dirty="0"/>
              <a:t>    String name;  </a:t>
            </a:r>
          </a:p>
          <a:p>
            <a:r>
              <a:rPr lang="en-US" dirty="0"/>
              <a:t>    //creating a parameterized constructor  </a:t>
            </a:r>
          </a:p>
          <a:p>
            <a:r>
              <a:rPr lang="en-US" dirty="0"/>
              <a:t>    Student4(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i,String</a:t>
            </a:r>
            <a:r>
              <a:rPr lang="en-US" dirty="0"/>
              <a:t> n){  </a:t>
            </a:r>
          </a:p>
          <a:p>
            <a:r>
              <a:rPr lang="en-US" dirty="0"/>
              <a:t>    id = i;  </a:t>
            </a:r>
          </a:p>
          <a:p>
            <a:r>
              <a:rPr lang="en-US" dirty="0"/>
              <a:t>    name = n;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    //method to display the values  </a:t>
            </a:r>
          </a:p>
          <a:p>
            <a:r>
              <a:rPr lang="en-US" dirty="0"/>
              <a:t>    </a:t>
            </a:r>
            <a:r>
              <a:rPr lang="en-US" b="1" dirty="0"/>
              <a:t>void</a:t>
            </a:r>
            <a:r>
              <a:rPr lang="en-US" dirty="0"/>
              <a:t> display(){</a:t>
            </a:r>
            <a:r>
              <a:rPr lang="en-US" dirty="0" err="1"/>
              <a:t>System.out.println</a:t>
            </a:r>
            <a:r>
              <a:rPr lang="en-US" dirty="0"/>
              <a:t>(id+" "+name);}  </a:t>
            </a:r>
          </a:p>
          <a:p>
            <a:r>
              <a:rPr lang="en-US" dirty="0"/>
              <a:t>   </a:t>
            </a:r>
          </a:p>
          <a:p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  //creating objects and passing values  </a:t>
            </a:r>
          </a:p>
          <a:p>
            <a:r>
              <a:rPr lang="en-US" dirty="0"/>
              <a:t>    Student4 s1 = </a:t>
            </a:r>
            <a:r>
              <a:rPr lang="en-US" b="1" dirty="0"/>
              <a:t>new</a:t>
            </a:r>
            <a:r>
              <a:rPr lang="en-US" dirty="0"/>
              <a:t> Student4(111,"Karan");  </a:t>
            </a:r>
          </a:p>
          <a:p>
            <a:r>
              <a:rPr lang="en-US" dirty="0"/>
              <a:t>    Student4 s2 = </a:t>
            </a:r>
            <a:r>
              <a:rPr lang="en-US" b="1" dirty="0"/>
              <a:t>new</a:t>
            </a:r>
            <a:r>
              <a:rPr lang="en-US" dirty="0"/>
              <a:t> Student4(222,"Aryan");  </a:t>
            </a:r>
          </a:p>
          <a:p>
            <a:r>
              <a:rPr lang="en-US" dirty="0"/>
              <a:t>    //calling method to display the values of object  </a:t>
            </a:r>
          </a:p>
          <a:p>
            <a:r>
              <a:rPr lang="en-US" dirty="0"/>
              <a:t>    s1.display();  </a:t>
            </a:r>
          </a:p>
          <a:p>
            <a:r>
              <a:rPr lang="en-US" dirty="0"/>
              <a:t>    s2.display();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} 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73" y="4039749"/>
            <a:ext cx="18002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44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64584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Constructor Overloading in </a:t>
            </a:r>
            <a:r>
              <a:rPr lang="en-US" sz="2800" dirty="0" smtClean="0">
                <a:solidFill>
                  <a:srgbClr val="C00000"/>
                </a:solidFill>
              </a:rPr>
              <a:t>Java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In Java, a constructor is just like a method but without return type. </a:t>
            </a:r>
            <a:endParaRPr lang="en-US" sz="20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can also be overloaded like Java methods.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Constructor overloading in Java is a technique of having more than one constructor with different parameter lists. </a:t>
            </a:r>
            <a:endParaRPr lang="en-US" sz="20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are arranged in a way that each constructor performs a different task. </a:t>
            </a:r>
            <a:endParaRPr lang="en-US" sz="20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are differentiated by the compiler by the number of parameters in the list and their types.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9480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64584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Constructor Overloading in </a:t>
            </a:r>
            <a:r>
              <a:rPr lang="en-US" sz="2800" dirty="0" smtClean="0">
                <a:solidFill>
                  <a:srgbClr val="C00000"/>
                </a:solidFill>
              </a:rPr>
              <a:t>Java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pPr algn="just"/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755576" y="1240517"/>
            <a:ext cx="66967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//Java program to overload constructors  </a:t>
            </a:r>
          </a:p>
          <a:p>
            <a:r>
              <a:rPr lang="en-IN" b="1" dirty="0"/>
              <a:t>class Student5{  </a:t>
            </a:r>
          </a:p>
          <a:p>
            <a:r>
              <a:rPr lang="en-IN" b="1" dirty="0"/>
              <a:t>    </a:t>
            </a:r>
            <a:r>
              <a:rPr lang="en-IN" b="1" dirty="0" err="1"/>
              <a:t>int</a:t>
            </a:r>
            <a:r>
              <a:rPr lang="en-IN" b="1" dirty="0"/>
              <a:t> id;  </a:t>
            </a:r>
          </a:p>
          <a:p>
            <a:r>
              <a:rPr lang="en-IN" b="1" dirty="0"/>
              <a:t>    String name;  </a:t>
            </a:r>
          </a:p>
          <a:p>
            <a:r>
              <a:rPr lang="en-IN" b="1" dirty="0"/>
              <a:t>    </a:t>
            </a:r>
            <a:r>
              <a:rPr lang="en-IN" b="1" dirty="0" err="1"/>
              <a:t>int</a:t>
            </a:r>
            <a:r>
              <a:rPr lang="en-IN" b="1" dirty="0"/>
              <a:t> age;  </a:t>
            </a:r>
          </a:p>
          <a:p>
            <a:r>
              <a:rPr lang="en-IN" b="1" dirty="0"/>
              <a:t>    //creating two </a:t>
            </a:r>
            <a:r>
              <a:rPr lang="en-IN" b="1" dirty="0" err="1"/>
              <a:t>arg</a:t>
            </a:r>
            <a:r>
              <a:rPr lang="en-IN" b="1" dirty="0"/>
              <a:t> constructor  </a:t>
            </a:r>
          </a:p>
          <a:p>
            <a:r>
              <a:rPr lang="en-IN" b="1" dirty="0"/>
              <a:t>    Student5(</a:t>
            </a:r>
            <a:r>
              <a:rPr lang="en-IN" b="1" dirty="0" err="1"/>
              <a:t>int</a:t>
            </a:r>
            <a:r>
              <a:rPr lang="en-IN" b="1" dirty="0"/>
              <a:t> </a:t>
            </a:r>
            <a:r>
              <a:rPr lang="en-IN" b="1" dirty="0" err="1"/>
              <a:t>i,String</a:t>
            </a:r>
            <a:r>
              <a:rPr lang="en-IN" b="1" dirty="0"/>
              <a:t> n){  </a:t>
            </a:r>
          </a:p>
          <a:p>
            <a:r>
              <a:rPr lang="en-IN" b="1" dirty="0"/>
              <a:t>    id = i;  </a:t>
            </a:r>
          </a:p>
          <a:p>
            <a:r>
              <a:rPr lang="en-IN" b="1" dirty="0"/>
              <a:t>    name = n;  </a:t>
            </a:r>
          </a:p>
          <a:p>
            <a:r>
              <a:rPr lang="en-IN" b="1" dirty="0"/>
              <a:t>    }  </a:t>
            </a:r>
          </a:p>
          <a:p>
            <a:r>
              <a:rPr lang="en-IN" b="1" dirty="0"/>
              <a:t>    //creating three </a:t>
            </a:r>
            <a:r>
              <a:rPr lang="en-IN" b="1" dirty="0" err="1"/>
              <a:t>arg</a:t>
            </a:r>
            <a:r>
              <a:rPr lang="en-IN" b="1" dirty="0"/>
              <a:t> constructor  </a:t>
            </a:r>
          </a:p>
          <a:p>
            <a:r>
              <a:rPr lang="en-IN" b="1" dirty="0"/>
              <a:t>    Student5(</a:t>
            </a:r>
            <a:r>
              <a:rPr lang="en-IN" b="1" dirty="0" err="1"/>
              <a:t>int</a:t>
            </a:r>
            <a:r>
              <a:rPr lang="en-IN" b="1" dirty="0"/>
              <a:t> </a:t>
            </a:r>
            <a:r>
              <a:rPr lang="en-IN" b="1" dirty="0" err="1"/>
              <a:t>i,String</a:t>
            </a:r>
            <a:r>
              <a:rPr lang="en-IN" b="1" dirty="0"/>
              <a:t> </a:t>
            </a:r>
            <a:r>
              <a:rPr lang="en-IN" b="1" dirty="0" err="1"/>
              <a:t>n,int</a:t>
            </a:r>
            <a:r>
              <a:rPr lang="en-IN" b="1" dirty="0"/>
              <a:t> a){  </a:t>
            </a:r>
          </a:p>
          <a:p>
            <a:r>
              <a:rPr lang="en-IN" b="1" dirty="0"/>
              <a:t>    id = i;  </a:t>
            </a:r>
          </a:p>
          <a:p>
            <a:r>
              <a:rPr lang="en-IN" b="1" dirty="0"/>
              <a:t>    name = n;  </a:t>
            </a:r>
          </a:p>
          <a:p>
            <a:r>
              <a:rPr lang="en-IN" b="1" dirty="0"/>
              <a:t>    age=a;  </a:t>
            </a:r>
          </a:p>
          <a:p>
            <a:r>
              <a:rPr lang="en-IN" b="1" dirty="0"/>
              <a:t>    }  </a:t>
            </a:r>
          </a:p>
          <a:p>
            <a:r>
              <a:rPr lang="en-IN" b="1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783462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64584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Constructor Overloading in </a:t>
            </a:r>
            <a:r>
              <a:rPr lang="en-US" sz="2800" dirty="0" smtClean="0">
                <a:solidFill>
                  <a:srgbClr val="C00000"/>
                </a:solidFill>
              </a:rPr>
              <a:t>Java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pPr algn="just"/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755576" y="1240517"/>
            <a:ext cx="6696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display(){</a:t>
            </a:r>
            <a:r>
              <a:rPr lang="en-IN" dirty="0" err="1"/>
              <a:t>System.out.println</a:t>
            </a:r>
            <a:r>
              <a:rPr lang="en-IN" dirty="0"/>
              <a:t>(id+" "+name+" "+age);}  </a:t>
            </a:r>
          </a:p>
          <a:p>
            <a:r>
              <a:rPr lang="en-IN" dirty="0"/>
              <a:t>   </a:t>
            </a:r>
          </a:p>
          <a:p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r>
              <a:rPr lang="en-IN" dirty="0"/>
              <a:t>    Student5 s1 = </a:t>
            </a:r>
            <a:r>
              <a:rPr lang="en-IN" b="1" dirty="0"/>
              <a:t>new</a:t>
            </a:r>
            <a:r>
              <a:rPr lang="en-IN" dirty="0"/>
              <a:t> Student5(111,"Karan");  </a:t>
            </a:r>
          </a:p>
          <a:p>
            <a:r>
              <a:rPr lang="en-IN" dirty="0"/>
              <a:t>    Student5 s2 = </a:t>
            </a:r>
            <a:r>
              <a:rPr lang="en-IN" b="1" dirty="0"/>
              <a:t>new</a:t>
            </a:r>
            <a:r>
              <a:rPr lang="en-IN" dirty="0"/>
              <a:t> Student5(222,"Aryan",25);  </a:t>
            </a:r>
          </a:p>
          <a:p>
            <a:r>
              <a:rPr lang="en-IN" dirty="0"/>
              <a:t>    s1.display();  </a:t>
            </a:r>
          </a:p>
          <a:p>
            <a:r>
              <a:rPr lang="en-IN" dirty="0"/>
              <a:t>    s2.display();  </a:t>
            </a:r>
          </a:p>
          <a:p>
            <a:r>
              <a:rPr lang="en-IN" dirty="0"/>
              <a:t>   }  </a:t>
            </a:r>
          </a:p>
          <a:p>
            <a:r>
              <a:rPr lang="en-IN" dirty="0"/>
              <a:t>}  </a:t>
            </a:r>
          </a:p>
          <a:p>
            <a:endParaRPr lang="en-IN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39059"/>
            <a:ext cx="16383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887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64584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Constructor Overloading in </a:t>
            </a:r>
            <a:r>
              <a:rPr lang="en-US" sz="2800" dirty="0" smtClean="0">
                <a:solidFill>
                  <a:srgbClr val="C00000"/>
                </a:solidFill>
              </a:rPr>
              <a:t>Java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pPr algn="just"/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64584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466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64584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Constructor Overloading in </a:t>
            </a:r>
            <a:r>
              <a:rPr lang="en-US" sz="2800" dirty="0" smtClean="0">
                <a:solidFill>
                  <a:srgbClr val="C00000"/>
                </a:solidFill>
              </a:rPr>
              <a:t>Java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pPr algn="just"/>
            <a:endParaRPr lang="en-US" sz="2000" dirty="0"/>
          </a:p>
        </p:txBody>
      </p:sp>
      <p:pic>
        <p:nvPicPr>
          <p:cNvPr id="10242" name="Picture 2" descr="Java Constructors vs. Metho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5360"/>
            <a:ext cx="7416824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6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6458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Java Copy Constructor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There is no copy constructor in Java. However, we can copy the values from one object to another like copy constructor in C++.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There are many ways to copy the values of one object into another in Java. </a:t>
            </a:r>
            <a:endParaRPr lang="en-US" sz="2400" dirty="0" smtClean="0"/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They </a:t>
            </a:r>
            <a:r>
              <a:rPr lang="en-US" sz="2400" dirty="0">
                <a:solidFill>
                  <a:srgbClr val="002060"/>
                </a:solidFill>
              </a:rPr>
              <a:t>are: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By constructor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By assigning the values of one object into another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By clone() method of Object class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161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645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Java Copy </a:t>
            </a:r>
            <a:r>
              <a:rPr lang="en-US" sz="2800" b="1" dirty="0" smtClean="0">
                <a:solidFill>
                  <a:srgbClr val="C00000"/>
                </a:solidFill>
              </a:rPr>
              <a:t>Constructor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456935"/>
            <a:ext cx="54543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/Java program to initialize the values from one object to another object.  </a:t>
            </a:r>
          </a:p>
          <a:p>
            <a:r>
              <a:rPr lang="en-IN" b="1" dirty="0"/>
              <a:t>class</a:t>
            </a:r>
            <a:r>
              <a:rPr lang="en-IN" dirty="0"/>
              <a:t> Student6{  </a:t>
            </a:r>
          </a:p>
          <a:p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id;  </a:t>
            </a:r>
          </a:p>
          <a:p>
            <a:r>
              <a:rPr lang="en-IN" dirty="0"/>
              <a:t>    String name;  </a:t>
            </a:r>
          </a:p>
          <a:p>
            <a:r>
              <a:rPr lang="en-IN" dirty="0"/>
              <a:t>    //constructor to initialize integer and string  </a:t>
            </a:r>
          </a:p>
          <a:p>
            <a:r>
              <a:rPr lang="en-IN" dirty="0"/>
              <a:t>    Student6(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i,String</a:t>
            </a:r>
            <a:r>
              <a:rPr lang="en-IN" dirty="0"/>
              <a:t> n){  </a:t>
            </a:r>
          </a:p>
          <a:p>
            <a:r>
              <a:rPr lang="en-IN" dirty="0"/>
              <a:t>    id = i;  </a:t>
            </a:r>
          </a:p>
          <a:p>
            <a:r>
              <a:rPr lang="en-IN" dirty="0"/>
              <a:t>    name = n;  </a:t>
            </a:r>
          </a:p>
          <a:p>
            <a:r>
              <a:rPr lang="en-IN" dirty="0"/>
              <a:t>    }  </a:t>
            </a:r>
          </a:p>
          <a:p>
            <a:r>
              <a:rPr lang="en-IN" dirty="0"/>
              <a:t>    //constructor to initialize another object  </a:t>
            </a:r>
          </a:p>
          <a:p>
            <a:r>
              <a:rPr lang="en-IN" dirty="0"/>
              <a:t>    Student6(Student6 s){  </a:t>
            </a:r>
          </a:p>
          <a:p>
            <a:r>
              <a:rPr lang="en-IN" dirty="0"/>
              <a:t>    id = s.id;  </a:t>
            </a:r>
          </a:p>
          <a:p>
            <a:r>
              <a:rPr lang="en-IN" dirty="0"/>
              <a:t>    name =s.name;  </a:t>
            </a:r>
          </a:p>
          <a:p>
            <a:r>
              <a:rPr lang="en-IN" dirty="0"/>
              <a:t>    }  </a:t>
            </a:r>
          </a:p>
          <a:p>
            <a:r>
              <a:rPr lang="en-IN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194010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645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Java Copy </a:t>
            </a:r>
            <a:r>
              <a:rPr lang="en-US" sz="2800" b="1" dirty="0" smtClean="0">
                <a:solidFill>
                  <a:srgbClr val="C00000"/>
                </a:solidFill>
              </a:rPr>
              <a:t>Constructor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456935"/>
            <a:ext cx="54543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</a:t>
            </a:r>
            <a:r>
              <a:rPr lang="en-IN" b="1" dirty="0"/>
              <a:t>void</a:t>
            </a:r>
            <a:r>
              <a:rPr lang="en-IN" dirty="0"/>
              <a:t> display(){</a:t>
            </a:r>
            <a:r>
              <a:rPr lang="en-IN" dirty="0" err="1"/>
              <a:t>System.out.println</a:t>
            </a:r>
            <a:r>
              <a:rPr lang="en-IN" dirty="0"/>
              <a:t>(id+" "+name);}  </a:t>
            </a:r>
          </a:p>
          <a:p>
            <a:r>
              <a:rPr lang="en-IN" dirty="0"/>
              <a:t>   </a:t>
            </a:r>
          </a:p>
          <a:p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r>
              <a:rPr lang="en-IN" dirty="0"/>
              <a:t>    Student6 s1 = </a:t>
            </a:r>
            <a:r>
              <a:rPr lang="en-IN" b="1" dirty="0"/>
              <a:t>new</a:t>
            </a:r>
            <a:r>
              <a:rPr lang="en-IN" dirty="0"/>
              <a:t> Student6(111,"Karan");  </a:t>
            </a:r>
          </a:p>
          <a:p>
            <a:r>
              <a:rPr lang="en-IN" dirty="0"/>
              <a:t>    Student6 s2 = </a:t>
            </a:r>
            <a:r>
              <a:rPr lang="en-IN" b="1" dirty="0"/>
              <a:t>new</a:t>
            </a:r>
            <a:r>
              <a:rPr lang="en-IN" dirty="0"/>
              <a:t> Student6(s1);  </a:t>
            </a:r>
          </a:p>
          <a:p>
            <a:r>
              <a:rPr lang="en-IN" dirty="0"/>
              <a:t>    s1.display();  </a:t>
            </a:r>
          </a:p>
          <a:p>
            <a:r>
              <a:rPr lang="en-IN" dirty="0"/>
              <a:t>    s2.display();  </a:t>
            </a:r>
          </a:p>
          <a:p>
            <a:r>
              <a:rPr lang="en-IN" dirty="0"/>
              <a:t>   }  </a:t>
            </a:r>
          </a:p>
          <a:p>
            <a:r>
              <a:rPr lang="en-IN" dirty="0"/>
              <a:t>}  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04083"/>
            <a:ext cx="16002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114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Day 4</a:t>
            </a:r>
          </a:p>
          <a:p>
            <a:pPr marL="571500" indent="-571500" algn="l"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Constructors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</a:rPr>
              <a:t>Types of Constructors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</a:rPr>
              <a:t>Java Default Constructor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</a:rPr>
              <a:t>Parameterized Constructor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</a:rPr>
              <a:t>Constructor Overloading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</a:rPr>
              <a:t>Java Copy Constructor 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sz="2000" dirty="0">
              <a:solidFill>
                <a:srgbClr val="C0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sz="2000" b="1" dirty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algn="ctr"/>
            <a:endParaRPr lang="en-US" sz="4000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612845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64584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Copying values without constructor</a:t>
            </a:r>
          </a:p>
          <a:p>
            <a:r>
              <a:rPr lang="en-US" sz="2000" dirty="0"/>
              <a:t>We can copy the values of one object into another by assigning the objects values to another object. </a:t>
            </a:r>
            <a:r>
              <a:rPr lang="en-US" sz="2000" dirty="0" smtClean="0"/>
              <a:t>I</a:t>
            </a:r>
          </a:p>
          <a:p>
            <a:r>
              <a:rPr lang="en-US" sz="2000" dirty="0" smtClean="0"/>
              <a:t>n </a:t>
            </a:r>
            <a:r>
              <a:rPr lang="en-US" sz="2000" dirty="0"/>
              <a:t>this case, there is no need to create the constructor.</a:t>
            </a:r>
          </a:p>
          <a:p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132856"/>
            <a:ext cx="604867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class</a:t>
            </a:r>
            <a:r>
              <a:rPr lang="en-IN" sz="2000" dirty="0"/>
              <a:t> Student7{  </a:t>
            </a:r>
          </a:p>
          <a:p>
            <a:r>
              <a:rPr lang="en-IN" sz="2000" dirty="0"/>
              <a:t>    </a:t>
            </a:r>
            <a:r>
              <a:rPr lang="en-IN" sz="2000" b="1" dirty="0" err="1"/>
              <a:t>int</a:t>
            </a:r>
            <a:r>
              <a:rPr lang="en-IN" sz="2000" dirty="0"/>
              <a:t> id;  </a:t>
            </a:r>
          </a:p>
          <a:p>
            <a:r>
              <a:rPr lang="en-IN" sz="2000" dirty="0"/>
              <a:t>    String name;  </a:t>
            </a:r>
          </a:p>
          <a:p>
            <a:r>
              <a:rPr lang="en-IN" sz="2000" dirty="0"/>
              <a:t>    Student7(</a:t>
            </a:r>
            <a:r>
              <a:rPr lang="en-IN" sz="2000" b="1" dirty="0" err="1"/>
              <a:t>int</a:t>
            </a:r>
            <a:r>
              <a:rPr lang="en-IN" sz="2000" dirty="0"/>
              <a:t> </a:t>
            </a:r>
            <a:r>
              <a:rPr lang="en-IN" sz="2000" dirty="0" err="1"/>
              <a:t>i,String</a:t>
            </a:r>
            <a:r>
              <a:rPr lang="en-IN" sz="2000" dirty="0"/>
              <a:t> n){  </a:t>
            </a:r>
          </a:p>
          <a:p>
            <a:r>
              <a:rPr lang="en-IN" sz="2000" dirty="0"/>
              <a:t>    id = i;  </a:t>
            </a:r>
          </a:p>
          <a:p>
            <a:r>
              <a:rPr lang="en-IN" sz="2000" dirty="0"/>
              <a:t>    name = n;  </a:t>
            </a:r>
          </a:p>
          <a:p>
            <a:r>
              <a:rPr lang="en-IN" sz="2000" dirty="0"/>
              <a:t>    }  </a:t>
            </a:r>
          </a:p>
          <a:p>
            <a:r>
              <a:rPr lang="en-IN" sz="2000" dirty="0"/>
              <a:t>    Student7(){}  </a:t>
            </a:r>
          </a:p>
          <a:p>
            <a:r>
              <a:rPr lang="en-IN" sz="2000" dirty="0"/>
              <a:t>    </a:t>
            </a:r>
            <a:r>
              <a:rPr lang="en-IN" sz="2000" b="1" dirty="0"/>
              <a:t>void</a:t>
            </a:r>
            <a:r>
              <a:rPr lang="en-IN" sz="2000" dirty="0"/>
              <a:t> display(){</a:t>
            </a:r>
            <a:r>
              <a:rPr lang="en-IN" sz="2000" dirty="0" err="1"/>
              <a:t>System.out.println</a:t>
            </a:r>
            <a:r>
              <a:rPr lang="en-IN" sz="2000" dirty="0"/>
              <a:t>(id+" "+name);}  </a:t>
            </a:r>
          </a:p>
          <a:p>
            <a:r>
              <a:rPr lang="en-IN" sz="2000" dirty="0"/>
              <a:t>   </a:t>
            </a:r>
          </a:p>
          <a:p>
            <a:r>
              <a:rPr lang="en-IN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878041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612845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645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Copying values without constructor</a:t>
            </a:r>
          </a:p>
          <a:p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9694" y="1412776"/>
            <a:ext cx="65425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  </a:t>
            </a: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static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main(String </a:t>
            </a:r>
            <a:r>
              <a:rPr lang="en-IN" sz="2000" dirty="0" err="1"/>
              <a:t>args</a:t>
            </a:r>
            <a:r>
              <a:rPr lang="en-IN" sz="2000" dirty="0"/>
              <a:t>[]){  </a:t>
            </a:r>
          </a:p>
          <a:p>
            <a:r>
              <a:rPr lang="en-IN" sz="2000" dirty="0"/>
              <a:t>    Student7 s1 = </a:t>
            </a:r>
            <a:r>
              <a:rPr lang="en-IN" sz="2000" b="1" dirty="0"/>
              <a:t>new</a:t>
            </a:r>
            <a:r>
              <a:rPr lang="en-IN" sz="2000" dirty="0"/>
              <a:t> Student7(111,"Karan");  </a:t>
            </a:r>
          </a:p>
          <a:p>
            <a:r>
              <a:rPr lang="en-IN" sz="2000" dirty="0"/>
              <a:t>    Student7 s2 = </a:t>
            </a:r>
            <a:r>
              <a:rPr lang="en-IN" sz="2000" b="1" dirty="0"/>
              <a:t>new</a:t>
            </a:r>
            <a:r>
              <a:rPr lang="en-IN" sz="2000" dirty="0"/>
              <a:t> Student7();  </a:t>
            </a:r>
          </a:p>
          <a:p>
            <a:r>
              <a:rPr lang="en-IN" sz="2000" dirty="0"/>
              <a:t>    s2.id=s1.id;  </a:t>
            </a:r>
          </a:p>
          <a:p>
            <a:r>
              <a:rPr lang="en-IN" sz="2000" dirty="0"/>
              <a:t>    s2.name=s1.name;  </a:t>
            </a:r>
          </a:p>
          <a:p>
            <a:r>
              <a:rPr lang="en-IN" sz="2000" dirty="0"/>
              <a:t>    s1.display();  </a:t>
            </a:r>
          </a:p>
          <a:p>
            <a:r>
              <a:rPr lang="en-IN" sz="2000" dirty="0"/>
              <a:t>    s2.display();  </a:t>
            </a:r>
          </a:p>
          <a:p>
            <a:r>
              <a:rPr lang="en-IN" sz="2000" dirty="0"/>
              <a:t>   }  </a:t>
            </a:r>
          </a:p>
          <a:p>
            <a:r>
              <a:rPr lang="en-IN" sz="2000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523205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612845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98125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764704"/>
            <a:ext cx="77667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 </a:t>
            </a:r>
            <a:r>
              <a:rPr lang="en-US" sz="2400" b="1" dirty="0" smtClean="0">
                <a:solidFill>
                  <a:srgbClr val="C00000"/>
                </a:solidFill>
              </a:rPr>
              <a:t>Does </a:t>
            </a:r>
            <a:r>
              <a:rPr lang="en-US" sz="2400" b="1" dirty="0">
                <a:solidFill>
                  <a:srgbClr val="C00000"/>
                </a:solidFill>
              </a:rPr>
              <a:t>constructor return any value?</a:t>
            </a:r>
          </a:p>
          <a:p>
            <a:r>
              <a:rPr lang="en-US" sz="2400" dirty="0">
                <a:solidFill>
                  <a:srgbClr val="0070C0"/>
                </a:solidFill>
              </a:rPr>
              <a:t>Yes, it is the current class instance (You cannot use return type yet it returns a value).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Can constructor perform other tasks instead of initialization?</a:t>
            </a:r>
          </a:p>
          <a:p>
            <a:r>
              <a:rPr lang="en-US" sz="2400" dirty="0">
                <a:solidFill>
                  <a:srgbClr val="0070C0"/>
                </a:solidFill>
              </a:rPr>
              <a:t>Yes, like object creation, starting a thread, calling a method, etc. You can perform any operation in the constructor as you perform in the method.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Is there Constructor class in Java?</a:t>
            </a:r>
          </a:p>
          <a:p>
            <a:r>
              <a:rPr lang="en-US" sz="2400" dirty="0"/>
              <a:t>Yes.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What is the purpose of Constructor class?</a:t>
            </a:r>
          </a:p>
          <a:p>
            <a:r>
              <a:rPr lang="en-US" sz="2400" dirty="0">
                <a:solidFill>
                  <a:srgbClr val="0070C0"/>
                </a:solidFill>
              </a:rPr>
              <a:t>Java provides a Constructor class which can be used to get the internal information of a constructor in the class. It is found in the </a:t>
            </a:r>
            <a:r>
              <a:rPr lang="en-US" sz="2400" dirty="0" err="1">
                <a:solidFill>
                  <a:srgbClr val="0070C0"/>
                </a:solidFill>
              </a:rPr>
              <a:t>java.lang.reflect</a:t>
            </a:r>
            <a:r>
              <a:rPr lang="en-US" sz="2400" dirty="0">
                <a:solidFill>
                  <a:srgbClr val="0070C0"/>
                </a:solidFill>
              </a:rPr>
              <a:t> package.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9212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sz="5100" b="1" dirty="0">
                <a:solidFill>
                  <a:srgbClr val="C00000"/>
                </a:solidFill>
              </a:rPr>
              <a:t>Constructors in Java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 Java, </a:t>
            </a:r>
            <a:r>
              <a:rPr lang="en-US" b="1" dirty="0">
                <a:solidFill>
                  <a:srgbClr val="7030A0"/>
                </a:solidFill>
              </a:rPr>
              <a:t>a constructor is a block of codes similar to the method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called when an instance of the class is created.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 </a:t>
            </a:r>
            <a:r>
              <a:rPr lang="en-US" dirty="0">
                <a:solidFill>
                  <a:schemeClr val="tx1"/>
                </a:solidFill>
              </a:rPr>
              <a:t>the time of calling constructor, </a:t>
            </a:r>
            <a:r>
              <a:rPr lang="en-US" b="1" dirty="0">
                <a:solidFill>
                  <a:srgbClr val="7030A0"/>
                </a:solidFill>
              </a:rPr>
              <a:t>memory for the object is allocated in the memory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a special type of method which is used to initialize the object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5100" b="1" dirty="0">
                <a:solidFill>
                  <a:srgbClr val="C00000"/>
                </a:solidFill>
              </a:rPr>
              <a:t>Constructors in Java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Every </a:t>
            </a:r>
            <a:r>
              <a:rPr lang="en-US" b="1" dirty="0">
                <a:solidFill>
                  <a:srgbClr val="7030A0"/>
                </a:solidFill>
              </a:rPr>
              <a:t>time an object is created using the new() keyword</a:t>
            </a:r>
            <a:r>
              <a:rPr lang="en-US" dirty="0"/>
              <a:t>, at least one constructor is called.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It calls a default constructor if there is no constructor available in the class</a:t>
            </a:r>
            <a:r>
              <a:rPr lang="en-US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such case, Java compiler provides a default constructor by default.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There are two types of constructors in Java: </a:t>
            </a:r>
            <a:endParaRPr lang="en-US" dirty="0" smtClean="0"/>
          </a:p>
          <a:p>
            <a:pPr marL="1085850" lvl="1" indent="-34290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no-</a:t>
            </a:r>
            <a:r>
              <a:rPr lang="en-US" b="1" dirty="0" err="1" smtClean="0">
                <a:solidFill>
                  <a:srgbClr val="7030A0"/>
                </a:solidFill>
              </a:rPr>
              <a:t>arg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constructor, and parameterized constructor.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1" dirty="0"/>
              <a:t>Note:</a:t>
            </a:r>
            <a:r>
              <a:rPr lang="en-US" dirty="0"/>
              <a:t> It is called constructor because it constructs the values at the time of object creation. It is not necessary to write a constructor for a class. It is because java compiler creates a default constructor if your class doesn't have any.</a:t>
            </a:r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3726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Rules for creating Java constructor</a:t>
            </a:r>
          </a:p>
          <a:p>
            <a:pPr algn="l"/>
            <a:r>
              <a:rPr lang="en-US" dirty="0"/>
              <a:t>There are two rules defined for the constructor.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Constructor name must be the same as its class name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A Constructor must have no explicit return type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A Java constructor cannot be abstract, static, final, and synchronized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770485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101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620688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Types of Java constructors</a:t>
            </a:r>
          </a:p>
          <a:p>
            <a:r>
              <a:rPr lang="en-US" sz="2400" dirty="0"/>
              <a:t>There are two types of constructors in Java: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Default constructor (no-</a:t>
            </a:r>
            <a:r>
              <a:rPr lang="en-US" sz="2400" dirty="0" err="1"/>
              <a:t>arg</a:t>
            </a:r>
            <a:r>
              <a:rPr lang="en-US" sz="2400" dirty="0"/>
              <a:t> constructor)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Parameterized constructor</a:t>
            </a:r>
          </a:p>
        </p:txBody>
      </p:sp>
      <p:pic>
        <p:nvPicPr>
          <p:cNvPr id="2050" name="Picture 2" descr="Java Construc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54" y="2420888"/>
            <a:ext cx="4762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10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620688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Java Default Constructor</a:t>
            </a:r>
          </a:p>
          <a:p>
            <a:r>
              <a:rPr lang="en-US" sz="2400" dirty="0"/>
              <a:t>A constructor is called "Default Constructor" when it doesn't have any parameter.</a:t>
            </a:r>
          </a:p>
          <a:p>
            <a:r>
              <a:rPr lang="en-US" sz="2400" b="1" dirty="0"/>
              <a:t>Syntax of default constructor: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</a:rPr>
              <a:t>class_name</a:t>
            </a:r>
            <a:r>
              <a:rPr lang="en-US" sz="2400" b="1" dirty="0" smtClean="0">
                <a:solidFill>
                  <a:srgbClr val="7030A0"/>
                </a:solidFill>
              </a:rPr>
              <a:t>&gt;(){ }</a:t>
            </a:r>
            <a:r>
              <a:rPr lang="en-US" sz="2400" b="1" dirty="0">
                <a:solidFill>
                  <a:srgbClr val="7030A0"/>
                </a:solidFill>
              </a:rPr>
              <a:t>  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987824" y="2564904"/>
            <a:ext cx="53015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</a:t>
            </a:r>
            <a:endParaRPr lang="en-IN" b="1" dirty="0" smtClean="0"/>
          </a:p>
          <a:p>
            <a:r>
              <a:rPr lang="en-IN" dirty="0" smtClean="0"/>
              <a:t>//</a:t>
            </a:r>
            <a:r>
              <a:rPr lang="en-IN" dirty="0"/>
              <a:t>Java Program to create and call a default constructor  </a:t>
            </a:r>
          </a:p>
          <a:p>
            <a:r>
              <a:rPr lang="en-IN" b="1" dirty="0"/>
              <a:t>class</a:t>
            </a:r>
            <a:r>
              <a:rPr lang="en-IN" dirty="0"/>
              <a:t> Bike1{  </a:t>
            </a:r>
          </a:p>
          <a:p>
            <a:r>
              <a:rPr lang="en-IN" dirty="0"/>
              <a:t>//creating a default constructor  </a:t>
            </a:r>
          </a:p>
          <a:p>
            <a:r>
              <a:rPr lang="en-IN" dirty="0"/>
              <a:t>Bike1(){</a:t>
            </a:r>
            <a:r>
              <a:rPr lang="en-IN" dirty="0" err="1"/>
              <a:t>System.out.println</a:t>
            </a:r>
            <a:r>
              <a:rPr lang="en-IN" dirty="0"/>
              <a:t>("Bike is created");}  </a:t>
            </a:r>
          </a:p>
          <a:p>
            <a:r>
              <a:rPr lang="en-IN" dirty="0"/>
              <a:t>//main method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r>
              <a:rPr lang="en-IN" dirty="0"/>
              <a:t>//calling a default constructor  </a:t>
            </a:r>
          </a:p>
          <a:p>
            <a:r>
              <a:rPr lang="en-IN" dirty="0"/>
              <a:t>Bike1 b=</a:t>
            </a:r>
            <a:r>
              <a:rPr lang="en-IN" b="1" dirty="0"/>
              <a:t>new</a:t>
            </a:r>
            <a:r>
              <a:rPr lang="en-IN" dirty="0"/>
              <a:t> Bike1();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040324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620688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Java Default Constructor</a:t>
            </a:r>
          </a:p>
          <a:p>
            <a:endParaRPr lang="en-US" sz="2400" dirty="0"/>
          </a:p>
        </p:txBody>
      </p:sp>
      <p:pic>
        <p:nvPicPr>
          <p:cNvPr id="3074" name="Picture 2" descr="Java default constru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8" y="1196752"/>
            <a:ext cx="62103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52" y="4027715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the purpose of a default constructor?</a:t>
            </a:r>
          </a:p>
          <a:p>
            <a:r>
              <a:rPr lang="en-US" sz="2000" dirty="0"/>
              <a:t>The default constructor is used to provide the default values to the object like 0, null, etc., depending on the type.</a:t>
            </a:r>
          </a:p>
        </p:txBody>
      </p:sp>
    </p:spTree>
    <p:extLst>
      <p:ext uri="{BB962C8B-B14F-4D97-AF65-F5344CB8AC3E}">
        <p14:creationId xmlns:p14="http://schemas.microsoft.com/office/powerpoint/2010/main" val="1669911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23482" y="548680"/>
            <a:ext cx="76489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/Let us see another example of default constructor  </a:t>
            </a:r>
          </a:p>
          <a:p>
            <a:r>
              <a:rPr lang="en-US" dirty="0"/>
              <a:t>//which displays the default values  </a:t>
            </a:r>
          </a:p>
          <a:p>
            <a:r>
              <a:rPr lang="en-US" b="1" dirty="0"/>
              <a:t>class</a:t>
            </a:r>
            <a:r>
              <a:rPr lang="en-US" dirty="0"/>
              <a:t> Student3{  </a:t>
            </a:r>
          </a:p>
          <a:p>
            <a:r>
              <a:rPr lang="en-US" b="1" dirty="0" err="1"/>
              <a:t>int</a:t>
            </a:r>
            <a:r>
              <a:rPr lang="en-US" dirty="0"/>
              <a:t> id;  </a:t>
            </a:r>
          </a:p>
          <a:p>
            <a:r>
              <a:rPr lang="en-US" dirty="0"/>
              <a:t>String name;  </a:t>
            </a:r>
          </a:p>
          <a:p>
            <a:r>
              <a:rPr lang="en-US" dirty="0"/>
              <a:t>//method to display the value of id and name  </a:t>
            </a:r>
          </a:p>
          <a:p>
            <a:r>
              <a:rPr lang="en-US" b="1" dirty="0"/>
              <a:t>void</a:t>
            </a:r>
            <a:r>
              <a:rPr lang="en-US" dirty="0"/>
              <a:t> display(){</a:t>
            </a:r>
            <a:r>
              <a:rPr lang="en-US" dirty="0" err="1"/>
              <a:t>System.out.println</a:t>
            </a:r>
            <a:r>
              <a:rPr lang="en-US" dirty="0"/>
              <a:t>(id+" "+name);}  </a:t>
            </a:r>
          </a:p>
          <a:p>
            <a:r>
              <a:rPr lang="en-US" dirty="0"/>
              <a:t>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//creating objects  </a:t>
            </a:r>
          </a:p>
          <a:p>
            <a:r>
              <a:rPr lang="en-US" dirty="0"/>
              <a:t>Student3 s1=</a:t>
            </a:r>
            <a:r>
              <a:rPr lang="en-US" b="1" dirty="0"/>
              <a:t>new</a:t>
            </a:r>
            <a:r>
              <a:rPr lang="en-US" dirty="0"/>
              <a:t> Student3();  </a:t>
            </a:r>
          </a:p>
          <a:p>
            <a:r>
              <a:rPr lang="en-US" dirty="0"/>
              <a:t>Student3 s2=</a:t>
            </a:r>
            <a:r>
              <a:rPr lang="en-US" b="1" dirty="0"/>
              <a:t>new</a:t>
            </a:r>
            <a:r>
              <a:rPr lang="en-US" dirty="0"/>
              <a:t> Student3();  </a:t>
            </a:r>
          </a:p>
          <a:p>
            <a:r>
              <a:rPr lang="en-US" dirty="0"/>
              <a:t>//displaying values of the object  </a:t>
            </a:r>
          </a:p>
          <a:p>
            <a:r>
              <a:rPr lang="en-US" dirty="0"/>
              <a:t>s1.display();  </a:t>
            </a:r>
          </a:p>
          <a:p>
            <a:r>
              <a:rPr lang="en-US" dirty="0"/>
              <a:t>s2.display();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57" y="4738464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373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467</Words>
  <Application>Microsoft Office PowerPoint</Application>
  <PresentationFormat>On-screen Show (4:3)</PresentationFormat>
  <Paragraphs>228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2022-08-07T04:07:43Z</dcterms:modified>
</cp:coreProperties>
</file>