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6858000" cx="9144000"/>
  <p:notesSz cx="6858000" cy="9144000"/>
  <p:embeddedFontLst>
    <p:embeddedFont>
      <p:font typeface="Inter"/>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8" roundtripDataSignature="AMtx7mixi0YOaI4KDd+yugImXdovIIbI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88527A-86D6-4C04-9E46-152F2C827CD1}">
  <a:tblStyle styleId="{D988527A-86D6-4C04-9E46-152F2C827CD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Inter-bold.fntdata"/><Relationship Id="rId12" Type="http://schemas.openxmlformats.org/officeDocument/2006/relationships/slide" Target="slides/slide6.xml"/><Relationship Id="rId56" Type="http://schemas.openxmlformats.org/officeDocument/2006/relationships/font" Target="fonts/Inter-regular.fntdata"/><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9" name="Google Shape;19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5ce8889a28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g15ce8889a28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3" name="Google Shape;73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34" name="Google Shape;734;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bum Cover" showMasterSp="0">
  <p:cSld name="Album Cover">
    <p:spTree>
      <p:nvGrpSpPr>
        <p:cNvPr id="18" name="Shape 18"/>
        <p:cNvGrpSpPr/>
        <p:nvPr/>
      </p:nvGrpSpPr>
      <p:grpSpPr>
        <a:xfrm>
          <a:off x="0" y="0"/>
          <a:ext cx="0" cy="0"/>
          <a:chOff x="0" y="0"/>
          <a:chExt cx="0" cy="0"/>
        </a:xfrm>
      </p:grpSpPr>
      <p:sp>
        <p:nvSpPr>
          <p:cNvPr id="19" name="Google Shape;19;p50"/>
          <p:cNvSpPr/>
          <p:nvPr/>
        </p:nvSpPr>
        <p:spPr>
          <a:xfrm>
            <a:off x="7162800" y="137160"/>
            <a:ext cx="228600" cy="52578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50"/>
          <p:cNvSpPr/>
          <p:nvPr/>
        </p:nvSpPr>
        <p:spPr>
          <a:xfrm>
            <a:off x="7467600" y="133350"/>
            <a:ext cx="1447800" cy="5257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50"/>
          <p:cNvSpPr txBox="1"/>
          <p:nvPr>
            <p:ph idx="1" type="body"/>
          </p:nvPr>
        </p:nvSpPr>
        <p:spPr>
          <a:xfrm>
            <a:off x="228600" y="5467350"/>
            <a:ext cx="8672946" cy="123825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960"/>
              </a:spcBef>
              <a:spcAft>
                <a:spcPts val="0"/>
              </a:spcAft>
              <a:buClr>
                <a:schemeClr val="lt1"/>
              </a:buClr>
              <a:buSzPts val="4800"/>
              <a:buFont typeface="Calibri"/>
              <a:buNone/>
              <a:defRPr sz="4800">
                <a:solidFill>
                  <a:schemeClr val="lt1"/>
                </a:solidFill>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50"/>
          <p:cNvSpPr/>
          <p:nvPr>
            <p:ph idx="2" type="pic"/>
          </p:nvPr>
        </p:nvSpPr>
        <p:spPr>
          <a:xfrm>
            <a:off x="228600" y="152400"/>
            <a:ext cx="6858000" cy="5239512"/>
          </a:xfrm>
          <a:prstGeom prst="rect">
            <a:avLst/>
          </a:prstGeom>
          <a:solidFill>
            <a:schemeClr val="lt1"/>
          </a:solidFill>
          <a:ln>
            <a:noFill/>
          </a:ln>
        </p:spPr>
      </p:sp>
      <p:sp>
        <p:nvSpPr>
          <p:cNvPr id="23" name="Google Shape;23;p50"/>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0"/>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chemeClr val="lt1"/>
                </a:solidFill>
              </a:defRPr>
            </a:lvl1pPr>
            <a:lvl2pPr indent="0" lvl="1" marL="0" algn="r">
              <a:spcBef>
                <a:spcPts val="0"/>
              </a:spcBef>
              <a:buNone/>
              <a:defRPr>
                <a:solidFill>
                  <a:schemeClr val="lt1"/>
                </a:solidFill>
              </a:defRPr>
            </a:lvl2pPr>
            <a:lvl3pPr indent="0" lvl="2" marL="0" algn="r">
              <a:spcBef>
                <a:spcPts val="0"/>
              </a:spcBef>
              <a:buNone/>
              <a:defRPr>
                <a:solidFill>
                  <a:schemeClr val="lt1"/>
                </a:solidFill>
              </a:defRPr>
            </a:lvl3pPr>
            <a:lvl4pPr indent="0" lvl="3" marL="0" algn="r">
              <a:spcBef>
                <a:spcPts val="0"/>
              </a:spcBef>
              <a:buNone/>
              <a:defRPr>
                <a:solidFill>
                  <a:schemeClr val="lt1"/>
                </a:solidFill>
              </a:defRPr>
            </a:lvl4pPr>
            <a:lvl5pPr indent="0" lvl="4" marL="0" algn="r">
              <a:spcBef>
                <a:spcPts val="0"/>
              </a:spcBef>
              <a:buNone/>
              <a:defRPr>
                <a:solidFill>
                  <a:schemeClr val="lt1"/>
                </a:solidFill>
              </a:defRPr>
            </a:lvl5pPr>
            <a:lvl6pPr indent="0" lvl="5" marL="0" algn="r">
              <a:spcBef>
                <a:spcPts val="0"/>
              </a:spcBef>
              <a:buNone/>
              <a:defRPr>
                <a:solidFill>
                  <a:schemeClr val="lt1"/>
                </a:solidFill>
              </a:defRPr>
            </a:lvl6pPr>
            <a:lvl7pPr indent="0" lvl="6" marL="0" algn="r">
              <a:spcBef>
                <a:spcPts val="0"/>
              </a:spcBef>
              <a:buNone/>
              <a:defRPr>
                <a:solidFill>
                  <a:schemeClr val="lt1"/>
                </a:solidFill>
              </a:defRPr>
            </a:lvl7pPr>
            <a:lvl8pPr indent="0" lvl="7" marL="0" algn="r">
              <a:spcBef>
                <a:spcPts val="0"/>
              </a:spcBef>
              <a:buNone/>
              <a:defRPr>
                <a:solidFill>
                  <a:schemeClr val="lt1"/>
                </a:solidFill>
              </a:defRPr>
            </a:lvl8pPr>
            <a:lvl9pPr indent="0" lvl="8" marL="0" algn="r">
              <a:spcBef>
                <a:spcPts val="0"/>
              </a:spcBef>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
        <p:nvSpPr>
          <p:cNvPr id="25" name="Google Shape;25;p50"/>
          <p:cNvSpPr txBox="1"/>
          <p:nvPr>
            <p:ph idx="11" type="ftr"/>
          </p:nvPr>
        </p:nvSpPr>
        <p:spPr>
          <a:xfrm rot="-5400000">
            <a:off x="7296150" y="3698878"/>
            <a:ext cx="29337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0"/>
          <p:cNvSpPr txBox="1"/>
          <p:nvPr>
            <p:ph idx="3" type="body"/>
          </p:nvPr>
        </p:nvSpPr>
        <p:spPr>
          <a:xfrm rot="-5400000">
            <a:off x="5372100" y="2247900"/>
            <a:ext cx="5181600" cy="9906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Clr>
                <a:srgbClr val="FFFFFF"/>
              </a:buClr>
              <a:buSzPts val="2000"/>
              <a:buNone/>
              <a:defRPr sz="2000">
                <a:solidFill>
                  <a:srgbClr val="FFFFFF"/>
                </a:solidFill>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Landscape with Caption">
  <p:cSld name="3-Up Landscape with Caption">
    <p:spTree>
      <p:nvGrpSpPr>
        <p:cNvPr id="92" name="Shape 92"/>
        <p:cNvGrpSpPr/>
        <p:nvPr/>
      </p:nvGrpSpPr>
      <p:grpSpPr>
        <a:xfrm>
          <a:off x="0" y="0"/>
          <a:ext cx="0" cy="0"/>
          <a:chOff x="0" y="0"/>
          <a:chExt cx="0" cy="0"/>
        </a:xfrm>
      </p:grpSpPr>
      <p:sp>
        <p:nvSpPr>
          <p:cNvPr id="93" name="Google Shape;93;p59"/>
          <p:cNvSpPr/>
          <p:nvPr>
            <p:ph idx="2" type="pic"/>
          </p:nvPr>
        </p:nvSpPr>
        <p:spPr>
          <a:xfrm>
            <a:off x="4343400" y="3352800"/>
            <a:ext cx="3947160" cy="2960370"/>
          </a:xfrm>
          <a:prstGeom prst="rect">
            <a:avLst/>
          </a:prstGeom>
          <a:solidFill>
            <a:schemeClr val="lt1"/>
          </a:solidFill>
          <a:ln>
            <a:noFill/>
          </a:ln>
          <a:effectLst>
            <a:outerShdw blurRad="40000" rotWithShape="0" dir="5400000" dist="20000">
              <a:srgbClr val="000000">
                <a:alpha val="37647"/>
              </a:srgbClr>
            </a:outerShdw>
          </a:effectLst>
        </p:spPr>
      </p:sp>
      <p:sp>
        <p:nvSpPr>
          <p:cNvPr id="94" name="Google Shape;94;p59"/>
          <p:cNvSpPr/>
          <p:nvPr>
            <p:ph idx="3" type="pic"/>
          </p:nvPr>
        </p:nvSpPr>
        <p:spPr>
          <a:xfrm>
            <a:off x="228600" y="3352800"/>
            <a:ext cx="3947160" cy="2960370"/>
          </a:xfrm>
          <a:prstGeom prst="rect">
            <a:avLst/>
          </a:prstGeom>
          <a:solidFill>
            <a:schemeClr val="lt1"/>
          </a:solidFill>
          <a:ln>
            <a:noFill/>
          </a:ln>
          <a:effectLst>
            <a:outerShdw blurRad="40000" rotWithShape="0" dir="5400000" dist="20000">
              <a:srgbClr val="000000">
                <a:alpha val="37647"/>
              </a:srgbClr>
            </a:outerShdw>
          </a:effectLst>
        </p:spPr>
      </p:sp>
      <p:sp>
        <p:nvSpPr>
          <p:cNvPr id="95" name="Google Shape;95;p59"/>
          <p:cNvSpPr/>
          <p:nvPr>
            <p:ph idx="4" type="pic"/>
          </p:nvPr>
        </p:nvSpPr>
        <p:spPr>
          <a:xfrm>
            <a:off x="4343400" y="228600"/>
            <a:ext cx="3947160" cy="2960370"/>
          </a:xfrm>
          <a:prstGeom prst="rect">
            <a:avLst/>
          </a:prstGeom>
          <a:solidFill>
            <a:schemeClr val="lt1"/>
          </a:solidFill>
          <a:ln>
            <a:noFill/>
          </a:ln>
          <a:effectLst>
            <a:outerShdw blurRad="40000" rotWithShape="0" dir="5400000" dist="20000">
              <a:srgbClr val="000000">
                <a:alpha val="37647"/>
              </a:srgbClr>
            </a:outerShdw>
          </a:effectLst>
        </p:spPr>
      </p:sp>
      <p:sp>
        <p:nvSpPr>
          <p:cNvPr id="96" name="Google Shape;96;p59"/>
          <p:cNvSpPr txBox="1"/>
          <p:nvPr>
            <p:ph idx="1" type="body"/>
          </p:nvPr>
        </p:nvSpPr>
        <p:spPr>
          <a:xfrm>
            <a:off x="228600" y="228600"/>
            <a:ext cx="3947160" cy="2960370"/>
          </a:xfrm>
          <a:prstGeom prst="rect">
            <a:avLst/>
          </a:prstGeom>
          <a:noFill/>
          <a:ln>
            <a:noFill/>
          </a:ln>
        </p:spPr>
        <p:txBody>
          <a:bodyPr anchorCtr="0" anchor="b" bIns="45700" lIns="91425" spcFirstLastPara="1" rIns="91425" wrap="square" tIns="45700">
            <a:normAutofit/>
          </a:bodyPr>
          <a:lstStyle>
            <a:lvl1pPr indent="-228600" lvl="0" marL="457200" marR="0" algn="r">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59"/>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9"/>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99" name="Google Shape;99;p59"/>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Mixed">
  <p:cSld name="3-Up Mixed">
    <p:spTree>
      <p:nvGrpSpPr>
        <p:cNvPr id="100" name="Shape 100"/>
        <p:cNvGrpSpPr/>
        <p:nvPr/>
      </p:nvGrpSpPr>
      <p:grpSpPr>
        <a:xfrm>
          <a:off x="0" y="0"/>
          <a:ext cx="0" cy="0"/>
          <a:chOff x="0" y="0"/>
          <a:chExt cx="0" cy="0"/>
        </a:xfrm>
      </p:grpSpPr>
      <p:sp>
        <p:nvSpPr>
          <p:cNvPr id="101" name="Google Shape;101;p60"/>
          <p:cNvSpPr/>
          <p:nvPr>
            <p:ph idx="2" type="pic"/>
          </p:nvPr>
        </p:nvSpPr>
        <p:spPr>
          <a:xfrm>
            <a:off x="4648200" y="3124962"/>
            <a:ext cx="3697224" cy="2772918"/>
          </a:xfrm>
          <a:prstGeom prst="rect">
            <a:avLst/>
          </a:prstGeom>
          <a:solidFill>
            <a:schemeClr val="lt1"/>
          </a:solidFill>
          <a:ln>
            <a:noFill/>
          </a:ln>
          <a:effectLst>
            <a:outerShdw blurRad="40000" rotWithShape="0" dir="5400000" dist="20000">
              <a:srgbClr val="000000">
                <a:alpha val="37647"/>
              </a:srgbClr>
            </a:outerShdw>
          </a:effectLst>
        </p:spPr>
      </p:sp>
      <p:sp>
        <p:nvSpPr>
          <p:cNvPr id="102" name="Google Shape;102;p60"/>
          <p:cNvSpPr/>
          <p:nvPr>
            <p:ph idx="3" type="pic"/>
          </p:nvPr>
        </p:nvSpPr>
        <p:spPr>
          <a:xfrm>
            <a:off x="228600" y="228600"/>
            <a:ext cx="4251960" cy="5669280"/>
          </a:xfrm>
          <a:prstGeom prst="rect">
            <a:avLst/>
          </a:prstGeom>
          <a:solidFill>
            <a:schemeClr val="lt1"/>
          </a:solidFill>
          <a:ln>
            <a:noFill/>
          </a:ln>
          <a:effectLst>
            <a:outerShdw blurRad="40000" rotWithShape="0" dir="5400000" dist="20000">
              <a:srgbClr val="000000">
                <a:alpha val="37647"/>
              </a:srgbClr>
            </a:outerShdw>
          </a:effectLst>
        </p:spPr>
      </p:sp>
      <p:sp>
        <p:nvSpPr>
          <p:cNvPr id="103" name="Google Shape;103;p60"/>
          <p:cNvSpPr/>
          <p:nvPr>
            <p:ph idx="4" type="pic"/>
          </p:nvPr>
        </p:nvSpPr>
        <p:spPr>
          <a:xfrm>
            <a:off x="4648200" y="228600"/>
            <a:ext cx="3672840" cy="2754630"/>
          </a:xfrm>
          <a:prstGeom prst="rect">
            <a:avLst/>
          </a:prstGeom>
          <a:solidFill>
            <a:schemeClr val="lt1"/>
          </a:solidFill>
          <a:ln>
            <a:noFill/>
          </a:ln>
          <a:effectLst>
            <a:outerShdw blurRad="40000" rotWithShape="0" dir="5400000" dist="20000">
              <a:srgbClr val="000000">
                <a:alpha val="37647"/>
              </a:srgbClr>
            </a:outerShdw>
          </a:effectLst>
        </p:spPr>
      </p:sp>
      <p:sp>
        <p:nvSpPr>
          <p:cNvPr id="104" name="Google Shape;104;p60"/>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0"/>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106" name="Google Shape;106;p60"/>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Portrait with Captions">
  <p:cSld name="4-Up Portrait with Captions">
    <p:spTree>
      <p:nvGrpSpPr>
        <p:cNvPr id="107" name="Shape 107"/>
        <p:cNvGrpSpPr/>
        <p:nvPr/>
      </p:nvGrpSpPr>
      <p:grpSpPr>
        <a:xfrm>
          <a:off x="0" y="0"/>
          <a:ext cx="0" cy="0"/>
          <a:chOff x="0" y="0"/>
          <a:chExt cx="0" cy="0"/>
        </a:xfrm>
      </p:grpSpPr>
      <p:sp>
        <p:nvSpPr>
          <p:cNvPr id="108" name="Google Shape;108;p61"/>
          <p:cNvSpPr/>
          <p:nvPr>
            <p:ph idx="2" type="pic"/>
          </p:nvPr>
        </p:nvSpPr>
        <p:spPr>
          <a:xfrm>
            <a:off x="1866900" y="228600"/>
            <a:ext cx="2286000" cy="3124200"/>
          </a:xfrm>
          <a:prstGeom prst="rect">
            <a:avLst/>
          </a:prstGeom>
          <a:solidFill>
            <a:schemeClr val="lt1"/>
          </a:solidFill>
          <a:ln>
            <a:noFill/>
          </a:ln>
          <a:effectLst>
            <a:outerShdw blurRad="40000" rotWithShape="0" dir="5400000" dist="20000">
              <a:srgbClr val="000000">
                <a:alpha val="37647"/>
              </a:srgbClr>
            </a:outerShdw>
          </a:effectLst>
        </p:spPr>
      </p:sp>
      <p:sp>
        <p:nvSpPr>
          <p:cNvPr id="109" name="Google Shape;109;p61"/>
          <p:cNvSpPr/>
          <p:nvPr>
            <p:ph idx="3" type="pic"/>
          </p:nvPr>
        </p:nvSpPr>
        <p:spPr>
          <a:xfrm>
            <a:off x="1866900" y="3505200"/>
            <a:ext cx="2285214" cy="3124200"/>
          </a:xfrm>
          <a:prstGeom prst="rect">
            <a:avLst/>
          </a:prstGeom>
          <a:solidFill>
            <a:schemeClr val="lt1"/>
          </a:solidFill>
          <a:ln>
            <a:noFill/>
          </a:ln>
          <a:effectLst>
            <a:outerShdw blurRad="40000" rotWithShape="0" dir="5400000" dist="20000">
              <a:srgbClr val="000000">
                <a:alpha val="37647"/>
              </a:srgbClr>
            </a:outerShdw>
          </a:effectLst>
        </p:spPr>
      </p:sp>
      <p:sp>
        <p:nvSpPr>
          <p:cNvPr id="110" name="Google Shape;110;p61"/>
          <p:cNvSpPr/>
          <p:nvPr>
            <p:ph idx="4" type="pic"/>
          </p:nvPr>
        </p:nvSpPr>
        <p:spPr>
          <a:xfrm>
            <a:off x="4305300" y="228600"/>
            <a:ext cx="2286000" cy="3124200"/>
          </a:xfrm>
          <a:prstGeom prst="rect">
            <a:avLst/>
          </a:prstGeom>
          <a:solidFill>
            <a:schemeClr val="lt1"/>
          </a:solidFill>
          <a:ln>
            <a:noFill/>
          </a:ln>
          <a:effectLst>
            <a:outerShdw blurRad="40000" rotWithShape="0" dir="5400000" dist="20000">
              <a:srgbClr val="000000">
                <a:alpha val="37647"/>
              </a:srgbClr>
            </a:outerShdw>
          </a:effectLst>
        </p:spPr>
      </p:sp>
      <p:sp>
        <p:nvSpPr>
          <p:cNvPr id="111" name="Google Shape;111;p61"/>
          <p:cNvSpPr/>
          <p:nvPr>
            <p:ph idx="5" type="pic"/>
          </p:nvPr>
        </p:nvSpPr>
        <p:spPr>
          <a:xfrm>
            <a:off x="4306086" y="3505200"/>
            <a:ext cx="2285214" cy="3124200"/>
          </a:xfrm>
          <a:prstGeom prst="rect">
            <a:avLst/>
          </a:prstGeom>
          <a:solidFill>
            <a:schemeClr val="lt1"/>
          </a:solidFill>
          <a:ln>
            <a:noFill/>
          </a:ln>
          <a:effectLst>
            <a:outerShdw blurRad="40000" rotWithShape="0" dir="5400000" dist="20000">
              <a:srgbClr val="000000">
                <a:alpha val="37647"/>
              </a:srgbClr>
            </a:outerShdw>
          </a:effectLst>
        </p:spPr>
      </p:sp>
      <p:sp>
        <p:nvSpPr>
          <p:cNvPr id="112" name="Google Shape;112;p61"/>
          <p:cNvSpPr txBox="1"/>
          <p:nvPr>
            <p:ph idx="1" type="body"/>
          </p:nvPr>
        </p:nvSpPr>
        <p:spPr>
          <a:xfrm>
            <a:off x="152400" y="228600"/>
            <a:ext cx="1676400" cy="27432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61"/>
          <p:cNvSpPr txBox="1"/>
          <p:nvPr>
            <p:ph idx="6" type="body"/>
          </p:nvPr>
        </p:nvSpPr>
        <p:spPr>
          <a:xfrm>
            <a:off x="6629400" y="228600"/>
            <a:ext cx="1676400" cy="19050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61"/>
          <p:cNvSpPr txBox="1"/>
          <p:nvPr>
            <p:ph idx="7" type="body"/>
          </p:nvPr>
        </p:nvSpPr>
        <p:spPr>
          <a:xfrm>
            <a:off x="152400" y="4724400"/>
            <a:ext cx="1676400" cy="1905000"/>
          </a:xfrm>
          <a:prstGeom prst="rect">
            <a:avLst/>
          </a:prstGeom>
          <a:noFill/>
          <a:ln>
            <a:noFill/>
          </a:ln>
        </p:spPr>
        <p:txBody>
          <a:bodyPr anchorCtr="0" anchor="b" bIns="45700" lIns="91425" spcFirstLastPara="1" rIns="91425" wrap="square" tIns="45700">
            <a:normAutofit/>
          </a:bodyPr>
          <a:lstStyle>
            <a:lvl1pPr indent="-228600" lvl="0" marL="457200" marR="0" algn="r">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5" name="Google Shape;115;p61"/>
          <p:cNvSpPr txBox="1"/>
          <p:nvPr>
            <p:ph idx="8" type="body"/>
          </p:nvPr>
        </p:nvSpPr>
        <p:spPr>
          <a:xfrm>
            <a:off x="6629400" y="4724400"/>
            <a:ext cx="1676400" cy="1905000"/>
          </a:xfrm>
          <a:prstGeom prst="rect">
            <a:avLst/>
          </a:prstGeom>
          <a:noFill/>
          <a:ln>
            <a:noFill/>
          </a:ln>
        </p:spPr>
        <p:txBody>
          <a:bodyPr anchorCtr="0" anchor="b"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61"/>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61"/>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118" name="Google Shape;118;p61"/>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Landscape with Captions">
  <p:cSld name="4-Up Landscape with Captions">
    <p:spTree>
      <p:nvGrpSpPr>
        <p:cNvPr id="119" name="Shape 119"/>
        <p:cNvGrpSpPr/>
        <p:nvPr/>
      </p:nvGrpSpPr>
      <p:grpSpPr>
        <a:xfrm>
          <a:off x="0" y="0"/>
          <a:ext cx="0" cy="0"/>
          <a:chOff x="0" y="0"/>
          <a:chExt cx="0" cy="0"/>
        </a:xfrm>
      </p:grpSpPr>
      <p:sp>
        <p:nvSpPr>
          <p:cNvPr id="120" name="Google Shape;120;p62"/>
          <p:cNvSpPr/>
          <p:nvPr>
            <p:ph idx="2" type="pic"/>
          </p:nvPr>
        </p:nvSpPr>
        <p:spPr>
          <a:xfrm>
            <a:off x="533400" y="685800"/>
            <a:ext cx="3653297" cy="2743200"/>
          </a:xfrm>
          <a:prstGeom prst="rect">
            <a:avLst/>
          </a:prstGeom>
          <a:solidFill>
            <a:schemeClr val="lt1"/>
          </a:solidFill>
          <a:ln>
            <a:noFill/>
          </a:ln>
          <a:effectLst>
            <a:outerShdw blurRad="40000" rotWithShape="0" dir="5400000" dist="20000">
              <a:srgbClr val="000000">
                <a:alpha val="37647"/>
              </a:srgbClr>
            </a:outerShdw>
          </a:effectLst>
        </p:spPr>
      </p:sp>
      <p:sp>
        <p:nvSpPr>
          <p:cNvPr id="121" name="Google Shape;121;p62"/>
          <p:cNvSpPr txBox="1"/>
          <p:nvPr>
            <p:ph idx="1" type="body"/>
          </p:nvPr>
        </p:nvSpPr>
        <p:spPr>
          <a:xfrm>
            <a:off x="533400" y="63246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62"/>
          <p:cNvSpPr/>
          <p:nvPr>
            <p:ph idx="3" type="pic"/>
          </p:nvPr>
        </p:nvSpPr>
        <p:spPr>
          <a:xfrm>
            <a:off x="4267200" y="685800"/>
            <a:ext cx="3657600" cy="2743200"/>
          </a:xfrm>
          <a:prstGeom prst="rect">
            <a:avLst/>
          </a:prstGeom>
          <a:solidFill>
            <a:schemeClr val="lt1"/>
          </a:solidFill>
          <a:ln>
            <a:noFill/>
          </a:ln>
          <a:effectLst>
            <a:outerShdw blurRad="40000" rotWithShape="0" dir="5400000" dist="20000">
              <a:srgbClr val="000000">
                <a:alpha val="37647"/>
              </a:srgbClr>
            </a:outerShdw>
          </a:effectLst>
        </p:spPr>
      </p:sp>
      <p:sp>
        <p:nvSpPr>
          <p:cNvPr id="123" name="Google Shape;123;p62"/>
          <p:cNvSpPr/>
          <p:nvPr>
            <p:ph idx="4" type="pic"/>
          </p:nvPr>
        </p:nvSpPr>
        <p:spPr>
          <a:xfrm>
            <a:off x="533400" y="3505200"/>
            <a:ext cx="3657600" cy="2743200"/>
          </a:xfrm>
          <a:prstGeom prst="rect">
            <a:avLst/>
          </a:prstGeom>
          <a:solidFill>
            <a:schemeClr val="lt1"/>
          </a:solidFill>
          <a:ln>
            <a:noFill/>
          </a:ln>
          <a:effectLst>
            <a:outerShdw blurRad="40000" rotWithShape="0" dir="5400000" dist="20000">
              <a:srgbClr val="000000">
                <a:alpha val="37647"/>
              </a:srgbClr>
            </a:outerShdw>
          </a:effectLst>
        </p:spPr>
      </p:sp>
      <p:sp>
        <p:nvSpPr>
          <p:cNvPr id="124" name="Google Shape;124;p62"/>
          <p:cNvSpPr/>
          <p:nvPr>
            <p:ph idx="5" type="pic"/>
          </p:nvPr>
        </p:nvSpPr>
        <p:spPr>
          <a:xfrm>
            <a:off x="4267200" y="3505200"/>
            <a:ext cx="3657600" cy="2743200"/>
          </a:xfrm>
          <a:prstGeom prst="rect">
            <a:avLst/>
          </a:prstGeom>
          <a:solidFill>
            <a:schemeClr val="lt1"/>
          </a:solidFill>
          <a:ln>
            <a:noFill/>
          </a:ln>
          <a:effectLst>
            <a:outerShdw blurRad="40000" rotWithShape="0" dir="5400000" dist="20000">
              <a:srgbClr val="000000">
                <a:alpha val="37647"/>
              </a:srgbClr>
            </a:outerShdw>
          </a:effectLst>
        </p:spPr>
      </p:sp>
      <p:sp>
        <p:nvSpPr>
          <p:cNvPr id="125" name="Google Shape;125;p62"/>
          <p:cNvSpPr txBox="1"/>
          <p:nvPr>
            <p:ph idx="6" type="body"/>
          </p:nvPr>
        </p:nvSpPr>
        <p:spPr>
          <a:xfrm>
            <a:off x="533400" y="3048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62"/>
          <p:cNvSpPr txBox="1"/>
          <p:nvPr>
            <p:ph idx="7" type="body"/>
          </p:nvPr>
        </p:nvSpPr>
        <p:spPr>
          <a:xfrm>
            <a:off x="4267200" y="63246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62"/>
          <p:cNvSpPr txBox="1"/>
          <p:nvPr>
            <p:ph idx="8" type="body"/>
          </p:nvPr>
        </p:nvSpPr>
        <p:spPr>
          <a:xfrm>
            <a:off x="4267200" y="3048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62"/>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2"/>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130" name="Google Shape;130;p62"/>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Portrait with Large Caption">
  <p:cSld name="4-Up Portrait with Large Caption">
    <p:spTree>
      <p:nvGrpSpPr>
        <p:cNvPr id="131" name="Shape 131"/>
        <p:cNvGrpSpPr/>
        <p:nvPr/>
      </p:nvGrpSpPr>
      <p:grpSpPr>
        <a:xfrm>
          <a:off x="0" y="0"/>
          <a:ext cx="0" cy="0"/>
          <a:chOff x="0" y="0"/>
          <a:chExt cx="0" cy="0"/>
        </a:xfrm>
      </p:grpSpPr>
      <p:sp>
        <p:nvSpPr>
          <p:cNvPr id="132" name="Google Shape;132;p63"/>
          <p:cNvSpPr/>
          <p:nvPr>
            <p:ph idx="2" type="pic"/>
          </p:nvPr>
        </p:nvSpPr>
        <p:spPr>
          <a:xfrm>
            <a:off x="228600" y="416356"/>
            <a:ext cx="2006651" cy="2675534"/>
          </a:xfrm>
          <a:prstGeom prst="rect">
            <a:avLst/>
          </a:prstGeom>
          <a:solidFill>
            <a:schemeClr val="lt1"/>
          </a:solidFill>
          <a:ln>
            <a:noFill/>
          </a:ln>
          <a:effectLst>
            <a:outerShdw blurRad="40000" rotWithShape="0" dir="5400000" dist="20000">
              <a:srgbClr val="000000">
                <a:alpha val="37647"/>
              </a:srgbClr>
            </a:outerShdw>
          </a:effectLst>
        </p:spPr>
      </p:sp>
      <p:sp>
        <p:nvSpPr>
          <p:cNvPr id="133" name="Google Shape;133;p63"/>
          <p:cNvSpPr/>
          <p:nvPr>
            <p:ph idx="3" type="pic"/>
          </p:nvPr>
        </p:nvSpPr>
        <p:spPr>
          <a:xfrm>
            <a:off x="4343400" y="416356"/>
            <a:ext cx="2006651" cy="2675534"/>
          </a:xfrm>
          <a:prstGeom prst="rect">
            <a:avLst/>
          </a:prstGeom>
          <a:solidFill>
            <a:schemeClr val="lt1"/>
          </a:solidFill>
          <a:ln>
            <a:noFill/>
          </a:ln>
          <a:effectLst>
            <a:outerShdw blurRad="40000" rotWithShape="0" dir="5400000" dist="20000">
              <a:srgbClr val="000000">
                <a:alpha val="37647"/>
              </a:srgbClr>
            </a:outerShdw>
          </a:effectLst>
        </p:spPr>
      </p:sp>
      <p:sp>
        <p:nvSpPr>
          <p:cNvPr id="134" name="Google Shape;134;p63"/>
          <p:cNvSpPr/>
          <p:nvPr>
            <p:ph idx="4" type="pic"/>
          </p:nvPr>
        </p:nvSpPr>
        <p:spPr>
          <a:xfrm>
            <a:off x="2286000" y="416356"/>
            <a:ext cx="2006651" cy="2675534"/>
          </a:xfrm>
          <a:prstGeom prst="rect">
            <a:avLst/>
          </a:prstGeom>
          <a:solidFill>
            <a:schemeClr val="lt1"/>
          </a:solidFill>
          <a:ln>
            <a:noFill/>
          </a:ln>
          <a:effectLst>
            <a:outerShdw blurRad="40000" rotWithShape="0" dir="5400000" dist="20000">
              <a:srgbClr val="000000">
                <a:alpha val="37647"/>
              </a:srgbClr>
            </a:outerShdw>
          </a:effectLst>
        </p:spPr>
      </p:sp>
      <p:sp>
        <p:nvSpPr>
          <p:cNvPr id="135" name="Google Shape;135;p63"/>
          <p:cNvSpPr/>
          <p:nvPr>
            <p:ph idx="5" type="pic"/>
          </p:nvPr>
        </p:nvSpPr>
        <p:spPr>
          <a:xfrm>
            <a:off x="6400800" y="416356"/>
            <a:ext cx="2006651" cy="2675534"/>
          </a:xfrm>
          <a:prstGeom prst="rect">
            <a:avLst/>
          </a:prstGeom>
          <a:solidFill>
            <a:schemeClr val="lt1"/>
          </a:solidFill>
          <a:ln>
            <a:noFill/>
          </a:ln>
          <a:effectLst>
            <a:outerShdw blurRad="40000" rotWithShape="0" dir="5400000" dist="20000">
              <a:srgbClr val="000000">
                <a:alpha val="37647"/>
              </a:srgbClr>
            </a:outerShdw>
          </a:effectLst>
        </p:spPr>
      </p:sp>
      <p:sp>
        <p:nvSpPr>
          <p:cNvPr id="136" name="Google Shape;136;p63"/>
          <p:cNvSpPr txBox="1"/>
          <p:nvPr>
            <p:ph idx="1" type="body"/>
          </p:nvPr>
        </p:nvSpPr>
        <p:spPr>
          <a:xfrm>
            <a:off x="228600" y="3352800"/>
            <a:ext cx="8153400" cy="3048000"/>
          </a:xfrm>
          <a:prstGeom prst="rect">
            <a:avLst/>
          </a:prstGeom>
          <a:noFill/>
          <a:ln>
            <a:noFill/>
          </a:ln>
        </p:spPr>
        <p:txBody>
          <a:bodyPr anchorCtr="0" anchor="t" bIns="45700" lIns="91425" spcFirstLastPara="1" rIns="91425" wrap="square" tIns="45700">
            <a:normAutofit/>
          </a:bodyPr>
          <a:lstStyle>
            <a:lvl1pPr indent="-228600" lvl="0" marL="457200" marR="0" algn="l">
              <a:spcBef>
                <a:spcPts val="560"/>
              </a:spcBef>
              <a:spcAft>
                <a:spcPts val="0"/>
              </a:spcAft>
              <a:buClr>
                <a:schemeClr val="dk2"/>
              </a:buClr>
              <a:buSzPts val="2800"/>
              <a:buFont typeface="Calibri"/>
              <a:buNone/>
              <a:defRPr sz="2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63"/>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3"/>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139" name="Google Shape;139;p63"/>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1 Portrait with 3 Landscape">
  <p:cSld name="4-Up: 1 Portrait with 3 Landscape">
    <p:spTree>
      <p:nvGrpSpPr>
        <p:cNvPr id="140" name="Shape 140"/>
        <p:cNvGrpSpPr/>
        <p:nvPr/>
      </p:nvGrpSpPr>
      <p:grpSpPr>
        <a:xfrm>
          <a:off x="0" y="0"/>
          <a:ext cx="0" cy="0"/>
          <a:chOff x="0" y="0"/>
          <a:chExt cx="0" cy="0"/>
        </a:xfrm>
      </p:grpSpPr>
      <p:sp>
        <p:nvSpPr>
          <p:cNvPr id="141" name="Google Shape;141;p64"/>
          <p:cNvSpPr/>
          <p:nvPr>
            <p:ph idx="2" type="pic"/>
          </p:nvPr>
        </p:nvSpPr>
        <p:spPr>
          <a:xfrm>
            <a:off x="343292" y="257665"/>
            <a:ext cx="4764388" cy="6352520"/>
          </a:xfrm>
          <a:prstGeom prst="rect">
            <a:avLst/>
          </a:prstGeom>
          <a:solidFill>
            <a:schemeClr val="lt1"/>
          </a:solidFill>
          <a:ln>
            <a:noFill/>
          </a:ln>
          <a:effectLst>
            <a:outerShdw blurRad="40000" rotWithShape="0" dir="5400000" dist="20000">
              <a:srgbClr val="000000">
                <a:alpha val="37647"/>
              </a:srgbClr>
            </a:outerShdw>
          </a:effectLst>
        </p:spPr>
      </p:sp>
      <p:sp>
        <p:nvSpPr>
          <p:cNvPr id="142" name="Google Shape;142;p64"/>
          <p:cNvSpPr/>
          <p:nvPr>
            <p:ph idx="3" type="pic"/>
          </p:nvPr>
        </p:nvSpPr>
        <p:spPr>
          <a:xfrm>
            <a:off x="5446340" y="257665"/>
            <a:ext cx="2670050" cy="2002536"/>
          </a:xfrm>
          <a:prstGeom prst="rect">
            <a:avLst/>
          </a:prstGeom>
          <a:solidFill>
            <a:schemeClr val="lt1"/>
          </a:solidFill>
          <a:ln>
            <a:noFill/>
          </a:ln>
          <a:effectLst>
            <a:outerShdw blurRad="40000" rotWithShape="0" dir="5400000" dist="20000">
              <a:srgbClr val="000000">
                <a:alpha val="37647"/>
              </a:srgbClr>
            </a:outerShdw>
          </a:effectLst>
        </p:spPr>
      </p:sp>
      <p:sp>
        <p:nvSpPr>
          <p:cNvPr id="143" name="Google Shape;143;p64"/>
          <p:cNvSpPr/>
          <p:nvPr>
            <p:ph idx="4" type="pic"/>
          </p:nvPr>
        </p:nvSpPr>
        <p:spPr>
          <a:xfrm>
            <a:off x="5446340" y="2432657"/>
            <a:ext cx="2670050" cy="2002536"/>
          </a:xfrm>
          <a:prstGeom prst="rect">
            <a:avLst/>
          </a:prstGeom>
          <a:solidFill>
            <a:schemeClr val="lt1"/>
          </a:solidFill>
          <a:ln>
            <a:noFill/>
          </a:ln>
          <a:effectLst>
            <a:outerShdw blurRad="40000" rotWithShape="0" dir="5400000" dist="20000">
              <a:srgbClr val="000000">
                <a:alpha val="37647"/>
              </a:srgbClr>
            </a:outerShdw>
          </a:effectLst>
        </p:spPr>
      </p:sp>
      <p:sp>
        <p:nvSpPr>
          <p:cNvPr id="144" name="Google Shape;144;p64"/>
          <p:cNvSpPr/>
          <p:nvPr>
            <p:ph idx="5" type="pic"/>
          </p:nvPr>
        </p:nvSpPr>
        <p:spPr>
          <a:xfrm>
            <a:off x="5446340" y="4607649"/>
            <a:ext cx="2670050" cy="2002536"/>
          </a:xfrm>
          <a:prstGeom prst="rect">
            <a:avLst/>
          </a:prstGeom>
          <a:solidFill>
            <a:schemeClr val="lt1"/>
          </a:solidFill>
          <a:ln>
            <a:noFill/>
          </a:ln>
          <a:effectLst>
            <a:outerShdw blurRad="40000" rotWithShape="0" dir="5400000" dist="20000">
              <a:srgbClr val="000000">
                <a:alpha val="37647"/>
              </a:srgbClr>
            </a:outerShdw>
          </a:effectLst>
        </p:spPr>
      </p:sp>
      <p:sp>
        <p:nvSpPr>
          <p:cNvPr id="145" name="Google Shape;145;p64"/>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64"/>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147" name="Google Shape;147;p64"/>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Up: 3 Landscape with 2 Portrait">
  <p:cSld name="5-Up: 3 Landscape with 2 Portrait">
    <p:spTree>
      <p:nvGrpSpPr>
        <p:cNvPr id="148" name="Shape 148"/>
        <p:cNvGrpSpPr/>
        <p:nvPr/>
      </p:nvGrpSpPr>
      <p:grpSpPr>
        <a:xfrm>
          <a:off x="0" y="0"/>
          <a:ext cx="0" cy="0"/>
          <a:chOff x="0" y="0"/>
          <a:chExt cx="0" cy="0"/>
        </a:xfrm>
      </p:grpSpPr>
      <p:sp>
        <p:nvSpPr>
          <p:cNvPr id="149" name="Google Shape;149;p65"/>
          <p:cNvSpPr/>
          <p:nvPr>
            <p:ph idx="2" type="pic"/>
          </p:nvPr>
        </p:nvSpPr>
        <p:spPr>
          <a:xfrm>
            <a:off x="228600" y="3429000"/>
            <a:ext cx="2070154" cy="3124200"/>
          </a:xfrm>
          <a:prstGeom prst="rect">
            <a:avLst/>
          </a:prstGeom>
          <a:solidFill>
            <a:schemeClr val="lt1"/>
          </a:solidFill>
          <a:ln>
            <a:noFill/>
          </a:ln>
          <a:effectLst>
            <a:outerShdw blurRad="40000" rotWithShape="0" dir="5400000" dist="20000">
              <a:srgbClr val="000000">
                <a:alpha val="37647"/>
              </a:srgbClr>
            </a:outerShdw>
          </a:effectLst>
        </p:spPr>
      </p:sp>
      <p:sp>
        <p:nvSpPr>
          <p:cNvPr id="150" name="Google Shape;150;p65"/>
          <p:cNvSpPr/>
          <p:nvPr>
            <p:ph idx="3" type="pic"/>
          </p:nvPr>
        </p:nvSpPr>
        <p:spPr>
          <a:xfrm>
            <a:off x="2438400" y="228600"/>
            <a:ext cx="5562600" cy="4171950"/>
          </a:xfrm>
          <a:prstGeom prst="rect">
            <a:avLst/>
          </a:prstGeom>
          <a:solidFill>
            <a:schemeClr val="lt1"/>
          </a:solidFill>
          <a:ln>
            <a:noFill/>
          </a:ln>
          <a:effectLst>
            <a:outerShdw blurRad="40000" rotWithShape="0" dir="5400000" dist="20000">
              <a:srgbClr val="000000">
                <a:alpha val="37647"/>
              </a:srgbClr>
            </a:outerShdw>
          </a:effectLst>
        </p:spPr>
      </p:sp>
      <p:sp>
        <p:nvSpPr>
          <p:cNvPr id="151" name="Google Shape;151;p65"/>
          <p:cNvSpPr/>
          <p:nvPr>
            <p:ph idx="4" type="pic"/>
          </p:nvPr>
        </p:nvSpPr>
        <p:spPr>
          <a:xfrm>
            <a:off x="228600" y="228600"/>
            <a:ext cx="2070154" cy="3124200"/>
          </a:xfrm>
          <a:prstGeom prst="rect">
            <a:avLst/>
          </a:prstGeom>
          <a:solidFill>
            <a:schemeClr val="lt1"/>
          </a:solidFill>
          <a:ln>
            <a:noFill/>
          </a:ln>
          <a:effectLst>
            <a:outerShdw blurRad="40000" rotWithShape="0" dir="5400000" dist="20000">
              <a:srgbClr val="000000">
                <a:alpha val="37647"/>
              </a:srgbClr>
            </a:outerShdw>
          </a:effectLst>
        </p:spPr>
      </p:sp>
      <p:sp>
        <p:nvSpPr>
          <p:cNvPr id="152" name="Google Shape;152;p65"/>
          <p:cNvSpPr/>
          <p:nvPr>
            <p:ph idx="5" type="pic"/>
          </p:nvPr>
        </p:nvSpPr>
        <p:spPr>
          <a:xfrm>
            <a:off x="5257800" y="4495800"/>
            <a:ext cx="2743200" cy="2057400"/>
          </a:xfrm>
          <a:prstGeom prst="rect">
            <a:avLst/>
          </a:prstGeom>
          <a:solidFill>
            <a:schemeClr val="lt1"/>
          </a:solidFill>
          <a:ln>
            <a:noFill/>
          </a:ln>
          <a:effectLst>
            <a:outerShdw blurRad="40000" rotWithShape="0" dir="5400000" dist="20000">
              <a:srgbClr val="000000">
                <a:alpha val="37647"/>
              </a:srgbClr>
            </a:outerShdw>
          </a:effectLst>
        </p:spPr>
      </p:sp>
      <p:sp>
        <p:nvSpPr>
          <p:cNvPr id="153" name="Google Shape;153;p65"/>
          <p:cNvSpPr/>
          <p:nvPr>
            <p:ph idx="6" type="pic"/>
          </p:nvPr>
        </p:nvSpPr>
        <p:spPr>
          <a:xfrm>
            <a:off x="2438400" y="4495800"/>
            <a:ext cx="2743200" cy="2057400"/>
          </a:xfrm>
          <a:prstGeom prst="rect">
            <a:avLst/>
          </a:prstGeom>
          <a:solidFill>
            <a:schemeClr val="lt1"/>
          </a:solidFill>
          <a:ln>
            <a:noFill/>
          </a:ln>
          <a:effectLst>
            <a:outerShdw blurRad="40000" rotWithShape="0" dir="5400000" dist="20000">
              <a:srgbClr val="000000">
                <a:alpha val="37647"/>
              </a:srgbClr>
            </a:outerShdw>
          </a:effectLst>
        </p:spPr>
      </p:sp>
      <p:sp>
        <p:nvSpPr>
          <p:cNvPr id="154" name="Google Shape;154;p65"/>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65"/>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156" name="Google Shape;156;p65"/>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Up: 2 Landscape with 3 Portrait">
  <p:cSld name="5-Up: 2 Landscape with 3 Portrait">
    <p:spTree>
      <p:nvGrpSpPr>
        <p:cNvPr id="157" name="Shape 157"/>
        <p:cNvGrpSpPr/>
        <p:nvPr/>
      </p:nvGrpSpPr>
      <p:grpSpPr>
        <a:xfrm>
          <a:off x="0" y="0"/>
          <a:ext cx="0" cy="0"/>
          <a:chOff x="0" y="0"/>
          <a:chExt cx="0" cy="0"/>
        </a:xfrm>
      </p:grpSpPr>
      <p:sp>
        <p:nvSpPr>
          <p:cNvPr id="158" name="Google Shape;158;p66"/>
          <p:cNvSpPr/>
          <p:nvPr>
            <p:ph idx="2" type="pic"/>
          </p:nvPr>
        </p:nvSpPr>
        <p:spPr>
          <a:xfrm>
            <a:off x="228600" y="228600"/>
            <a:ext cx="2606040" cy="3474720"/>
          </a:xfrm>
          <a:prstGeom prst="rect">
            <a:avLst/>
          </a:prstGeom>
          <a:solidFill>
            <a:schemeClr val="lt1"/>
          </a:solidFill>
          <a:ln>
            <a:noFill/>
          </a:ln>
          <a:effectLst>
            <a:outerShdw blurRad="40000" rotWithShape="0" dir="5400000" dist="20000">
              <a:srgbClr val="000000">
                <a:alpha val="37647"/>
              </a:srgbClr>
            </a:outerShdw>
          </a:effectLst>
        </p:spPr>
      </p:sp>
      <p:sp>
        <p:nvSpPr>
          <p:cNvPr id="159" name="Google Shape;159;p66"/>
          <p:cNvSpPr/>
          <p:nvPr>
            <p:ph idx="3" type="pic"/>
          </p:nvPr>
        </p:nvSpPr>
        <p:spPr>
          <a:xfrm>
            <a:off x="228600" y="3867150"/>
            <a:ext cx="3962400" cy="2743200"/>
          </a:xfrm>
          <a:prstGeom prst="rect">
            <a:avLst/>
          </a:prstGeom>
          <a:solidFill>
            <a:schemeClr val="lt1"/>
          </a:solidFill>
          <a:ln>
            <a:noFill/>
          </a:ln>
          <a:effectLst>
            <a:outerShdw blurRad="40000" rotWithShape="0" dir="5400000" dist="20000">
              <a:srgbClr val="000000">
                <a:alpha val="37647"/>
              </a:srgbClr>
            </a:outerShdw>
          </a:effectLst>
        </p:spPr>
      </p:sp>
      <p:sp>
        <p:nvSpPr>
          <p:cNvPr id="160" name="Google Shape;160;p66"/>
          <p:cNvSpPr/>
          <p:nvPr>
            <p:ph idx="4" type="pic"/>
          </p:nvPr>
        </p:nvSpPr>
        <p:spPr>
          <a:xfrm>
            <a:off x="4419600" y="3867150"/>
            <a:ext cx="3962400" cy="2743200"/>
          </a:xfrm>
          <a:prstGeom prst="rect">
            <a:avLst/>
          </a:prstGeom>
          <a:solidFill>
            <a:schemeClr val="lt1"/>
          </a:solidFill>
          <a:ln>
            <a:noFill/>
          </a:ln>
          <a:effectLst>
            <a:outerShdw blurRad="40000" rotWithShape="0" dir="5400000" dist="20000">
              <a:srgbClr val="000000">
                <a:alpha val="37647"/>
              </a:srgbClr>
            </a:outerShdw>
          </a:effectLst>
        </p:spPr>
      </p:sp>
      <p:sp>
        <p:nvSpPr>
          <p:cNvPr id="161" name="Google Shape;161;p66"/>
          <p:cNvSpPr/>
          <p:nvPr>
            <p:ph idx="5" type="pic"/>
          </p:nvPr>
        </p:nvSpPr>
        <p:spPr>
          <a:xfrm>
            <a:off x="3009900" y="228600"/>
            <a:ext cx="2606040" cy="3474720"/>
          </a:xfrm>
          <a:prstGeom prst="rect">
            <a:avLst/>
          </a:prstGeom>
          <a:solidFill>
            <a:schemeClr val="lt1"/>
          </a:solidFill>
          <a:ln>
            <a:noFill/>
          </a:ln>
          <a:effectLst>
            <a:outerShdw blurRad="40000" rotWithShape="0" dir="5400000" dist="20000">
              <a:srgbClr val="000000">
                <a:alpha val="37647"/>
              </a:srgbClr>
            </a:outerShdw>
          </a:effectLst>
        </p:spPr>
      </p:sp>
      <p:sp>
        <p:nvSpPr>
          <p:cNvPr id="162" name="Google Shape;162;p66"/>
          <p:cNvSpPr/>
          <p:nvPr>
            <p:ph idx="6" type="pic"/>
          </p:nvPr>
        </p:nvSpPr>
        <p:spPr>
          <a:xfrm>
            <a:off x="5791200" y="228600"/>
            <a:ext cx="2606040" cy="3474720"/>
          </a:xfrm>
          <a:prstGeom prst="rect">
            <a:avLst/>
          </a:prstGeom>
          <a:solidFill>
            <a:schemeClr val="lt1"/>
          </a:solidFill>
          <a:ln>
            <a:noFill/>
          </a:ln>
          <a:effectLst>
            <a:outerShdw blurRad="40000" rotWithShape="0" dir="5400000" dist="20000">
              <a:srgbClr val="000000">
                <a:alpha val="37647"/>
              </a:srgbClr>
            </a:outerShdw>
          </a:effectLst>
        </p:spPr>
      </p:sp>
      <p:sp>
        <p:nvSpPr>
          <p:cNvPr id="163" name="Google Shape;163;p66"/>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66"/>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165" name="Google Shape;165;p66"/>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with Caption">
  <p:cSld name="Square with Caption">
    <p:spTree>
      <p:nvGrpSpPr>
        <p:cNvPr id="166" name="Shape 166"/>
        <p:cNvGrpSpPr/>
        <p:nvPr/>
      </p:nvGrpSpPr>
      <p:grpSpPr>
        <a:xfrm>
          <a:off x="0" y="0"/>
          <a:ext cx="0" cy="0"/>
          <a:chOff x="0" y="0"/>
          <a:chExt cx="0" cy="0"/>
        </a:xfrm>
      </p:grpSpPr>
      <p:sp>
        <p:nvSpPr>
          <p:cNvPr id="167" name="Google Shape;167;p67"/>
          <p:cNvSpPr/>
          <p:nvPr>
            <p:ph idx="2" type="pic"/>
          </p:nvPr>
        </p:nvSpPr>
        <p:spPr>
          <a:xfrm>
            <a:off x="2133600" y="762000"/>
            <a:ext cx="4873334" cy="4876800"/>
          </a:xfrm>
          <a:prstGeom prst="rect">
            <a:avLst/>
          </a:prstGeom>
          <a:solidFill>
            <a:schemeClr val="lt1"/>
          </a:solidFill>
          <a:ln>
            <a:noFill/>
          </a:ln>
          <a:effectLst>
            <a:outerShdw blurRad="40000" rotWithShape="0" dir="5400000" dist="20000">
              <a:srgbClr val="000000">
                <a:alpha val="37647"/>
              </a:srgbClr>
            </a:outerShdw>
          </a:effectLst>
        </p:spPr>
      </p:sp>
      <p:sp>
        <p:nvSpPr>
          <p:cNvPr id="168" name="Google Shape;168;p67"/>
          <p:cNvSpPr txBox="1"/>
          <p:nvPr>
            <p:ph idx="1" type="body"/>
          </p:nvPr>
        </p:nvSpPr>
        <p:spPr>
          <a:xfrm>
            <a:off x="2133600" y="5715000"/>
            <a:ext cx="4876800" cy="838200"/>
          </a:xfrm>
          <a:prstGeom prst="rect">
            <a:avLst/>
          </a:prstGeom>
          <a:noFill/>
          <a:ln>
            <a:noFill/>
          </a:ln>
        </p:spPr>
        <p:txBody>
          <a:bodyPr anchorCtr="0" anchor="t" bIns="91425" lIns="91425" spcFirstLastPara="1" rIns="9125" wrap="square" tIns="91425">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 name="Google Shape;169;p67"/>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67"/>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171" name="Google Shape;171;p67"/>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Square with Caption">
  <p:cSld name="2-Up Square with Caption">
    <p:spTree>
      <p:nvGrpSpPr>
        <p:cNvPr id="172" name="Shape 172"/>
        <p:cNvGrpSpPr/>
        <p:nvPr/>
      </p:nvGrpSpPr>
      <p:grpSpPr>
        <a:xfrm>
          <a:off x="0" y="0"/>
          <a:ext cx="0" cy="0"/>
          <a:chOff x="0" y="0"/>
          <a:chExt cx="0" cy="0"/>
        </a:xfrm>
      </p:grpSpPr>
      <p:sp>
        <p:nvSpPr>
          <p:cNvPr id="173" name="Google Shape;173;p68"/>
          <p:cNvSpPr/>
          <p:nvPr>
            <p:ph idx="2" type="pic"/>
          </p:nvPr>
        </p:nvSpPr>
        <p:spPr>
          <a:xfrm>
            <a:off x="4955273" y="1371600"/>
            <a:ext cx="3198127" cy="3200400"/>
          </a:xfrm>
          <a:prstGeom prst="rect">
            <a:avLst/>
          </a:prstGeom>
          <a:solidFill>
            <a:schemeClr val="lt1"/>
          </a:solidFill>
          <a:ln>
            <a:noFill/>
          </a:ln>
          <a:effectLst>
            <a:outerShdw blurRad="40000" rotWithShape="0" dir="5400000" dist="20000">
              <a:srgbClr val="000000">
                <a:alpha val="37647"/>
              </a:srgbClr>
            </a:outerShdw>
          </a:effectLst>
        </p:spPr>
      </p:sp>
      <p:sp>
        <p:nvSpPr>
          <p:cNvPr id="174" name="Google Shape;174;p68"/>
          <p:cNvSpPr/>
          <p:nvPr>
            <p:ph idx="3" type="pic"/>
          </p:nvPr>
        </p:nvSpPr>
        <p:spPr>
          <a:xfrm>
            <a:off x="1145273" y="1371600"/>
            <a:ext cx="3198127" cy="3200400"/>
          </a:xfrm>
          <a:prstGeom prst="rect">
            <a:avLst/>
          </a:prstGeom>
          <a:solidFill>
            <a:schemeClr val="lt1"/>
          </a:solidFill>
          <a:ln>
            <a:noFill/>
          </a:ln>
          <a:effectLst>
            <a:outerShdw blurRad="40000" rotWithShape="0" dir="5400000" dist="20000">
              <a:srgbClr val="000000">
                <a:alpha val="37647"/>
              </a:srgbClr>
            </a:outerShdw>
          </a:effectLst>
        </p:spPr>
      </p:sp>
      <p:sp>
        <p:nvSpPr>
          <p:cNvPr id="175" name="Google Shape;175;p68"/>
          <p:cNvSpPr txBox="1"/>
          <p:nvPr>
            <p:ph idx="1" type="body"/>
          </p:nvPr>
        </p:nvSpPr>
        <p:spPr>
          <a:xfrm>
            <a:off x="4953000" y="4648200"/>
            <a:ext cx="3200400" cy="1295400"/>
          </a:xfrm>
          <a:prstGeom prst="rect">
            <a:avLst/>
          </a:prstGeom>
          <a:noFill/>
          <a:ln>
            <a:noFill/>
          </a:ln>
        </p:spPr>
        <p:txBody>
          <a:bodyPr anchorCtr="0" anchor="t" bIns="91425" lIns="91425" spcFirstLastPara="1" rIns="9125" wrap="square" tIns="91425">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68"/>
          <p:cNvSpPr txBox="1"/>
          <p:nvPr>
            <p:ph idx="4" type="body"/>
          </p:nvPr>
        </p:nvSpPr>
        <p:spPr>
          <a:xfrm>
            <a:off x="1143000" y="4648200"/>
            <a:ext cx="3200400" cy="1295400"/>
          </a:xfrm>
          <a:prstGeom prst="rect">
            <a:avLst/>
          </a:prstGeom>
          <a:noFill/>
          <a:ln>
            <a:noFill/>
          </a:ln>
        </p:spPr>
        <p:txBody>
          <a:bodyPr anchorCtr="0" anchor="t" bIns="91425" lIns="91425" spcFirstLastPara="1" rIns="9125" wrap="square" tIns="91425">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7" name="Google Shape;177;p68"/>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68"/>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179" name="Google Shape;179;p68"/>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ndscape with Caption">
  <p:cSld name="Landscape with Caption">
    <p:spTree>
      <p:nvGrpSpPr>
        <p:cNvPr id="27" name="Shape 27"/>
        <p:cNvGrpSpPr/>
        <p:nvPr/>
      </p:nvGrpSpPr>
      <p:grpSpPr>
        <a:xfrm>
          <a:off x="0" y="0"/>
          <a:ext cx="0" cy="0"/>
          <a:chOff x="0" y="0"/>
          <a:chExt cx="0" cy="0"/>
        </a:xfrm>
      </p:grpSpPr>
      <p:sp>
        <p:nvSpPr>
          <p:cNvPr id="28" name="Google Shape;28;p51"/>
          <p:cNvSpPr/>
          <p:nvPr>
            <p:ph idx="2" type="pic"/>
          </p:nvPr>
        </p:nvSpPr>
        <p:spPr>
          <a:xfrm>
            <a:off x="533400" y="218390"/>
            <a:ext cx="7467600" cy="5600700"/>
          </a:xfrm>
          <a:prstGeom prst="rect">
            <a:avLst/>
          </a:prstGeom>
          <a:solidFill>
            <a:schemeClr val="lt1"/>
          </a:solidFill>
          <a:ln>
            <a:noFill/>
          </a:ln>
          <a:effectLst>
            <a:outerShdw blurRad="40000" rotWithShape="0" dir="5400000" dist="20000">
              <a:srgbClr val="000000">
                <a:alpha val="37647"/>
              </a:srgbClr>
            </a:outerShdw>
          </a:effectLst>
        </p:spPr>
      </p:sp>
      <p:sp>
        <p:nvSpPr>
          <p:cNvPr id="29" name="Google Shape;29;p51"/>
          <p:cNvSpPr txBox="1"/>
          <p:nvPr>
            <p:ph idx="1" type="body"/>
          </p:nvPr>
        </p:nvSpPr>
        <p:spPr>
          <a:xfrm>
            <a:off x="533400" y="5943600"/>
            <a:ext cx="7467600" cy="762000"/>
          </a:xfrm>
          <a:prstGeom prst="rect">
            <a:avLst/>
          </a:prstGeom>
          <a:noFill/>
          <a:ln>
            <a:noFill/>
          </a:ln>
        </p:spPr>
        <p:txBody>
          <a:bodyPr anchorCtr="0" anchor="t" bIns="45700" lIns="91425" spcFirstLastPara="1" rIns="91425" wrap="square" tIns="45700">
            <a:normAutofit/>
          </a:bodyPr>
          <a:lstStyle>
            <a:lvl1pPr indent="-228600" lvl="0" marL="457200" marR="0" algn="r">
              <a:spcBef>
                <a:spcPts val="480"/>
              </a:spcBef>
              <a:spcAft>
                <a:spcPts val="0"/>
              </a:spcAft>
              <a:buClr>
                <a:schemeClr val="dk2"/>
              </a:buClr>
              <a:buSzPts val="2400"/>
              <a:buFont typeface="Calibri"/>
              <a:buNone/>
              <a:defRPr i="0" sz="24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1"/>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1"/>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32" name="Google Shape;32;p51"/>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a with Caption">
  <p:cSld name="Panorama with Caption">
    <p:spTree>
      <p:nvGrpSpPr>
        <p:cNvPr id="180" name="Shape 180"/>
        <p:cNvGrpSpPr/>
        <p:nvPr/>
      </p:nvGrpSpPr>
      <p:grpSpPr>
        <a:xfrm>
          <a:off x="0" y="0"/>
          <a:ext cx="0" cy="0"/>
          <a:chOff x="0" y="0"/>
          <a:chExt cx="0" cy="0"/>
        </a:xfrm>
      </p:grpSpPr>
      <p:sp>
        <p:nvSpPr>
          <p:cNvPr id="181" name="Google Shape;181;p69"/>
          <p:cNvSpPr/>
          <p:nvPr>
            <p:ph idx="2" type="pic"/>
          </p:nvPr>
        </p:nvSpPr>
        <p:spPr>
          <a:xfrm>
            <a:off x="228600" y="1524000"/>
            <a:ext cx="8229600" cy="2743200"/>
          </a:xfrm>
          <a:prstGeom prst="rect">
            <a:avLst/>
          </a:prstGeom>
          <a:solidFill>
            <a:schemeClr val="lt1"/>
          </a:solidFill>
          <a:ln>
            <a:noFill/>
          </a:ln>
          <a:effectLst>
            <a:outerShdw blurRad="40000" rotWithShape="0" dir="5400000" dist="20000">
              <a:srgbClr val="000000">
                <a:alpha val="37647"/>
              </a:srgbClr>
            </a:outerShdw>
          </a:effectLst>
        </p:spPr>
      </p:sp>
      <p:sp>
        <p:nvSpPr>
          <p:cNvPr id="182" name="Google Shape;182;p69"/>
          <p:cNvSpPr txBox="1"/>
          <p:nvPr>
            <p:ph idx="1" type="body"/>
          </p:nvPr>
        </p:nvSpPr>
        <p:spPr>
          <a:xfrm>
            <a:off x="228600" y="4343400"/>
            <a:ext cx="8229600" cy="1676400"/>
          </a:xfrm>
          <a:prstGeom prst="rect">
            <a:avLst/>
          </a:prstGeom>
          <a:noFill/>
          <a:ln>
            <a:noFill/>
          </a:ln>
        </p:spPr>
        <p:txBody>
          <a:bodyPr anchorCtr="0" anchor="t" bIns="91425" lIns="91425" spcFirstLastPara="1" rIns="9125" wrap="square" tIns="91425">
            <a:normAutofit/>
          </a:bodyPr>
          <a:lstStyle>
            <a:lvl1pPr indent="-228600" lvl="0" marL="457200" marR="0" algn="r">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69"/>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69"/>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185" name="Google Shape;185;p69"/>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6" name="Shape 186"/>
        <p:cNvGrpSpPr/>
        <p:nvPr/>
      </p:nvGrpSpPr>
      <p:grpSpPr>
        <a:xfrm>
          <a:off x="0" y="0"/>
          <a:ext cx="0" cy="0"/>
          <a:chOff x="0" y="0"/>
          <a:chExt cx="0" cy="0"/>
        </a:xfrm>
      </p:grpSpPr>
      <p:sp>
        <p:nvSpPr>
          <p:cNvPr id="187" name="Google Shape;187;p70"/>
          <p:cNvSpPr txBox="1"/>
          <p:nvPr>
            <p:ph type="title"/>
          </p:nvPr>
        </p:nvSpPr>
        <p:spPr>
          <a:xfrm>
            <a:off x="457200" y="274638"/>
            <a:ext cx="7848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70"/>
          <p:cNvSpPr txBox="1"/>
          <p:nvPr>
            <p:ph idx="1" type="body"/>
          </p:nvPr>
        </p:nvSpPr>
        <p:spPr>
          <a:xfrm>
            <a:off x="457200" y="1600201"/>
            <a:ext cx="784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9" name="Google Shape;189;p70"/>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70"/>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70"/>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2" name="Shape 192"/>
        <p:cNvGrpSpPr/>
        <p:nvPr/>
      </p:nvGrpSpPr>
      <p:grpSpPr>
        <a:xfrm>
          <a:off x="0" y="0"/>
          <a:ext cx="0" cy="0"/>
          <a:chOff x="0" y="0"/>
          <a:chExt cx="0" cy="0"/>
        </a:xfrm>
      </p:grpSpPr>
      <p:sp>
        <p:nvSpPr>
          <p:cNvPr id="193" name="Google Shape;193;p71"/>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71"/>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71"/>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Portrait with Captions">
  <p:cSld name="3-Up Portrait with Captions">
    <p:spTree>
      <p:nvGrpSpPr>
        <p:cNvPr id="33" name="Shape 33"/>
        <p:cNvGrpSpPr/>
        <p:nvPr/>
      </p:nvGrpSpPr>
      <p:grpSpPr>
        <a:xfrm>
          <a:off x="0" y="0"/>
          <a:ext cx="0" cy="0"/>
          <a:chOff x="0" y="0"/>
          <a:chExt cx="0" cy="0"/>
        </a:xfrm>
      </p:grpSpPr>
      <p:sp>
        <p:nvSpPr>
          <p:cNvPr id="34" name="Google Shape;34;p52"/>
          <p:cNvSpPr/>
          <p:nvPr>
            <p:ph idx="2" type="pic"/>
          </p:nvPr>
        </p:nvSpPr>
        <p:spPr>
          <a:xfrm>
            <a:off x="228600" y="533400"/>
            <a:ext cx="2590800" cy="3454400"/>
          </a:xfrm>
          <a:prstGeom prst="rect">
            <a:avLst/>
          </a:prstGeom>
          <a:solidFill>
            <a:schemeClr val="lt1"/>
          </a:solidFill>
          <a:ln>
            <a:noFill/>
          </a:ln>
          <a:effectLst>
            <a:outerShdw blurRad="40000" rotWithShape="0" dir="5400000" dist="20000">
              <a:srgbClr val="000000">
                <a:alpha val="37647"/>
              </a:srgbClr>
            </a:outerShdw>
          </a:effectLst>
        </p:spPr>
      </p:sp>
      <p:sp>
        <p:nvSpPr>
          <p:cNvPr id="35" name="Google Shape;35;p52"/>
          <p:cNvSpPr/>
          <p:nvPr>
            <p:ph idx="3" type="pic"/>
          </p:nvPr>
        </p:nvSpPr>
        <p:spPr>
          <a:xfrm>
            <a:off x="3048000" y="533400"/>
            <a:ext cx="2590800" cy="3454400"/>
          </a:xfrm>
          <a:prstGeom prst="rect">
            <a:avLst/>
          </a:prstGeom>
          <a:solidFill>
            <a:schemeClr val="lt1"/>
          </a:solidFill>
          <a:ln>
            <a:noFill/>
          </a:ln>
          <a:effectLst>
            <a:outerShdw blurRad="40000" rotWithShape="0" dir="5400000" dist="20000">
              <a:srgbClr val="000000">
                <a:alpha val="37647"/>
              </a:srgbClr>
            </a:outerShdw>
          </a:effectLst>
        </p:spPr>
      </p:sp>
      <p:sp>
        <p:nvSpPr>
          <p:cNvPr id="36" name="Google Shape;36;p52"/>
          <p:cNvSpPr/>
          <p:nvPr>
            <p:ph idx="4" type="pic"/>
          </p:nvPr>
        </p:nvSpPr>
        <p:spPr>
          <a:xfrm>
            <a:off x="5867400" y="533400"/>
            <a:ext cx="2590800" cy="3454400"/>
          </a:xfrm>
          <a:prstGeom prst="rect">
            <a:avLst/>
          </a:prstGeom>
          <a:solidFill>
            <a:schemeClr val="lt1"/>
          </a:solidFill>
          <a:ln>
            <a:noFill/>
          </a:ln>
          <a:effectLst>
            <a:outerShdw blurRad="40000" rotWithShape="0" dir="5400000" dist="20000">
              <a:srgbClr val="000000">
                <a:alpha val="37647"/>
              </a:srgbClr>
            </a:outerShdw>
          </a:effectLst>
        </p:spPr>
      </p:sp>
      <p:sp>
        <p:nvSpPr>
          <p:cNvPr id="37" name="Google Shape;37;p52"/>
          <p:cNvSpPr txBox="1"/>
          <p:nvPr>
            <p:ph idx="1" type="body"/>
          </p:nvPr>
        </p:nvSpPr>
        <p:spPr>
          <a:xfrm>
            <a:off x="2286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spcBef>
                <a:spcPts val="400"/>
              </a:spcBef>
              <a:spcAft>
                <a:spcPts val="0"/>
              </a:spcAft>
              <a:buClr>
                <a:schemeClr val="dk2"/>
              </a:buClr>
              <a:buSzPts val="2000"/>
              <a:buFont typeface="Calibri"/>
              <a:buNone/>
              <a:defRPr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2"/>
          <p:cNvSpPr txBox="1"/>
          <p:nvPr>
            <p:ph idx="5" type="body"/>
          </p:nvPr>
        </p:nvSpPr>
        <p:spPr>
          <a:xfrm>
            <a:off x="30480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spcBef>
                <a:spcPts val="400"/>
              </a:spcBef>
              <a:spcAft>
                <a:spcPts val="0"/>
              </a:spcAft>
              <a:buClr>
                <a:schemeClr val="dk2"/>
              </a:buClr>
              <a:buSzPts val="2000"/>
              <a:buFont typeface="Calibri"/>
              <a:buNone/>
              <a:defRPr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2"/>
          <p:cNvSpPr txBox="1"/>
          <p:nvPr>
            <p:ph idx="6" type="body"/>
          </p:nvPr>
        </p:nvSpPr>
        <p:spPr>
          <a:xfrm>
            <a:off x="58674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spcBef>
                <a:spcPts val="400"/>
              </a:spcBef>
              <a:spcAft>
                <a:spcPts val="0"/>
              </a:spcAft>
              <a:buClr>
                <a:schemeClr val="dk2"/>
              </a:buClr>
              <a:buSzPts val="2000"/>
              <a:buFont typeface="Calibri"/>
              <a:buNone/>
              <a:defRPr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52"/>
          <p:cNvSpPr/>
          <p:nvPr/>
        </p:nvSpPr>
        <p:spPr>
          <a:xfrm>
            <a:off x="8889273" y="0"/>
            <a:ext cx="762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 name="Google Shape;41;p52"/>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2"/>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43" name="Google Shape;43;p52"/>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rait with Caption">
  <p:cSld name="Portrait with Caption">
    <p:spTree>
      <p:nvGrpSpPr>
        <p:cNvPr id="44" name="Shape 44"/>
        <p:cNvGrpSpPr/>
        <p:nvPr/>
      </p:nvGrpSpPr>
      <p:grpSpPr>
        <a:xfrm>
          <a:off x="0" y="0"/>
          <a:ext cx="0" cy="0"/>
          <a:chOff x="0" y="0"/>
          <a:chExt cx="0" cy="0"/>
        </a:xfrm>
      </p:grpSpPr>
      <p:sp>
        <p:nvSpPr>
          <p:cNvPr id="45" name="Google Shape;45;p53"/>
          <p:cNvSpPr/>
          <p:nvPr>
            <p:ph idx="2" type="pic"/>
          </p:nvPr>
        </p:nvSpPr>
        <p:spPr>
          <a:xfrm>
            <a:off x="304800" y="228600"/>
            <a:ext cx="4754880" cy="6324600"/>
          </a:xfrm>
          <a:prstGeom prst="rect">
            <a:avLst/>
          </a:prstGeom>
          <a:solidFill>
            <a:schemeClr val="lt1"/>
          </a:solidFill>
          <a:ln>
            <a:noFill/>
          </a:ln>
          <a:effectLst>
            <a:outerShdw blurRad="40000" rotWithShape="0" dir="5400000" dist="20000">
              <a:srgbClr val="000000">
                <a:alpha val="37647"/>
              </a:srgbClr>
            </a:outerShdw>
          </a:effectLst>
        </p:spPr>
      </p:sp>
      <p:sp>
        <p:nvSpPr>
          <p:cNvPr id="46" name="Google Shape;46;p53"/>
          <p:cNvSpPr txBox="1"/>
          <p:nvPr>
            <p:ph idx="1" type="body"/>
          </p:nvPr>
        </p:nvSpPr>
        <p:spPr>
          <a:xfrm>
            <a:off x="5105400" y="228600"/>
            <a:ext cx="3200400" cy="3810000"/>
          </a:xfrm>
          <a:prstGeom prst="rect">
            <a:avLst/>
          </a:prstGeom>
          <a:noFill/>
          <a:ln>
            <a:noFill/>
          </a:ln>
        </p:spPr>
        <p:txBody>
          <a:bodyPr anchorCtr="0" anchor="t" bIns="91425" lIns="91425" spcFirstLastPara="1" rIns="91425" wrap="square" tIns="91425">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53"/>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3"/>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49" name="Google Shape;49;p53"/>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ndscape Fullscreen">
  <p:cSld name="Landscape Fullscreen">
    <p:spTree>
      <p:nvGrpSpPr>
        <p:cNvPr id="50" name="Shape 50"/>
        <p:cNvGrpSpPr/>
        <p:nvPr/>
      </p:nvGrpSpPr>
      <p:grpSpPr>
        <a:xfrm>
          <a:off x="0" y="0"/>
          <a:ext cx="0" cy="0"/>
          <a:chOff x="0" y="0"/>
          <a:chExt cx="0" cy="0"/>
        </a:xfrm>
      </p:grpSpPr>
      <p:sp>
        <p:nvSpPr>
          <p:cNvPr id="51" name="Google Shape;51;p54"/>
          <p:cNvSpPr/>
          <p:nvPr>
            <p:ph idx="2" type="pic"/>
          </p:nvPr>
        </p:nvSpPr>
        <p:spPr>
          <a:xfrm>
            <a:off x="0" y="0"/>
            <a:ext cx="9144000" cy="6858000"/>
          </a:xfrm>
          <a:prstGeom prst="rect">
            <a:avLst/>
          </a:prstGeom>
          <a:noFill/>
          <a:ln>
            <a:noFill/>
          </a:ln>
        </p:spPr>
      </p:sp>
      <p:sp>
        <p:nvSpPr>
          <p:cNvPr id="52" name="Google Shape;52;p54"/>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4"/>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54" name="Google Shape;54;p54"/>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bum Section" showMasterSp="0">
  <p:cSld name="Album Section">
    <p:spTree>
      <p:nvGrpSpPr>
        <p:cNvPr id="55" name="Shape 55"/>
        <p:cNvGrpSpPr/>
        <p:nvPr/>
      </p:nvGrpSpPr>
      <p:grpSpPr>
        <a:xfrm>
          <a:off x="0" y="0"/>
          <a:ext cx="0" cy="0"/>
          <a:chOff x="0" y="0"/>
          <a:chExt cx="0" cy="0"/>
        </a:xfrm>
      </p:grpSpPr>
      <p:sp>
        <p:nvSpPr>
          <p:cNvPr id="56" name="Google Shape;56;p55"/>
          <p:cNvSpPr/>
          <p:nvPr/>
        </p:nvSpPr>
        <p:spPr>
          <a:xfrm rot="-5400000">
            <a:off x="5315559" y="3268980"/>
            <a:ext cx="6858000" cy="32004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 name="Google Shape;57;p55"/>
          <p:cNvSpPr/>
          <p:nvPr/>
        </p:nvSpPr>
        <p:spPr>
          <a:xfrm rot="-5400000">
            <a:off x="5628132" y="3341399"/>
            <a:ext cx="6858000" cy="17373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 name="Google Shape;58;p55"/>
          <p:cNvSpPr/>
          <p:nvPr/>
        </p:nvSpPr>
        <p:spPr>
          <a:xfrm>
            <a:off x="8895749" y="-733"/>
            <a:ext cx="762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 name="Google Shape;59;p55"/>
          <p:cNvSpPr/>
          <p:nvPr>
            <p:ph idx="2" type="pic"/>
          </p:nvPr>
        </p:nvSpPr>
        <p:spPr>
          <a:xfrm>
            <a:off x="435429" y="2146300"/>
            <a:ext cx="2362200" cy="2197100"/>
          </a:xfrm>
          <a:prstGeom prst="rect">
            <a:avLst/>
          </a:prstGeom>
          <a:solidFill>
            <a:schemeClr val="lt1"/>
          </a:solidFill>
          <a:ln>
            <a:noFill/>
          </a:ln>
        </p:spPr>
      </p:sp>
      <p:sp>
        <p:nvSpPr>
          <p:cNvPr id="60" name="Google Shape;60;p55"/>
          <p:cNvSpPr/>
          <p:nvPr/>
        </p:nvSpPr>
        <p:spPr>
          <a:xfrm flipH="1">
            <a:off x="435429" y="6172200"/>
            <a:ext cx="7086600" cy="685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 name="Google Shape;61;p55"/>
          <p:cNvSpPr/>
          <p:nvPr/>
        </p:nvSpPr>
        <p:spPr>
          <a:xfrm>
            <a:off x="435429" y="0"/>
            <a:ext cx="7086600" cy="1981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 name="Google Shape;62;p55"/>
          <p:cNvSpPr txBox="1"/>
          <p:nvPr>
            <p:ph idx="1" type="body"/>
          </p:nvPr>
        </p:nvSpPr>
        <p:spPr>
          <a:xfrm>
            <a:off x="435429" y="5791200"/>
            <a:ext cx="7086600" cy="381000"/>
          </a:xfrm>
          <a:prstGeom prst="rect">
            <a:avLst/>
          </a:prstGeom>
          <a:solidFill>
            <a:schemeClr val="accent3"/>
          </a:solidFill>
          <a:ln>
            <a:noFill/>
          </a:ln>
        </p:spPr>
        <p:txBody>
          <a:bodyPr anchorCtr="0" anchor="ctr" bIns="45700" lIns="91425" spcFirstLastPara="1" rIns="91425" wrap="square" tIns="45700">
            <a:normAutofit/>
          </a:bodyPr>
          <a:lstStyle>
            <a:lvl1pPr indent="-228600" lvl="0" marL="457200" algn="l">
              <a:spcBef>
                <a:spcPts val="240"/>
              </a:spcBef>
              <a:spcAft>
                <a:spcPts val="0"/>
              </a:spcAft>
              <a:buClr>
                <a:srgbClr val="FFFFFF"/>
              </a:buClr>
              <a:buSzPts val="1200"/>
              <a:buFont typeface="Calibri"/>
              <a:buNone/>
              <a:defRPr sz="1200">
                <a:solidFill>
                  <a:srgbClr val="FFFFFF"/>
                </a:solidFill>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55"/>
          <p:cNvSpPr txBox="1"/>
          <p:nvPr>
            <p:ph idx="3" type="body"/>
          </p:nvPr>
        </p:nvSpPr>
        <p:spPr>
          <a:xfrm>
            <a:off x="435429" y="4495800"/>
            <a:ext cx="7086600" cy="1295400"/>
          </a:xfrm>
          <a:prstGeom prst="rect">
            <a:avLst/>
          </a:prstGeom>
          <a:solidFill>
            <a:schemeClr val="accent6"/>
          </a:solidFill>
          <a:ln>
            <a:noFill/>
          </a:ln>
        </p:spPr>
        <p:txBody>
          <a:bodyPr anchorCtr="0" anchor="ctr" bIns="45700" lIns="91425" spcFirstLastPara="1" rIns="91425" wrap="square" tIns="45700">
            <a:normAutofit/>
          </a:bodyPr>
          <a:lstStyle>
            <a:lvl1pPr indent="-228600" lvl="0" marL="457200" algn="l">
              <a:spcBef>
                <a:spcPts val="640"/>
              </a:spcBef>
              <a:spcAft>
                <a:spcPts val="0"/>
              </a:spcAft>
              <a:buClr>
                <a:srgbClr val="FFFFFF"/>
              </a:buClr>
              <a:buSzPts val="3200"/>
              <a:buFont typeface="Calibri"/>
              <a:buNone/>
              <a:defRPr sz="3200">
                <a:solidFill>
                  <a:srgbClr val="FFFFFF"/>
                </a:solidFill>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55"/>
          <p:cNvSpPr/>
          <p:nvPr>
            <p:ph idx="4" type="pic"/>
          </p:nvPr>
        </p:nvSpPr>
        <p:spPr>
          <a:xfrm>
            <a:off x="2950029" y="2133600"/>
            <a:ext cx="2209800" cy="2209800"/>
          </a:xfrm>
          <a:prstGeom prst="rect">
            <a:avLst/>
          </a:prstGeom>
          <a:solidFill>
            <a:schemeClr val="lt1"/>
          </a:solidFill>
          <a:ln>
            <a:noFill/>
          </a:ln>
        </p:spPr>
      </p:sp>
      <p:sp>
        <p:nvSpPr>
          <p:cNvPr id="65" name="Google Shape;65;p55"/>
          <p:cNvSpPr/>
          <p:nvPr>
            <p:ph idx="5" type="pic"/>
          </p:nvPr>
        </p:nvSpPr>
        <p:spPr>
          <a:xfrm>
            <a:off x="5312229" y="2133600"/>
            <a:ext cx="2209800" cy="2209800"/>
          </a:xfrm>
          <a:prstGeom prst="rect">
            <a:avLst/>
          </a:prstGeom>
          <a:solidFill>
            <a:schemeClr val="lt1"/>
          </a:solidFill>
          <a:ln>
            <a:noFill/>
          </a:ln>
        </p:spPr>
      </p:sp>
      <p:sp>
        <p:nvSpPr>
          <p:cNvPr id="66" name="Google Shape;66;p55"/>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5"/>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68" name="Google Shape;68;p55"/>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Portrait with Captions">
  <p:cSld name="2-Up Portrait with Captions">
    <p:spTree>
      <p:nvGrpSpPr>
        <p:cNvPr id="69" name="Shape 69"/>
        <p:cNvGrpSpPr/>
        <p:nvPr/>
      </p:nvGrpSpPr>
      <p:grpSpPr>
        <a:xfrm>
          <a:off x="0" y="0"/>
          <a:ext cx="0" cy="0"/>
          <a:chOff x="0" y="0"/>
          <a:chExt cx="0" cy="0"/>
        </a:xfrm>
      </p:grpSpPr>
      <p:sp>
        <p:nvSpPr>
          <p:cNvPr id="70" name="Google Shape;70;p56"/>
          <p:cNvSpPr/>
          <p:nvPr>
            <p:ph idx="2" type="pic"/>
          </p:nvPr>
        </p:nvSpPr>
        <p:spPr>
          <a:xfrm>
            <a:off x="4341047" y="533400"/>
            <a:ext cx="3431353" cy="4575141"/>
          </a:xfrm>
          <a:prstGeom prst="rect">
            <a:avLst/>
          </a:prstGeom>
          <a:solidFill>
            <a:schemeClr val="lt1"/>
          </a:solidFill>
          <a:ln>
            <a:noFill/>
          </a:ln>
          <a:effectLst>
            <a:outerShdw blurRad="40000" rotWithShape="0" dir="5400000" dist="20000">
              <a:srgbClr val="000000">
                <a:alpha val="37647"/>
              </a:srgbClr>
            </a:outerShdw>
          </a:effectLst>
        </p:spPr>
      </p:sp>
      <p:sp>
        <p:nvSpPr>
          <p:cNvPr id="71" name="Google Shape;71;p56"/>
          <p:cNvSpPr/>
          <p:nvPr>
            <p:ph idx="3" type="pic"/>
          </p:nvPr>
        </p:nvSpPr>
        <p:spPr>
          <a:xfrm>
            <a:off x="685800" y="533400"/>
            <a:ext cx="3429000" cy="4572000"/>
          </a:xfrm>
          <a:prstGeom prst="rect">
            <a:avLst/>
          </a:prstGeom>
          <a:solidFill>
            <a:schemeClr val="lt1"/>
          </a:solidFill>
          <a:ln>
            <a:noFill/>
          </a:ln>
          <a:effectLst>
            <a:outerShdw blurRad="40000" rotWithShape="0" dir="5400000" dist="20000">
              <a:srgbClr val="000000">
                <a:alpha val="37647"/>
              </a:srgbClr>
            </a:outerShdw>
          </a:effectLst>
        </p:spPr>
      </p:sp>
      <p:sp>
        <p:nvSpPr>
          <p:cNvPr id="72" name="Google Shape;72;p56"/>
          <p:cNvSpPr txBox="1"/>
          <p:nvPr>
            <p:ph idx="1" type="body"/>
          </p:nvPr>
        </p:nvSpPr>
        <p:spPr>
          <a:xfrm>
            <a:off x="685800" y="5257800"/>
            <a:ext cx="3429000" cy="12192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60"/>
              </a:spcBef>
              <a:spcAft>
                <a:spcPts val="0"/>
              </a:spcAft>
              <a:buClr>
                <a:schemeClr val="dk2"/>
              </a:buClr>
              <a:buSzPts val="1800"/>
              <a:buFont typeface="Calibri"/>
              <a:buNone/>
              <a:defRPr sz="1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56"/>
          <p:cNvSpPr txBox="1"/>
          <p:nvPr>
            <p:ph idx="4" type="body"/>
          </p:nvPr>
        </p:nvSpPr>
        <p:spPr>
          <a:xfrm>
            <a:off x="4343400" y="5257800"/>
            <a:ext cx="3429000" cy="12192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60"/>
              </a:spcBef>
              <a:spcAft>
                <a:spcPts val="0"/>
              </a:spcAft>
              <a:buClr>
                <a:schemeClr val="dk2"/>
              </a:buClr>
              <a:buSzPts val="1800"/>
              <a:buFont typeface="Calibri"/>
              <a:buNone/>
              <a:defRPr sz="1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56"/>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6"/>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76" name="Google Shape;76;p56"/>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Landscape with Captions">
  <p:cSld name="2-Up Landscape with Captions">
    <p:spTree>
      <p:nvGrpSpPr>
        <p:cNvPr id="77" name="Shape 77"/>
        <p:cNvGrpSpPr/>
        <p:nvPr/>
      </p:nvGrpSpPr>
      <p:grpSpPr>
        <a:xfrm>
          <a:off x="0" y="0"/>
          <a:ext cx="0" cy="0"/>
          <a:chOff x="0" y="0"/>
          <a:chExt cx="0" cy="0"/>
        </a:xfrm>
      </p:grpSpPr>
      <p:sp>
        <p:nvSpPr>
          <p:cNvPr id="78" name="Google Shape;78;p57"/>
          <p:cNvSpPr/>
          <p:nvPr>
            <p:ph idx="2" type="pic"/>
          </p:nvPr>
        </p:nvSpPr>
        <p:spPr>
          <a:xfrm>
            <a:off x="4343400" y="1085850"/>
            <a:ext cx="4038600" cy="3028950"/>
          </a:xfrm>
          <a:prstGeom prst="rect">
            <a:avLst/>
          </a:prstGeom>
          <a:solidFill>
            <a:schemeClr val="lt1"/>
          </a:solidFill>
          <a:ln>
            <a:noFill/>
          </a:ln>
          <a:effectLst>
            <a:outerShdw blurRad="40000" rotWithShape="0" dir="5400000" dist="20000">
              <a:srgbClr val="000000">
                <a:alpha val="37647"/>
              </a:srgbClr>
            </a:outerShdw>
          </a:effectLst>
        </p:spPr>
      </p:sp>
      <p:sp>
        <p:nvSpPr>
          <p:cNvPr id="79" name="Google Shape;79;p57"/>
          <p:cNvSpPr/>
          <p:nvPr>
            <p:ph idx="3" type="pic"/>
          </p:nvPr>
        </p:nvSpPr>
        <p:spPr>
          <a:xfrm>
            <a:off x="152400" y="1085850"/>
            <a:ext cx="4038600" cy="3028950"/>
          </a:xfrm>
          <a:prstGeom prst="rect">
            <a:avLst/>
          </a:prstGeom>
          <a:solidFill>
            <a:schemeClr val="lt1"/>
          </a:solidFill>
          <a:ln>
            <a:noFill/>
          </a:ln>
          <a:effectLst>
            <a:outerShdw blurRad="40000" rotWithShape="0" dir="5400000" dist="20000">
              <a:srgbClr val="000000">
                <a:alpha val="37647"/>
              </a:srgbClr>
            </a:outerShdw>
          </a:effectLst>
        </p:spPr>
      </p:sp>
      <p:sp>
        <p:nvSpPr>
          <p:cNvPr id="80" name="Google Shape;80;p57"/>
          <p:cNvSpPr txBox="1"/>
          <p:nvPr>
            <p:ph idx="1" type="body"/>
          </p:nvPr>
        </p:nvSpPr>
        <p:spPr>
          <a:xfrm>
            <a:off x="152400" y="4267200"/>
            <a:ext cx="4038600" cy="10668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60"/>
              </a:spcBef>
              <a:spcAft>
                <a:spcPts val="0"/>
              </a:spcAft>
              <a:buClr>
                <a:schemeClr val="dk2"/>
              </a:buClr>
              <a:buSzPts val="1800"/>
              <a:buFont typeface="Calibri"/>
              <a:buNone/>
              <a:defRPr sz="1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7"/>
          <p:cNvSpPr txBox="1"/>
          <p:nvPr>
            <p:ph idx="4" type="body"/>
          </p:nvPr>
        </p:nvSpPr>
        <p:spPr>
          <a:xfrm>
            <a:off x="4343400" y="4267200"/>
            <a:ext cx="4038600" cy="10668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60"/>
              </a:spcBef>
              <a:spcAft>
                <a:spcPts val="0"/>
              </a:spcAft>
              <a:buClr>
                <a:schemeClr val="dk2"/>
              </a:buClr>
              <a:buSzPts val="1800"/>
              <a:buFont typeface="Calibri"/>
              <a:buNone/>
              <a:defRPr sz="1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57"/>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7"/>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84" name="Google Shape;84;p57"/>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Mixed with Caption">
  <p:cSld name="2-Up Mixed with Caption">
    <p:spTree>
      <p:nvGrpSpPr>
        <p:cNvPr id="85" name="Shape 85"/>
        <p:cNvGrpSpPr/>
        <p:nvPr/>
      </p:nvGrpSpPr>
      <p:grpSpPr>
        <a:xfrm>
          <a:off x="0" y="0"/>
          <a:ext cx="0" cy="0"/>
          <a:chOff x="0" y="0"/>
          <a:chExt cx="0" cy="0"/>
        </a:xfrm>
      </p:grpSpPr>
      <p:sp>
        <p:nvSpPr>
          <p:cNvPr id="86" name="Google Shape;86;p58"/>
          <p:cNvSpPr/>
          <p:nvPr>
            <p:ph idx="2" type="pic"/>
          </p:nvPr>
        </p:nvSpPr>
        <p:spPr>
          <a:xfrm>
            <a:off x="4724401" y="225552"/>
            <a:ext cx="3694176" cy="2770632"/>
          </a:xfrm>
          <a:prstGeom prst="rect">
            <a:avLst/>
          </a:prstGeom>
          <a:solidFill>
            <a:schemeClr val="lt1"/>
          </a:solidFill>
          <a:ln>
            <a:noFill/>
          </a:ln>
          <a:effectLst>
            <a:outerShdw blurRad="40000" rotWithShape="0" dir="5400000" dist="20000">
              <a:srgbClr val="000000">
                <a:alpha val="37647"/>
              </a:srgbClr>
            </a:outerShdw>
          </a:effectLst>
        </p:spPr>
      </p:sp>
      <p:sp>
        <p:nvSpPr>
          <p:cNvPr id="87" name="Google Shape;87;p58"/>
          <p:cNvSpPr/>
          <p:nvPr>
            <p:ph idx="3" type="pic"/>
          </p:nvPr>
        </p:nvSpPr>
        <p:spPr>
          <a:xfrm>
            <a:off x="152400" y="222504"/>
            <a:ext cx="4368557" cy="5824743"/>
          </a:xfrm>
          <a:prstGeom prst="rect">
            <a:avLst/>
          </a:prstGeom>
          <a:solidFill>
            <a:schemeClr val="lt1"/>
          </a:solidFill>
          <a:ln>
            <a:noFill/>
          </a:ln>
          <a:effectLst>
            <a:outerShdw blurRad="40000" rotWithShape="0" dir="5400000" dist="20000">
              <a:srgbClr val="000000">
                <a:alpha val="37647"/>
              </a:srgbClr>
            </a:outerShdw>
          </a:effectLst>
        </p:spPr>
      </p:sp>
      <p:sp>
        <p:nvSpPr>
          <p:cNvPr id="88" name="Google Shape;88;p58"/>
          <p:cNvSpPr txBox="1"/>
          <p:nvPr>
            <p:ph idx="1" type="body"/>
          </p:nvPr>
        </p:nvSpPr>
        <p:spPr>
          <a:xfrm>
            <a:off x="4724400" y="3124200"/>
            <a:ext cx="3694177" cy="2983987"/>
          </a:xfrm>
          <a:prstGeom prst="rect">
            <a:avLst/>
          </a:prstGeom>
          <a:noFill/>
          <a:ln>
            <a:noFill/>
          </a:ln>
        </p:spPr>
        <p:txBody>
          <a:bodyPr anchorCtr="0" anchor="t" bIns="45700" lIns="91425" spcFirstLastPara="1" rIns="91425" wrap="square" tIns="45700">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58"/>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8"/>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IN"/>
              <a:t>‹#›</a:t>
            </a:fld>
            <a:endParaRPr>
              <a:solidFill>
                <a:schemeClr val="lt1"/>
              </a:solidFill>
            </a:endParaRPr>
          </a:p>
        </p:txBody>
      </p:sp>
      <p:sp>
        <p:nvSpPr>
          <p:cNvPr id="91" name="Google Shape;91;p58"/>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49"/>
          <p:cNvSpPr/>
          <p:nvPr/>
        </p:nvSpPr>
        <p:spPr>
          <a:xfrm rot="-5400000">
            <a:off x="5315559" y="3268980"/>
            <a:ext cx="6858000" cy="32004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49"/>
          <p:cNvSpPr/>
          <p:nvPr/>
        </p:nvSpPr>
        <p:spPr>
          <a:xfrm rot="-5400000">
            <a:off x="5628132" y="3341399"/>
            <a:ext cx="6858000" cy="17373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49"/>
          <p:cNvSpPr txBox="1"/>
          <p:nvPr>
            <p:ph type="title"/>
          </p:nvPr>
        </p:nvSpPr>
        <p:spPr>
          <a:xfrm>
            <a:off x="457200" y="274638"/>
            <a:ext cx="7848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2"/>
              </a:buClr>
              <a:buSzPts val="4400"/>
              <a:buFont typeface="Calibri"/>
              <a:buNone/>
              <a:defRPr b="0" i="0" sz="44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9"/>
          <p:cNvSpPr txBox="1"/>
          <p:nvPr>
            <p:ph idx="1" type="body"/>
          </p:nvPr>
        </p:nvSpPr>
        <p:spPr>
          <a:xfrm>
            <a:off x="457200" y="1600201"/>
            <a:ext cx="7848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2"/>
              </a:buClr>
              <a:buSzPts val="3200"/>
              <a:buFont typeface="Arial"/>
              <a:buChar char="•"/>
              <a:defRPr b="0" i="0" sz="3200" u="none" cap="none" strike="noStrike">
                <a:solidFill>
                  <a:schemeClr val="dk2"/>
                </a:solidFill>
                <a:latin typeface="Calibri"/>
                <a:ea typeface="Calibri"/>
                <a:cs typeface="Calibri"/>
                <a:sym typeface="Calibri"/>
              </a:defRPr>
            </a:lvl1pPr>
            <a:lvl2pPr indent="-406400" lvl="1" marL="914400" marR="0" rtl="0" algn="l">
              <a:spcBef>
                <a:spcPts val="560"/>
              </a:spcBef>
              <a:spcAft>
                <a:spcPts val="0"/>
              </a:spcAft>
              <a:buClr>
                <a:schemeClr val="dk2"/>
              </a:buClr>
              <a:buSzPts val="2800"/>
              <a:buFont typeface="Arial"/>
              <a:buChar char="–"/>
              <a:defRPr b="0" i="0" sz="2800" u="none" cap="none" strike="noStrike">
                <a:solidFill>
                  <a:schemeClr val="dk2"/>
                </a:solidFill>
                <a:latin typeface="Calibri"/>
                <a:ea typeface="Calibri"/>
                <a:cs typeface="Calibri"/>
                <a:sym typeface="Calibri"/>
              </a:defRPr>
            </a:lvl2pPr>
            <a:lvl3pPr indent="-381000" lvl="2" marL="1371600" marR="0" rtl="0" algn="l">
              <a:spcBef>
                <a:spcPts val="480"/>
              </a:spcBef>
              <a:spcAft>
                <a:spcPts val="0"/>
              </a:spcAft>
              <a:buClr>
                <a:schemeClr val="dk2"/>
              </a:buClr>
              <a:buSzPts val="2400"/>
              <a:buFont typeface="Arial"/>
              <a:buChar char="•"/>
              <a:defRPr b="0" i="0" sz="2400" u="none" cap="none" strike="noStrike">
                <a:solidFill>
                  <a:schemeClr val="dk2"/>
                </a:solidFill>
                <a:latin typeface="Calibri"/>
                <a:ea typeface="Calibri"/>
                <a:cs typeface="Calibri"/>
                <a:sym typeface="Calibri"/>
              </a:defRPr>
            </a:lvl3pPr>
            <a:lvl4pPr indent="-355600" lvl="3" marL="1828800" marR="0" rtl="0" algn="l">
              <a:spcBef>
                <a:spcPts val="4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4pPr>
            <a:lvl5pPr indent="-355600" lvl="4" marL="2286000" marR="0" rtl="0" algn="l">
              <a:spcBef>
                <a:spcPts val="4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49"/>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49"/>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49"/>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7" name="Google Shape;17;p49"/>
          <p:cNvSpPr/>
          <p:nvPr/>
        </p:nvSpPr>
        <p:spPr>
          <a:xfrm>
            <a:off x="8895749" y="-733"/>
            <a:ext cx="762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www.javatpoint.com/java-variabl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hyperlink" Target="https://www.javatpoint.com/java-st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1.jpg"/><Relationship Id="rId4" Type="http://schemas.openxmlformats.org/officeDocument/2006/relationships/image" Target="../media/image25.jpg"/><Relationship Id="rId5" Type="http://schemas.openxmlformats.org/officeDocument/2006/relationships/image" Target="../media/image2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javatpoint.com/java-tutorial"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
          <p:cNvSpPr txBox="1"/>
          <p:nvPr>
            <p:ph idx="1" type="body"/>
          </p:nvPr>
        </p:nvSpPr>
        <p:spPr>
          <a:xfrm>
            <a:off x="228600" y="5445224"/>
            <a:ext cx="8672946" cy="1340768"/>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r">
              <a:spcBef>
                <a:spcPts val="0"/>
              </a:spcBef>
              <a:spcAft>
                <a:spcPts val="0"/>
              </a:spcAft>
              <a:buClr>
                <a:srgbClr val="FFFF00"/>
              </a:buClr>
              <a:buSzPts val="1800"/>
              <a:buNone/>
            </a:pPr>
            <a:r>
              <a:rPr b="1" lang="en-IN" sz="1800">
                <a:solidFill>
                  <a:srgbClr val="FFFF00"/>
                </a:solidFill>
              </a:rPr>
              <a:t>D.Sakthivel</a:t>
            </a:r>
            <a:endParaRPr b="1" sz="1800">
              <a:solidFill>
                <a:srgbClr val="FFFF00"/>
              </a:solidFill>
            </a:endParaRPr>
          </a:p>
          <a:p>
            <a:pPr indent="0" lvl="0" marL="0" rtl="0" algn="r">
              <a:spcBef>
                <a:spcPts val="280"/>
              </a:spcBef>
              <a:spcAft>
                <a:spcPts val="0"/>
              </a:spcAft>
              <a:buClr>
                <a:schemeClr val="lt1"/>
              </a:buClr>
              <a:buSzPts val="1400"/>
              <a:buNone/>
            </a:pPr>
            <a:r>
              <a:rPr lang="en-IN" sz="1400"/>
              <a:t>Assistant Professor &amp; Trainer,</a:t>
            </a:r>
            <a:endParaRPr/>
          </a:p>
          <a:p>
            <a:pPr indent="0" lvl="0" marL="0" rtl="0" algn="r">
              <a:spcBef>
                <a:spcPts val="280"/>
              </a:spcBef>
              <a:spcAft>
                <a:spcPts val="0"/>
              </a:spcAft>
              <a:buClr>
                <a:schemeClr val="lt1"/>
              </a:buClr>
              <a:buSzPts val="1400"/>
              <a:buNone/>
            </a:pPr>
            <a:r>
              <a:rPr lang="en-IN" sz="1400"/>
              <a:t>KGiSL Micro College </a:t>
            </a:r>
            <a:endParaRPr/>
          </a:p>
          <a:p>
            <a:pPr indent="0" lvl="0" marL="0" rtl="0" algn="r">
              <a:spcBef>
                <a:spcPts val="280"/>
              </a:spcBef>
              <a:spcAft>
                <a:spcPts val="0"/>
              </a:spcAft>
              <a:buClr>
                <a:schemeClr val="lt1"/>
              </a:buClr>
              <a:buSzPts val="1400"/>
              <a:buNone/>
            </a:pPr>
            <a:r>
              <a:rPr lang="en-IN" sz="1400"/>
              <a:t>KGiSL Campus, Coimbatore – 641 035.</a:t>
            </a:r>
            <a:endParaRPr sz="1400"/>
          </a:p>
        </p:txBody>
      </p:sp>
      <p:pic>
        <p:nvPicPr>
          <p:cNvPr descr="innovation_front.jfif" id="202" name="Google Shape;202;p1"/>
          <p:cNvPicPr preferRelativeResize="0"/>
          <p:nvPr>
            <p:ph idx="2" type="pic"/>
          </p:nvPr>
        </p:nvPicPr>
        <p:blipFill rotWithShape="1">
          <a:blip r:embed="rId3">
            <a:alphaModFix/>
          </a:blip>
          <a:srcRect b="0" l="972" r="972" t="0"/>
          <a:stretch/>
        </p:blipFill>
        <p:spPr>
          <a:xfrm>
            <a:off x="228600" y="152400"/>
            <a:ext cx="6858000" cy="5148808"/>
          </a:xfrm>
          <a:prstGeom prst="rect">
            <a:avLst/>
          </a:prstGeom>
          <a:solidFill>
            <a:schemeClr val="lt1"/>
          </a:solidFill>
          <a:ln>
            <a:noFill/>
          </a:ln>
        </p:spPr>
      </p:pic>
      <p:sp>
        <p:nvSpPr>
          <p:cNvPr id="203" name="Google Shape;203;p1"/>
          <p:cNvSpPr txBox="1"/>
          <p:nvPr/>
        </p:nvSpPr>
        <p:spPr>
          <a:xfrm>
            <a:off x="323528" y="764704"/>
            <a:ext cx="6696744" cy="22467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800" u="none" cap="none" strike="noStrike">
                <a:solidFill>
                  <a:schemeClr val="lt1"/>
                </a:solidFill>
                <a:latin typeface="Calibri"/>
                <a:ea typeface="Calibri"/>
                <a:cs typeface="Calibri"/>
                <a:sym typeface="Calibri"/>
              </a:rPr>
              <a:t>Welcome you all </a:t>
            </a:r>
            <a:endParaRPr/>
          </a:p>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IN" sz="2800" u="none" cap="none" strike="noStrike">
                <a:solidFill>
                  <a:srgbClr val="FFFF00"/>
                </a:solidFill>
                <a:latin typeface="Calibri"/>
                <a:ea typeface="Calibri"/>
                <a:cs typeface="Calibri"/>
                <a:sym typeface="Calibri"/>
              </a:rPr>
              <a:t>JAVA PROGRAMMING</a:t>
            </a:r>
            <a:endParaRPr/>
          </a:p>
          <a:p>
            <a:pPr indent="0" lvl="0" marL="0" marR="0" rtl="0" algn="ctr">
              <a:spcBef>
                <a:spcPts val="0"/>
              </a:spcBef>
              <a:spcAft>
                <a:spcPts val="0"/>
              </a:spcAft>
              <a:buNone/>
            </a:pPr>
            <a:r>
              <a:t/>
            </a:r>
            <a:endParaRPr b="0" i="0" sz="28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rPr b="0" i="0" lang="en-IN" sz="2800" u="none" cap="none" strike="noStrike">
                <a:solidFill>
                  <a:srgbClr val="FFFF00"/>
                </a:solidFill>
                <a:latin typeface="Calibri"/>
                <a:ea typeface="Calibri"/>
                <a:cs typeface="Calibri"/>
                <a:sym typeface="Calibri"/>
              </a:rPr>
              <a:t>DAY : 7</a:t>
            </a:r>
            <a:endParaRPr/>
          </a:p>
        </p:txBody>
      </p:sp>
      <p:pic>
        <p:nvPicPr>
          <p:cNvPr id="204" name="Google Shape;204;p1"/>
          <p:cNvPicPr preferRelativeResize="0"/>
          <p:nvPr/>
        </p:nvPicPr>
        <p:blipFill rotWithShape="1">
          <a:blip r:embed="rId4">
            <a:alphaModFix/>
          </a:blip>
          <a:srcRect b="0" l="0" r="0" t="0"/>
          <a:stretch/>
        </p:blipFill>
        <p:spPr>
          <a:xfrm>
            <a:off x="755576" y="5805264"/>
            <a:ext cx="3181350" cy="876300"/>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0"/>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288" name="Google Shape;288;p1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89" name="Google Shape;289;p1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90" name="Google Shape;290;p1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91" name="Google Shape;291;p10"/>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292" name="Google Shape;292;p10"/>
          <p:cNvSpPr/>
          <p:nvPr/>
        </p:nvSpPr>
        <p:spPr>
          <a:xfrm>
            <a:off x="526582" y="548680"/>
            <a:ext cx="43334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rgbClr val="0070C0"/>
                </a:solidFill>
                <a:latin typeface="Calibri"/>
                <a:ea typeface="Calibri"/>
                <a:cs typeface="Calibri"/>
                <a:sym typeface="Calibri"/>
              </a:rPr>
              <a:t>Java Exception Handling Example</a:t>
            </a:r>
            <a:endParaRPr/>
          </a:p>
        </p:txBody>
      </p:sp>
      <p:sp>
        <p:nvSpPr>
          <p:cNvPr id="293" name="Google Shape;293;p10"/>
          <p:cNvSpPr/>
          <p:nvPr/>
        </p:nvSpPr>
        <p:spPr>
          <a:xfrm>
            <a:off x="551946" y="1040885"/>
            <a:ext cx="6612341"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class</a:t>
            </a:r>
            <a:r>
              <a:rPr lang="en-IN" sz="1800">
                <a:solidFill>
                  <a:schemeClr val="dk1"/>
                </a:solidFill>
                <a:latin typeface="Calibri"/>
                <a:ea typeface="Calibri"/>
                <a:cs typeface="Calibri"/>
                <a:sym typeface="Calibri"/>
              </a:rPr>
              <a:t> JavaExceptionExample{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main(String args[])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try</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//code that may raise exception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 data=100/0;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(ArithmeticException 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//rest code of the program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System.out.println("rest of the code...");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pic>
        <p:nvPicPr>
          <p:cNvPr id="294" name="Google Shape;294;p10"/>
          <p:cNvPicPr preferRelativeResize="0"/>
          <p:nvPr/>
        </p:nvPicPr>
        <p:blipFill rotWithShape="1">
          <a:blip r:embed="rId4">
            <a:alphaModFix/>
          </a:blip>
          <a:srcRect b="0" l="0" r="0" t="0"/>
          <a:stretch/>
        </p:blipFill>
        <p:spPr>
          <a:xfrm>
            <a:off x="1691680" y="5288202"/>
            <a:ext cx="6096000" cy="1238250"/>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1"/>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300" name="Google Shape;300;p1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01" name="Google Shape;301;p1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02" name="Google Shape;302;p1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03" name="Google Shape;303;p11"/>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304" name="Google Shape;304;p11"/>
          <p:cNvSpPr/>
          <p:nvPr/>
        </p:nvSpPr>
        <p:spPr>
          <a:xfrm>
            <a:off x="539552" y="692696"/>
            <a:ext cx="7632848"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C00000"/>
                </a:solidFill>
                <a:latin typeface="Calibri"/>
                <a:ea typeface="Calibri"/>
                <a:cs typeface="Calibri"/>
                <a:sym typeface="Calibri"/>
              </a:rPr>
              <a:t>Common Scenarios of Java Exceptions</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There are given some scenarios where unchecked exceptions may occur. They are as follows:</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1) A scenario where </a:t>
            </a:r>
            <a:r>
              <a:rPr b="1" lang="en-IN" sz="2000">
                <a:solidFill>
                  <a:srgbClr val="C00000"/>
                </a:solidFill>
                <a:latin typeface="Calibri"/>
                <a:ea typeface="Calibri"/>
                <a:cs typeface="Calibri"/>
                <a:sym typeface="Calibri"/>
              </a:rPr>
              <a:t>ArithmeticException occurs</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If we divide any number by zero, there occurs an ArithmeticException.</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000">
                <a:solidFill>
                  <a:schemeClr val="dk1"/>
                </a:solidFill>
                <a:latin typeface="Calibri"/>
                <a:ea typeface="Calibri"/>
                <a:cs typeface="Calibri"/>
                <a:sym typeface="Calibri"/>
              </a:rPr>
              <a:t>int</a:t>
            </a:r>
            <a:r>
              <a:rPr lang="en-IN" sz="2000">
                <a:solidFill>
                  <a:schemeClr val="dk1"/>
                </a:solidFill>
                <a:latin typeface="Calibri"/>
                <a:ea typeface="Calibri"/>
                <a:cs typeface="Calibri"/>
                <a:sym typeface="Calibri"/>
              </a:rPr>
              <a:t> a=50/0;//ArithmeticException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2) A scenario where </a:t>
            </a:r>
            <a:r>
              <a:rPr b="1" lang="en-IN" sz="2000">
                <a:solidFill>
                  <a:srgbClr val="C00000"/>
                </a:solidFill>
                <a:latin typeface="Calibri"/>
                <a:ea typeface="Calibri"/>
                <a:cs typeface="Calibri"/>
                <a:sym typeface="Calibri"/>
              </a:rPr>
              <a:t>NullPointerException occurs</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If we have a null value in any </a:t>
            </a:r>
            <a:r>
              <a:rPr lang="en-IN" sz="2000" u="sng">
                <a:solidFill>
                  <a:schemeClr val="dk1"/>
                </a:solidFill>
                <a:latin typeface="Calibri"/>
                <a:ea typeface="Calibri"/>
                <a:cs typeface="Calibri"/>
                <a:sym typeface="Calibri"/>
                <a:hlinkClick r:id="rId4">
                  <a:extLst>
                    <a:ext uri="{A12FA001-AC4F-418D-AE19-62706E023703}">
                      <ahyp:hlinkClr val="tx"/>
                    </a:ext>
                  </a:extLst>
                </a:hlinkClick>
              </a:rPr>
              <a:t>variable</a:t>
            </a:r>
            <a:r>
              <a:rPr lang="en-IN" sz="2000">
                <a:solidFill>
                  <a:schemeClr val="dk1"/>
                </a:solidFill>
                <a:latin typeface="Calibri"/>
                <a:ea typeface="Calibri"/>
                <a:cs typeface="Calibri"/>
                <a:sym typeface="Calibri"/>
              </a:rPr>
              <a:t>, performing any operation on the variable throws a NullPointerException.</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String s=</a:t>
            </a:r>
            <a:r>
              <a:rPr b="1" lang="en-IN" sz="2000">
                <a:solidFill>
                  <a:schemeClr val="dk1"/>
                </a:solidFill>
                <a:latin typeface="Calibri"/>
                <a:ea typeface="Calibri"/>
                <a:cs typeface="Calibri"/>
                <a:sym typeface="Calibri"/>
              </a:rPr>
              <a:t>null</a:t>
            </a: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System.out.println(s.length());//NullPointerException  </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2"/>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310" name="Google Shape;310;p1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11" name="Google Shape;311;p1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12" name="Google Shape;312;p1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13" name="Google Shape;313;p12"/>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314" name="Google Shape;314;p12"/>
          <p:cNvSpPr/>
          <p:nvPr/>
        </p:nvSpPr>
        <p:spPr>
          <a:xfrm>
            <a:off x="539552" y="692696"/>
            <a:ext cx="7632848"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a:t>
            </a:r>
            <a:r>
              <a:rPr lang="en-IN" sz="2000">
                <a:solidFill>
                  <a:schemeClr val="dk1"/>
                </a:solidFill>
                <a:latin typeface="Calibri"/>
                <a:ea typeface="Calibri"/>
                <a:cs typeface="Calibri"/>
                <a:sym typeface="Calibri"/>
              </a:rPr>
              <a:t>) A scenario where </a:t>
            </a:r>
            <a:r>
              <a:rPr b="1" lang="en-IN" sz="2000">
                <a:solidFill>
                  <a:srgbClr val="C00000"/>
                </a:solidFill>
                <a:latin typeface="Calibri"/>
                <a:ea typeface="Calibri"/>
                <a:cs typeface="Calibri"/>
                <a:sym typeface="Calibri"/>
              </a:rPr>
              <a:t>NumberFormatException </a:t>
            </a:r>
            <a:r>
              <a:rPr lang="en-IN" sz="2000">
                <a:solidFill>
                  <a:schemeClr val="dk1"/>
                </a:solidFill>
                <a:latin typeface="Calibri"/>
                <a:ea typeface="Calibri"/>
                <a:cs typeface="Calibri"/>
                <a:sym typeface="Calibri"/>
              </a:rPr>
              <a:t>occurs</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If the formatting of any variable or number is mismatched, it may result into NumberFormatException.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Suppose we have a </a:t>
            </a:r>
            <a:r>
              <a:rPr lang="en-IN" sz="2000" u="sng">
                <a:solidFill>
                  <a:schemeClr val="dk1"/>
                </a:solidFill>
                <a:latin typeface="Calibri"/>
                <a:ea typeface="Calibri"/>
                <a:cs typeface="Calibri"/>
                <a:sym typeface="Calibri"/>
                <a:hlinkClick r:id="rId4">
                  <a:extLst>
                    <a:ext uri="{A12FA001-AC4F-418D-AE19-62706E023703}">
                      <ahyp:hlinkClr val="tx"/>
                    </a:ext>
                  </a:extLst>
                </a:hlinkClick>
              </a:rPr>
              <a:t>string</a:t>
            </a:r>
            <a:r>
              <a:rPr lang="en-IN" sz="2000">
                <a:solidFill>
                  <a:schemeClr val="dk1"/>
                </a:solidFill>
                <a:latin typeface="Calibri"/>
                <a:ea typeface="Calibri"/>
                <a:cs typeface="Calibri"/>
                <a:sym typeface="Calibri"/>
              </a:rPr>
              <a:t> variable that has characters; </a:t>
            </a:r>
            <a:r>
              <a:rPr b="1" lang="en-IN" sz="2000">
                <a:solidFill>
                  <a:srgbClr val="C00000"/>
                </a:solidFill>
                <a:latin typeface="Calibri"/>
                <a:ea typeface="Calibri"/>
                <a:cs typeface="Calibri"/>
                <a:sym typeface="Calibri"/>
              </a:rPr>
              <a:t>converting this variable into digit </a:t>
            </a:r>
            <a:r>
              <a:rPr lang="en-IN" sz="2000">
                <a:solidFill>
                  <a:schemeClr val="dk1"/>
                </a:solidFill>
                <a:latin typeface="Calibri"/>
                <a:ea typeface="Calibri"/>
                <a:cs typeface="Calibri"/>
                <a:sym typeface="Calibri"/>
              </a:rPr>
              <a:t>will cause NumberFormatException.</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String s="abc";  </a:t>
            </a:r>
            <a:endParaRPr/>
          </a:p>
          <a:p>
            <a:pPr indent="0" lvl="0" marL="0" marR="0" rtl="0" algn="l">
              <a:spcBef>
                <a:spcPts val="0"/>
              </a:spcBef>
              <a:spcAft>
                <a:spcPts val="0"/>
              </a:spcAft>
              <a:buNone/>
            </a:pPr>
            <a:r>
              <a:rPr b="1" lang="en-IN" sz="2000">
                <a:solidFill>
                  <a:schemeClr val="dk1"/>
                </a:solidFill>
                <a:latin typeface="Calibri"/>
                <a:ea typeface="Calibri"/>
                <a:cs typeface="Calibri"/>
                <a:sym typeface="Calibri"/>
              </a:rPr>
              <a:t>int</a:t>
            </a:r>
            <a:r>
              <a:rPr lang="en-IN" sz="2000">
                <a:solidFill>
                  <a:schemeClr val="dk1"/>
                </a:solidFill>
                <a:latin typeface="Calibri"/>
                <a:ea typeface="Calibri"/>
                <a:cs typeface="Calibri"/>
                <a:sym typeface="Calibri"/>
              </a:rPr>
              <a:t> i=Integer.parseInt(s);//NumberFormatException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4) A scenario where </a:t>
            </a:r>
            <a:r>
              <a:rPr b="1" lang="en-IN" sz="2000">
                <a:solidFill>
                  <a:srgbClr val="C00000"/>
                </a:solidFill>
                <a:latin typeface="Calibri"/>
                <a:ea typeface="Calibri"/>
                <a:cs typeface="Calibri"/>
                <a:sym typeface="Calibri"/>
              </a:rPr>
              <a:t>ArrayIndexOutOfBoundsException </a:t>
            </a:r>
            <a:r>
              <a:rPr lang="en-IN" sz="2000">
                <a:solidFill>
                  <a:schemeClr val="dk1"/>
                </a:solidFill>
                <a:latin typeface="Calibri"/>
                <a:ea typeface="Calibri"/>
                <a:cs typeface="Calibri"/>
                <a:sym typeface="Calibri"/>
              </a:rPr>
              <a:t>occurs</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When an array exceeds to it's size, the </a:t>
            </a:r>
            <a:r>
              <a:rPr b="1" lang="en-IN" sz="2000">
                <a:solidFill>
                  <a:srgbClr val="C00000"/>
                </a:solidFill>
                <a:latin typeface="Calibri"/>
                <a:ea typeface="Calibri"/>
                <a:cs typeface="Calibri"/>
                <a:sym typeface="Calibri"/>
              </a:rPr>
              <a:t>ArrayIndexOutOfBoundsException </a:t>
            </a:r>
            <a:r>
              <a:rPr lang="en-IN" sz="2000">
                <a:solidFill>
                  <a:schemeClr val="dk1"/>
                </a:solidFill>
                <a:latin typeface="Calibri"/>
                <a:ea typeface="Calibri"/>
                <a:cs typeface="Calibri"/>
                <a:sym typeface="Calibri"/>
              </a:rPr>
              <a:t>occurs.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there may be other reasons to occur ArrayIndexOutOfBoundsException. Consider the following statements.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000">
                <a:solidFill>
                  <a:schemeClr val="dk1"/>
                </a:solidFill>
                <a:latin typeface="Calibri"/>
                <a:ea typeface="Calibri"/>
                <a:cs typeface="Calibri"/>
                <a:sym typeface="Calibri"/>
              </a:rPr>
              <a:t>int</a:t>
            </a:r>
            <a:r>
              <a:rPr lang="en-IN" sz="2000">
                <a:solidFill>
                  <a:schemeClr val="dk1"/>
                </a:solidFill>
                <a:latin typeface="Calibri"/>
                <a:ea typeface="Calibri"/>
                <a:cs typeface="Calibri"/>
                <a:sym typeface="Calibri"/>
              </a:rPr>
              <a:t> a[]=</a:t>
            </a:r>
            <a:r>
              <a:rPr b="1" lang="en-IN" sz="2000">
                <a:solidFill>
                  <a:schemeClr val="dk1"/>
                </a:solidFill>
                <a:latin typeface="Calibri"/>
                <a:ea typeface="Calibri"/>
                <a:cs typeface="Calibri"/>
                <a:sym typeface="Calibri"/>
              </a:rPr>
              <a:t>new</a:t>
            </a: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int</a:t>
            </a:r>
            <a:r>
              <a:rPr lang="en-IN" sz="2000">
                <a:solidFill>
                  <a:schemeClr val="dk1"/>
                </a:solidFill>
                <a:latin typeface="Calibri"/>
                <a:ea typeface="Calibri"/>
                <a:cs typeface="Calibri"/>
                <a:sym typeface="Calibri"/>
              </a:rPr>
              <a:t>[5];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a[10]=50; //ArrayIndexOutOfBoundsException  </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3"/>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320" name="Google Shape;320;p1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21" name="Google Shape;321;p1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22" name="Google Shape;322;p1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23" name="Google Shape;323;p13"/>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324" name="Google Shape;324;p13"/>
          <p:cNvSpPr/>
          <p:nvPr/>
        </p:nvSpPr>
        <p:spPr>
          <a:xfrm>
            <a:off x="563644" y="692696"/>
            <a:ext cx="7608755" cy="32932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C00000"/>
                </a:solidFill>
                <a:latin typeface="Calibri"/>
                <a:ea typeface="Calibri"/>
                <a:cs typeface="Calibri"/>
                <a:sym typeface="Calibri"/>
              </a:rPr>
              <a:t>Java try-catch block</a:t>
            </a:r>
            <a:endParaRPr/>
          </a:p>
          <a:p>
            <a:pPr indent="0" lvl="0" marL="0" marR="0" rtl="0" algn="l">
              <a:spcBef>
                <a:spcPts val="0"/>
              </a:spcBef>
              <a:spcAft>
                <a:spcPts val="0"/>
              </a:spcAft>
              <a:buNone/>
            </a:pPr>
            <a:r>
              <a:rPr b="1" lang="en-IN" sz="2400">
                <a:solidFill>
                  <a:srgbClr val="C00000"/>
                </a:solidFill>
                <a:latin typeface="Calibri"/>
                <a:ea typeface="Calibri"/>
                <a:cs typeface="Calibri"/>
                <a:sym typeface="Calibri"/>
              </a:rPr>
              <a:t>Java try block</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Java </a:t>
            </a:r>
            <a:r>
              <a:rPr b="1" lang="en-IN" sz="2000">
                <a:solidFill>
                  <a:schemeClr val="dk1"/>
                </a:solidFill>
                <a:latin typeface="Calibri"/>
                <a:ea typeface="Calibri"/>
                <a:cs typeface="Calibri"/>
                <a:sym typeface="Calibri"/>
              </a:rPr>
              <a:t>try</a:t>
            </a:r>
            <a:r>
              <a:rPr lang="en-IN" sz="2000">
                <a:solidFill>
                  <a:schemeClr val="dk1"/>
                </a:solidFill>
                <a:latin typeface="Calibri"/>
                <a:ea typeface="Calibri"/>
                <a:cs typeface="Calibri"/>
                <a:sym typeface="Calibri"/>
              </a:rPr>
              <a:t> block is used to enclose the code that might throw an exception.</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 It must be used within the method.</a:t>
            </a:r>
            <a:endParaRPr/>
          </a:p>
          <a:p>
            <a:pPr indent="-342900" lvl="0" marL="342900" marR="0" rtl="0" algn="l">
              <a:spcBef>
                <a:spcPts val="0"/>
              </a:spcBef>
              <a:spcAft>
                <a:spcPts val="0"/>
              </a:spcAft>
              <a:buClr>
                <a:srgbClr val="C00000"/>
              </a:buClr>
              <a:buSzPts val="2000"/>
              <a:buFont typeface="Arial"/>
              <a:buChar char="•"/>
            </a:pPr>
            <a:r>
              <a:rPr lang="en-IN" sz="2000">
                <a:solidFill>
                  <a:srgbClr val="C00000"/>
                </a:solidFill>
                <a:latin typeface="Calibri"/>
                <a:ea typeface="Calibri"/>
                <a:cs typeface="Calibri"/>
                <a:sym typeface="Calibri"/>
              </a:rPr>
              <a:t>If an exception occurs at the particular statement in the try block, the rest of the block code will not execute</a:t>
            </a:r>
            <a:r>
              <a:rPr lang="en-I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So, it is recommended not to keep the code in try block that will not throw an exception.</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Java try block must be followed by either catch or finally block.</a:t>
            </a:r>
            <a:endParaRPr/>
          </a:p>
        </p:txBody>
      </p:sp>
      <p:sp>
        <p:nvSpPr>
          <p:cNvPr id="325" name="Google Shape;325;p13"/>
          <p:cNvSpPr/>
          <p:nvPr/>
        </p:nvSpPr>
        <p:spPr>
          <a:xfrm>
            <a:off x="1012679" y="3985905"/>
            <a:ext cx="704022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u="sng">
                <a:solidFill>
                  <a:schemeClr val="dk1"/>
                </a:solidFill>
                <a:latin typeface="Calibri"/>
                <a:ea typeface="Calibri"/>
                <a:cs typeface="Calibri"/>
                <a:sym typeface="Calibri"/>
              </a:rPr>
              <a:t>Syntax of Java try-catch</a:t>
            </a:r>
            <a:endParaRPr/>
          </a:p>
          <a:p>
            <a:pPr indent="0" lvl="0" marL="0" marR="0" rtl="0" algn="l">
              <a:spcBef>
                <a:spcPts val="0"/>
              </a:spcBef>
              <a:spcAft>
                <a:spcPts val="0"/>
              </a:spcAft>
              <a:buNone/>
            </a:pPr>
            <a:r>
              <a:rPr b="1" lang="en-IN" sz="1800">
                <a:solidFill>
                  <a:srgbClr val="C00000"/>
                </a:solidFill>
                <a:latin typeface="Calibri"/>
                <a:ea typeface="Calibri"/>
                <a:cs typeface="Calibri"/>
                <a:sym typeface="Calibri"/>
              </a:rPr>
              <a:t>try</a:t>
            </a:r>
            <a:r>
              <a:rPr lang="en-IN" sz="1800">
                <a:solidFill>
                  <a:srgbClr val="C00000"/>
                </a:solidFill>
                <a:latin typeface="Calibri"/>
                <a:ea typeface="Calibri"/>
                <a:cs typeface="Calibri"/>
                <a:sym typeface="Calibri"/>
              </a:rPr>
              <a:t>{    </a:t>
            </a:r>
            <a:endParaRPr/>
          </a:p>
          <a:p>
            <a:pPr indent="0" lvl="0" marL="0" marR="0" rtl="0" algn="l">
              <a:spcBef>
                <a:spcPts val="0"/>
              </a:spcBef>
              <a:spcAft>
                <a:spcPts val="0"/>
              </a:spcAft>
              <a:buNone/>
            </a:pPr>
            <a:r>
              <a:rPr lang="en-IN" sz="1800">
                <a:solidFill>
                  <a:srgbClr val="C00000"/>
                </a:solidFill>
                <a:latin typeface="Calibri"/>
                <a:ea typeface="Calibri"/>
                <a:cs typeface="Calibri"/>
                <a:sym typeface="Calibri"/>
              </a:rPr>
              <a:t>//code that may throw an exception    </a:t>
            </a:r>
            <a:endParaRPr/>
          </a:p>
          <a:p>
            <a:pPr indent="0" lvl="0" marL="0" marR="0" rtl="0" algn="l">
              <a:spcBef>
                <a:spcPts val="0"/>
              </a:spcBef>
              <a:spcAft>
                <a:spcPts val="0"/>
              </a:spcAft>
              <a:buNone/>
            </a:pPr>
            <a:r>
              <a:rPr lang="en-IN" sz="1800">
                <a:solidFill>
                  <a:srgbClr val="C00000"/>
                </a:solidFill>
                <a:latin typeface="Calibri"/>
                <a:ea typeface="Calibri"/>
                <a:cs typeface="Calibri"/>
                <a:sym typeface="Calibri"/>
              </a:rPr>
              <a:t>}</a:t>
            </a:r>
            <a:r>
              <a:rPr b="1" lang="en-IN" sz="1800">
                <a:solidFill>
                  <a:srgbClr val="C00000"/>
                </a:solidFill>
                <a:latin typeface="Calibri"/>
                <a:ea typeface="Calibri"/>
                <a:cs typeface="Calibri"/>
                <a:sym typeface="Calibri"/>
              </a:rPr>
              <a:t>catch</a:t>
            </a:r>
            <a:r>
              <a:rPr lang="en-IN" sz="1800">
                <a:solidFill>
                  <a:srgbClr val="C00000"/>
                </a:solidFill>
                <a:latin typeface="Calibri"/>
                <a:ea typeface="Calibri"/>
                <a:cs typeface="Calibri"/>
                <a:sym typeface="Calibri"/>
              </a:rPr>
              <a:t>(Exception_class_Name ref){}  </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IN" sz="1800" u="sng">
                <a:solidFill>
                  <a:schemeClr val="dk1"/>
                </a:solidFill>
                <a:latin typeface="Calibri"/>
                <a:ea typeface="Calibri"/>
                <a:cs typeface="Calibri"/>
                <a:sym typeface="Calibri"/>
              </a:rPr>
              <a:t>Syntax of try-finally block</a:t>
            </a:r>
            <a:endParaRPr/>
          </a:p>
          <a:p>
            <a:pPr indent="0" lvl="0" marL="0" marR="0" rtl="0" algn="l">
              <a:spcBef>
                <a:spcPts val="0"/>
              </a:spcBef>
              <a:spcAft>
                <a:spcPts val="0"/>
              </a:spcAft>
              <a:buNone/>
            </a:pPr>
            <a:r>
              <a:rPr b="1" lang="en-IN" sz="1800">
                <a:solidFill>
                  <a:srgbClr val="C00000"/>
                </a:solidFill>
                <a:latin typeface="Calibri"/>
                <a:ea typeface="Calibri"/>
                <a:cs typeface="Calibri"/>
                <a:sym typeface="Calibri"/>
              </a:rPr>
              <a:t>try</a:t>
            </a:r>
            <a:r>
              <a:rPr lang="en-IN" sz="1800">
                <a:solidFill>
                  <a:srgbClr val="C00000"/>
                </a:solidFill>
                <a:latin typeface="Calibri"/>
                <a:ea typeface="Calibri"/>
                <a:cs typeface="Calibri"/>
                <a:sym typeface="Calibri"/>
              </a:rPr>
              <a:t>{    </a:t>
            </a:r>
            <a:endParaRPr/>
          </a:p>
          <a:p>
            <a:pPr indent="0" lvl="0" marL="0" marR="0" rtl="0" algn="l">
              <a:spcBef>
                <a:spcPts val="0"/>
              </a:spcBef>
              <a:spcAft>
                <a:spcPts val="0"/>
              </a:spcAft>
              <a:buNone/>
            </a:pPr>
            <a:r>
              <a:rPr lang="en-IN" sz="1800">
                <a:solidFill>
                  <a:srgbClr val="C00000"/>
                </a:solidFill>
                <a:latin typeface="Calibri"/>
                <a:ea typeface="Calibri"/>
                <a:cs typeface="Calibri"/>
                <a:sym typeface="Calibri"/>
              </a:rPr>
              <a:t>//code that may throw an exception    </a:t>
            </a:r>
            <a:endParaRPr/>
          </a:p>
          <a:p>
            <a:pPr indent="0" lvl="0" marL="0" marR="0" rtl="0" algn="l">
              <a:spcBef>
                <a:spcPts val="0"/>
              </a:spcBef>
              <a:spcAft>
                <a:spcPts val="0"/>
              </a:spcAft>
              <a:buNone/>
            </a:pPr>
            <a:r>
              <a:rPr lang="en-IN" sz="1800">
                <a:solidFill>
                  <a:srgbClr val="C00000"/>
                </a:solidFill>
                <a:latin typeface="Calibri"/>
                <a:ea typeface="Calibri"/>
                <a:cs typeface="Calibri"/>
                <a:sym typeface="Calibri"/>
              </a:rPr>
              <a:t>}</a:t>
            </a:r>
            <a:r>
              <a:rPr b="1" lang="en-IN" sz="1800">
                <a:solidFill>
                  <a:srgbClr val="C00000"/>
                </a:solidFill>
                <a:latin typeface="Calibri"/>
                <a:ea typeface="Calibri"/>
                <a:cs typeface="Calibri"/>
                <a:sym typeface="Calibri"/>
              </a:rPr>
              <a:t>finally</a:t>
            </a:r>
            <a:r>
              <a:rPr lang="en-IN" sz="1800">
                <a:solidFill>
                  <a:srgbClr val="C00000"/>
                </a:solidFill>
                <a:latin typeface="Calibri"/>
                <a:ea typeface="Calibri"/>
                <a:cs typeface="Calibri"/>
                <a:sym typeface="Calibri"/>
              </a:rPr>
              <a:t>{}  </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4"/>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331" name="Google Shape;331;p1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32" name="Google Shape;332;p1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33" name="Google Shape;333;p1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34" name="Google Shape;334;p14"/>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335" name="Google Shape;335;p14"/>
          <p:cNvSpPr/>
          <p:nvPr/>
        </p:nvSpPr>
        <p:spPr>
          <a:xfrm>
            <a:off x="563644" y="692696"/>
            <a:ext cx="7608755"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C00000"/>
                </a:solidFill>
                <a:latin typeface="Calibri"/>
                <a:ea typeface="Calibri"/>
                <a:cs typeface="Calibri"/>
                <a:sym typeface="Calibri"/>
              </a:rPr>
              <a:t>Java catch block</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Java catch block is used to handle the Exception by declaring the type of exception within the parameter.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The declared exception must be the parent class exception ( i.e., Exception) or the generated exception type.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However, the good approach is to declare the generated type of exception.</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The catch block must be used after the try block only.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You can use multiple catch block with a single try block.</a:t>
            </a:r>
            <a:endParaRPr/>
          </a:p>
          <a:p>
            <a:pPr indent="0" lvl="0" marL="0" marR="0" rtl="0" algn="ctr">
              <a:spcBef>
                <a:spcPts val="0"/>
              </a:spcBef>
              <a:spcAft>
                <a:spcPts val="0"/>
              </a:spcAft>
              <a:buNone/>
            </a:pPr>
            <a:r>
              <a:t/>
            </a:r>
            <a:endParaRPr sz="2400">
              <a:solidFill>
                <a:srgbClr val="C00000"/>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5"/>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341" name="Google Shape;341;p1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42" name="Google Shape;342;p1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43" name="Google Shape;343;p1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44" name="Google Shape;344;p15"/>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pic>
        <p:nvPicPr>
          <p:cNvPr descr="Java try-catch block" id="345" name="Google Shape;345;p15"/>
          <p:cNvPicPr preferRelativeResize="0"/>
          <p:nvPr/>
        </p:nvPicPr>
        <p:blipFill rotWithShape="1">
          <a:blip r:embed="rId4">
            <a:alphaModFix/>
          </a:blip>
          <a:srcRect b="0" l="0" r="0" t="0"/>
          <a:stretch/>
        </p:blipFill>
        <p:spPr>
          <a:xfrm>
            <a:off x="561819" y="836712"/>
            <a:ext cx="7200800" cy="5544616"/>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6"/>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351" name="Google Shape;351;p1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52" name="Google Shape;352;p1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53" name="Google Shape;353;p1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54" name="Google Shape;354;p16"/>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355" name="Google Shape;355;p16"/>
          <p:cNvSpPr/>
          <p:nvPr/>
        </p:nvSpPr>
        <p:spPr>
          <a:xfrm>
            <a:off x="539552" y="692696"/>
            <a:ext cx="5544616"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class</a:t>
            </a:r>
            <a:r>
              <a:rPr lang="en-IN" sz="1800">
                <a:solidFill>
                  <a:schemeClr val="dk1"/>
                </a:solidFill>
                <a:latin typeface="Calibri"/>
                <a:ea typeface="Calibri"/>
                <a:cs typeface="Calibri"/>
                <a:sym typeface="Calibri"/>
              </a:rPr>
              <a:t> TryCatchExample1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main(String[] args)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 data=50/0; //may throw exception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System.out.println("rest of the code");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pic>
        <p:nvPicPr>
          <p:cNvPr id="356" name="Google Shape;356;p16"/>
          <p:cNvPicPr preferRelativeResize="0"/>
          <p:nvPr/>
        </p:nvPicPr>
        <p:blipFill rotWithShape="1">
          <a:blip r:embed="rId4">
            <a:alphaModFix/>
          </a:blip>
          <a:srcRect b="0" l="0" r="0" t="0"/>
          <a:stretch/>
        </p:blipFill>
        <p:spPr>
          <a:xfrm>
            <a:off x="598633" y="4365104"/>
            <a:ext cx="5724525" cy="990600"/>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7"/>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362" name="Google Shape;362;p1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63" name="Google Shape;363;p1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64" name="Google Shape;364;p1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65" name="Google Shape;365;p17"/>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366" name="Google Shape;366;p17"/>
          <p:cNvSpPr/>
          <p:nvPr/>
        </p:nvSpPr>
        <p:spPr>
          <a:xfrm>
            <a:off x="539552" y="548222"/>
            <a:ext cx="40206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rgbClr val="C00000"/>
                </a:solidFill>
                <a:latin typeface="Calibri"/>
                <a:ea typeface="Calibri"/>
                <a:cs typeface="Calibri"/>
                <a:sym typeface="Calibri"/>
              </a:rPr>
              <a:t>Solution by exception handling</a:t>
            </a:r>
            <a:endParaRPr/>
          </a:p>
        </p:txBody>
      </p:sp>
      <p:sp>
        <p:nvSpPr>
          <p:cNvPr id="367" name="Google Shape;367;p17"/>
          <p:cNvSpPr/>
          <p:nvPr/>
        </p:nvSpPr>
        <p:spPr>
          <a:xfrm>
            <a:off x="548002" y="1187057"/>
            <a:ext cx="5392149"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class</a:t>
            </a:r>
            <a:r>
              <a:rPr lang="en-IN" sz="1800">
                <a:solidFill>
                  <a:schemeClr val="dk1"/>
                </a:solidFill>
                <a:latin typeface="Calibri"/>
                <a:ea typeface="Calibri"/>
                <a:cs typeface="Calibri"/>
                <a:sym typeface="Calibri"/>
              </a:rPr>
              <a:t> TryCatchExample2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main(String[] args)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try</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 data=50/0; //may throw exception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//handling the exception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(ArithmeticException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System.out.println("rest of the code");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pic>
        <p:nvPicPr>
          <p:cNvPr id="368" name="Google Shape;368;p17"/>
          <p:cNvPicPr preferRelativeResize="0"/>
          <p:nvPr/>
        </p:nvPicPr>
        <p:blipFill rotWithShape="1">
          <a:blip r:embed="rId4">
            <a:alphaModFix/>
          </a:blip>
          <a:srcRect b="0" l="0" r="0" t="0"/>
          <a:stretch/>
        </p:blipFill>
        <p:spPr>
          <a:xfrm>
            <a:off x="4688532" y="5101772"/>
            <a:ext cx="3771900" cy="1219200"/>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8"/>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374" name="Google Shape;374;p1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75" name="Google Shape;375;p1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76" name="Google Shape;376;p1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77" name="Google Shape;377;p18"/>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378" name="Google Shape;378;p18"/>
          <p:cNvSpPr/>
          <p:nvPr/>
        </p:nvSpPr>
        <p:spPr>
          <a:xfrm>
            <a:off x="539552" y="692696"/>
            <a:ext cx="7704856" cy="495520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rgbClr val="C00000"/>
                </a:solidFill>
                <a:latin typeface="Calibri"/>
                <a:ea typeface="Calibri"/>
                <a:cs typeface="Calibri"/>
                <a:sym typeface="Calibri"/>
              </a:rPr>
              <a:t>Java Multi-catch block</a:t>
            </a:r>
            <a:endParaRPr/>
          </a:p>
          <a:p>
            <a:pPr indent="-342900" lvl="0" marL="342900" marR="0" rtl="0" algn="l">
              <a:spcBef>
                <a:spcPts val="0"/>
              </a:spcBef>
              <a:spcAft>
                <a:spcPts val="0"/>
              </a:spcAft>
              <a:buClr>
                <a:srgbClr val="002060"/>
              </a:buClr>
              <a:buSzPts val="2400"/>
              <a:buFont typeface="Arial"/>
              <a:buChar char="•"/>
            </a:pPr>
            <a:r>
              <a:rPr b="1" lang="en-IN" sz="2400">
                <a:solidFill>
                  <a:srgbClr val="002060"/>
                </a:solidFill>
                <a:latin typeface="Calibri"/>
                <a:ea typeface="Calibri"/>
                <a:cs typeface="Calibri"/>
                <a:sym typeface="Calibri"/>
              </a:rPr>
              <a:t>A try block can be followed by one or more catch blocks. </a:t>
            </a:r>
            <a:endParaRPr b="1" sz="2400">
              <a:solidFill>
                <a:srgbClr val="002060"/>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Each catch block must contain a different exception handler.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So, if you have to perform different tasks at the occurrence of different exceptions, use java multi-catch block.</a:t>
            </a:r>
            <a:endParaRPr/>
          </a:p>
          <a:p>
            <a:pPr indent="0" lvl="0" marL="0" marR="0" rtl="0" algn="l">
              <a:spcBef>
                <a:spcPts val="0"/>
              </a:spcBef>
              <a:spcAft>
                <a:spcPts val="0"/>
              </a:spcAft>
              <a:buNone/>
            </a:pPr>
            <a:r>
              <a:rPr b="1" lang="en-IN" sz="2400" u="sng">
                <a:solidFill>
                  <a:schemeClr val="dk1"/>
                </a:solidFill>
                <a:latin typeface="Calibri"/>
                <a:ea typeface="Calibri"/>
                <a:cs typeface="Calibri"/>
                <a:sym typeface="Calibri"/>
              </a:rPr>
              <a:t>Points to remember</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At a time only one exception occurs and at a time only one catch block is executed.</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All catch blocks must be ordered from most specific to most general, i.e. catch for ArithmeticException must come before catch for Exception.</a:t>
            </a:r>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9"/>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384" name="Google Shape;384;p1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85" name="Google Shape;385;p1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86" name="Google Shape;386;p1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87" name="Google Shape;387;p19"/>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388" name="Google Shape;388;p19"/>
          <p:cNvSpPr/>
          <p:nvPr/>
        </p:nvSpPr>
        <p:spPr>
          <a:xfrm>
            <a:off x="539552" y="692696"/>
            <a:ext cx="770485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rgbClr val="C00000"/>
                </a:solidFill>
                <a:latin typeface="Calibri"/>
                <a:ea typeface="Calibri"/>
                <a:cs typeface="Calibri"/>
                <a:sym typeface="Calibri"/>
              </a:rPr>
              <a:t>Java Multi-catch block</a:t>
            </a:r>
            <a:endParaRPr b="1" sz="2800">
              <a:solidFill>
                <a:srgbClr val="C00000"/>
              </a:solidFill>
              <a:latin typeface="Calibri"/>
              <a:ea typeface="Calibri"/>
              <a:cs typeface="Calibri"/>
              <a:sym typeface="Calibri"/>
            </a:endParaRPr>
          </a:p>
        </p:txBody>
      </p:sp>
      <p:pic>
        <p:nvPicPr>
          <p:cNvPr descr="Java Catch Multiple Exceptions" id="389" name="Google Shape;389;p19"/>
          <p:cNvPicPr preferRelativeResize="0"/>
          <p:nvPr/>
        </p:nvPicPr>
        <p:blipFill rotWithShape="1">
          <a:blip r:embed="rId4">
            <a:alphaModFix/>
          </a:blip>
          <a:srcRect b="0" l="0" r="0" t="0"/>
          <a:stretch/>
        </p:blipFill>
        <p:spPr>
          <a:xfrm>
            <a:off x="971600" y="1215916"/>
            <a:ext cx="7272808" cy="5165412"/>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None/>
            </a:pPr>
            <a:r>
              <a:rPr lang="en-IN" sz="4000" u="sng">
                <a:solidFill>
                  <a:schemeClr val="dk1"/>
                </a:solidFill>
              </a:rPr>
              <a:t>Day 7</a:t>
            </a:r>
            <a:endParaRPr/>
          </a:p>
          <a:p>
            <a:pPr indent="0" lvl="0" marL="0" rtl="0" algn="ctr">
              <a:spcBef>
                <a:spcPts val="800"/>
              </a:spcBef>
              <a:spcAft>
                <a:spcPts val="0"/>
              </a:spcAft>
              <a:buClr>
                <a:srgbClr val="FF0000"/>
              </a:buClr>
              <a:buSzPts val="4000"/>
              <a:buNone/>
            </a:pPr>
            <a:r>
              <a:rPr b="1" lang="en-IN" sz="4000" u="sng">
                <a:solidFill>
                  <a:srgbClr val="FF0000"/>
                </a:solidFill>
              </a:rPr>
              <a:t>Exception Handling </a:t>
            </a:r>
            <a:endParaRPr b="1" sz="4000" u="sng">
              <a:solidFill>
                <a:srgbClr val="FF0000"/>
              </a:solidFill>
            </a:endParaRPr>
          </a:p>
          <a:p>
            <a:pPr indent="-457200" lvl="0" marL="457200" rtl="0" algn="l">
              <a:spcBef>
                <a:spcPts val="400"/>
              </a:spcBef>
              <a:spcAft>
                <a:spcPts val="0"/>
              </a:spcAft>
              <a:buClr>
                <a:srgbClr val="FF0000"/>
              </a:buClr>
              <a:buSzPts val="2000"/>
              <a:buFont typeface="Noto Sans Symbols"/>
              <a:buChar char="❑"/>
            </a:pPr>
            <a:r>
              <a:rPr lang="en-IN" sz="2000">
                <a:solidFill>
                  <a:srgbClr val="FF0000"/>
                </a:solidFill>
              </a:rPr>
              <a:t>Exceptions Overview </a:t>
            </a:r>
            <a:endParaRPr sz="2000">
              <a:solidFill>
                <a:srgbClr val="FF0000"/>
              </a:solidFill>
            </a:endParaRPr>
          </a:p>
          <a:p>
            <a:pPr indent="-457200" lvl="0" marL="457200" rtl="0" algn="l">
              <a:spcBef>
                <a:spcPts val="400"/>
              </a:spcBef>
              <a:spcAft>
                <a:spcPts val="0"/>
              </a:spcAft>
              <a:buClr>
                <a:srgbClr val="FF0000"/>
              </a:buClr>
              <a:buSzPts val="2000"/>
              <a:buFont typeface="Noto Sans Symbols"/>
              <a:buChar char="❑"/>
            </a:pPr>
            <a:r>
              <a:rPr lang="en-IN" sz="2000">
                <a:solidFill>
                  <a:srgbClr val="FF0000"/>
                </a:solidFill>
              </a:rPr>
              <a:t>Catching Exceptions </a:t>
            </a:r>
            <a:endParaRPr sz="2000">
              <a:solidFill>
                <a:srgbClr val="FF0000"/>
              </a:solidFill>
            </a:endParaRPr>
          </a:p>
          <a:p>
            <a:pPr indent="-457200" lvl="0" marL="457200" rtl="0" algn="l">
              <a:spcBef>
                <a:spcPts val="400"/>
              </a:spcBef>
              <a:spcAft>
                <a:spcPts val="0"/>
              </a:spcAft>
              <a:buClr>
                <a:srgbClr val="FF0000"/>
              </a:buClr>
              <a:buSzPts val="2000"/>
              <a:buFont typeface="Noto Sans Symbols"/>
              <a:buChar char="❑"/>
            </a:pPr>
            <a:r>
              <a:rPr lang="en-IN" sz="2000">
                <a:solidFill>
                  <a:srgbClr val="FF0000"/>
                </a:solidFill>
              </a:rPr>
              <a:t>The finally Block </a:t>
            </a:r>
            <a:endParaRPr sz="2000">
              <a:solidFill>
                <a:srgbClr val="FF0000"/>
              </a:solidFill>
            </a:endParaRPr>
          </a:p>
          <a:p>
            <a:pPr indent="-457200" lvl="0" marL="457200" rtl="0" algn="l">
              <a:spcBef>
                <a:spcPts val="400"/>
              </a:spcBef>
              <a:spcAft>
                <a:spcPts val="0"/>
              </a:spcAft>
              <a:buClr>
                <a:srgbClr val="FF0000"/>
              </a:buClr>
              <a:buSzPts val="2000"/>
              <a:buFont typeface="Noto Sans Symbols"/>
              <a:buChar char="❑"/>
            </a:pPr>
            <a:r>
              <a:rPr lang="en-IN" sz="2000">
                <a:solidFill>
                  <a:srgbClr val="FF0000"/>
                </a:solidFill>
              </a:rPr>
              <a:t>Exception Methods </a:t>
            </a:r>
            <a:endParaRPr sz="2000">
              <a:solidFill>
                <a:srgbClr val="FF0000"/>
              </a:solidFill>
            </a:endParaRPr>
          </a:p>
          <a:p>
            <a:pPr indent="-457200" lvl="0" marL="457200" rtl="0" algn="l">
              <a:spcBef>
                <a:spcPts val="400"/>
              </a:spcBef>
              <a:spcAft>
                <a:spcPts val="0"/>
              </a:spcAft>
              <a:buClr>
                <a:srgbClr val="FF0000"/>
              </a:buClr>
              <a:buSzPts val="2000"/>
              <a:buFont typeface="Noto Sans Symbols"/>
              <a:buChar char="❑"/>
            </a:pPr>
            <a:r>
              <a:rPr lang="en-IN" sz="2000">
                <a:solidFill>
                  <a:srgbClr val="FF0000"/>
                </a:solidFill>
              </a:rPr>
              <a:t>Defining and Throwing Exceptions </a:t>
            </a:r>
            <a:endParaRPr sz="2000">
              <a:solidFill>
                <a:srgbClr val="FF0000"/>
              </a:solidFill>
            </a:endParaRPr>
          </a:p>
          <a:p>
            <a:pPr indent="-457200" lvl="0" marL="457200" rtl="0" algn="l">
              <a:spcBef>
                <a:spcPts val="400"/>
              </a:spcBef>
              <a:spcAft>
                <a:spcPts val="0"/>
              </a:spcAft>
              <a:buClr>
                <a:srgbClr val="FF0000"/>
              </a:buClr>
              <a:buSzPts val="2000"/>
              <a:buFont typeface="Noto Sans Symbols"/>
              <a:buChar char="❑"/>
            </a:pPr>
            <a:r>
              <a:rPr lang="en-IN" sz="2000">
                <a:solidFill>
                  <a:srgbClr val="FF0000"/>
                </a:solidFill>
              </a:rPr>
              <a:t>Errors and Runtime Exceptions</a:t>
            </a:r>
            <a:endParaRPr b="1" sz="2000">
              <a:solidFill>
                <a:srgbClr val="FF0000"/>
              </a:solidFill>
            </a:endParaRPr>
          </a:p>
          <a:p>
            <a:pPr indent="0" lvl="0" marL="0" rtl="0" algn="ctr">
              <a:spcBef>
                <a:spcPts val="800"/>
              </a:spcBef>
              <a:spcAft>
                <a:spcPts val="0"/>
              </a:spcAft>
              <a:buClr>
                <a:schemeClr val="dk2"/>
              </a:buClr>
              <a:buSzPts val="4000"/>
              <a:buNone/>
            </a:pPr>
            <a:r>
              <a:t/>
            </a:r>
            <a:endParaRPr sz="4000">
              <a:solidFill>
                <a:srgbClr val="FF0000"/>
              </a:solidFill>
            </a:endParaRPr>
          </a:p>
          <a:p>
            <a:pPr indent="-190500" lvl="0" marL="342900" rtl="0" algn="r">
              <a:spcBef>
                <a:spcPts val="480"/>
              </a:spcBef>
              <a:spcAft>
                <a:spcPts val="0"/>
              </a:spcAft>
              <a:buClr>
                <a:schemeClr val="dk2"/>
              </a:buClr>
              <a:buSzPts val="2400"/>
              <a:buFont typeface="Calibri"/>
              <a:buNone/>
            </a:pPr>
            <a:r>
              <a:t/>
            </a:r>
            <a:endParaRPr/>
          </a:p>
        </p:txBody>
      </p:sp>
      <p:cxnSp>
        <p:nvCxnSpPr>
          <p:cNvPr id="210" name="Google Shape;210;p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11" name="Google Shape;211;p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12" name="Google Shape;212;p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13" name="Google Shape;213;p2"/>
          <p:cNvPicPr preferRelativeResize="0"/>
          <p:nvPr/>
        </p:nvPicPr>
        <p:blipFill rotWithShape="1">
          <a:blip r:embed="rId3">
            <a:alphaModFix/>
          </a:blip>
          <a:srcRect b="0" l="0" r="0" t="0"/>
          <a:stretch/>
        </p:blipFill>
        <p:spPr>
          <a:xfrm>
            <a:off x="755576" y="5805264"/>
            <a:ext cx="3181350" cy="876300"/>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0"/>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395" name="Google Shape;395;p2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96" name="Google Shape;396;p2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97" name="Google Shape;397;p2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98" name="Google Shape;398;p20"/>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399" name="Google Shape;399;p20"/>
          <p:cNvSpPr/>
          <p:nvPr/>
        </p:nvSpPr>
        <p:spPr>
          <a:xfrm>
            <a:off x="395536" y="441611"/>
            <a:ext cx="770485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rgbClr val="C00000"/>
                </a:solidFill>
                <a:latin typeface="Calibri"/>
                <a:ea typeface="Calibri"/>
                <a:cs typeface="Calibri"/>
                <a:sym typeface="Calibri"/>
              </a:rPr>
              <a:t>Java Multi-catch block</a:t>
            </a:r>
            <a:endParaRPr b="1" sz="2800">
              <a:solidFill>
                <a:srgbClr val="C00000"/>
              </a:solidFill>
              <a:latin typeface="Calibri"/>
              <a:ea typeface="Calibri"/>
              <a:cs typeface="Calibri"/>
              <a:sym typeface="Calibri"/>
            </a:endParaRPr>
          </a:p>
        </p:txBody>
      </p:sp>
      <p:sp>
        <p:nvSpPr>
          <p:cNvPr id="400" name="Google Shape;400;p20"/>
          <p:cNvSpPr/>
          <p:nvPr/>
        </p:nvSpPr>
        <p:spPr>
          <a:xfrm>
            <a:off x="395536" y="964831"/>
            <a:ext cx="7848872"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class</a:t>
            </a:r>
            <a:r>
              <a:rPr lang="en-IN" sz="1800">
                <a:solidFill>
                  <a:schemeClr val="dk1"/>
                </a:solidFill>
                <a:latin typeface="Calibri"/>
                <a:ea typeface="Calibri"/>
                <a:cs typeface="Calibri"/>
                <a:sym typeface="Calibri"/>
              </a:rPr>
              <a:t> MultipleCatchBlock1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main(String[] args)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try</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 a[]=</a:t>
            </a:r>
            <a:r>
              <a:rPr b="1" lang="en-IN" sz="1800">
                <a:solidFill>
                  <a:schemeClr val="dk1"/>
                </a:solidFill>
                <a:latin typeface="Calibri"/>
                <a:ea typeface="Calibri"/>
                <a:cs typeface="Calibri"/>
                <a:sym typeface="Calibri"/>
              </a:rPr>
              <a:t>new</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[5];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a[5]=30/0;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(ArithmeticException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System.out.println("Arithmetic Exception occurs");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(ArrayIndexOutOfBoundsException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System.out.println("ArrayIndexOutOfBounds Exception occurs");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System.out.println("Parent Exception occurs");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System.out.println("rest of the code");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pic>
        <p:nvPicPr>
          <p:cNvPr id="401" name="Google Shape;401;p20"/>
          <p:cNvPicPr preferRelativeResize="0"/>
          <p:nvPr/>
        </p:nvPicPr>
        <p:blipFill rotWithShape="1">
          <a:blip r:embed="rId4">
            <a:alphaModFix/>
          </a:blip>
          <a:srcRect b="0" l="0" r="0" t="0"/>
          <a:stretch/>
        </p:blipFill>
        <p:spPr>
          <a:xfrm>
            <a:off x="5833346" y="1124744"/>
            <a:ext cx="2438400" cy="1181100"/>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1"/>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407" name="Google Shape;407;p2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08" name="Google Shape;408;p2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09" name="Google Shape;409;p2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10" name="Google Shape;410;p21"/>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411" name="Google Shape;411;p21"/>
          <p:cNvSpPr/>
          <p:nvPr/>
        </p:nvSpPr>
        <p:spPr>
          <a:xfrm>
            <a:off x="395536" y="441611"/>
            <a:ext cx="770485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rgbClr val="C00000"/>
                </a:solidFill>
                <a:latin typeface="Calibri"/>
                <a:ea typeface="Calibri"/>
                <a:cs typeface="Calibri"/>
                <a:sym typeface="Calibri"/>
              </a:rPr>
              <a:t>Java Multi-catch block</a:t>
            </a:r>
            <a:endParaRPr b="1" sz="2800">
              <a:solidFill>
                <a:srgbClr val="C00000"/>
              </a:solidFill>
              <a:latin typeface="Calibri"/>
              <a:ea typeface="Calibri"/>
              <a:cs typeface="Calibri"/>
              <a:sym typeface="Calibri"/>
            </a:endParaRPr>
          </a:p>
        </p:txBody>
      </p:sp>
      <p:sp>
        <p:nvSpPr>
          <p:cNvPr id="412" name="Google Shape;412;p21"/>
          <p:cNvSpPr/>
          <p:nvPr/>
        </p:nvSpPr>
        <p:spPr>
          <a:xfrm>
            <a:off x="395536" y="964831"/>
            <a:ext cx="7848872"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class</a:t>
            </a:r>
            <a:r>
              <a:rPr lang="en-IN" sz="1800">
                <a:solidFill>
                  <a:schemeClr val="dk1"/>
                </a:solidFill>
                <a:latin typeface="Calibri"/>
                <a:ea typeface="Calibri"/>
                <a:cs typeface="Calibri"/>
                <a:sym typeface="Calibri"/>
              </a:rPr>
              <a:t> MultipleCatchBlock2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main(String[] args)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try</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 a[]=</a:t>
            </a:r>
            <a:r>
              <a:rPr b="1" lang="en-IN" sz="1800">
                <a:solidFill>
                  <a:schemeClr val="dk1"/>
                </a:solidFill>
                <a:latin typeface="Calibri"/>
                <a:ea typeface="Calibri"/>
                <a:cs typeface="Calibri"/>
                <a:sym typeface="Calibri"/>
              </a:rPr>
              <a:t>new</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[5];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System.out.println(a[10]);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(ArithmeticException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System.out.println("Arithmetic Exception occurs");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(ArrayIndexOutOfBoundsException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System.out.println("ArrayIndexOutOfBounds Exception occurs");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System.out.println("Parent Exception occurs");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System.out.println("rest of the code");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3" name="Google Shape;413;p21"/>
          <p:cNvPicPr preferRelativeResize="0"/>
          <p:nvPr/>
        </p:nvPicPr>
        <p:blipFill rotWithShape="1">
          <a:blip r:embed="rId4">
            <a:alphaModFix/>
          </a:blip>
          <a:srcRect b="0" l="0" r="0" t="0"/>
          <a:stretch/>
        </p:blipFill>
        <p:spPr>
          <a:xfrm>
            <a:off x="4973155" y="1268760"/>
            <a:ext cx="3486150" cy="1257300"/>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2"/>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419" name="Google Shape;419;p2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20" name="Google Shape;420;p2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21" name="Google Shape;421;p2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22" name="Google Shape;422;p22"/>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423" name="Google Shape;423;p22"/>
          <p:cNvSpPr/>
          <p:nvPr/>
        </p:nvSpPr>
        <p:spPr>
          <a:xfrm>
            <a:off x="395536" y="441611"/>
            <a:ext cx="770485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rgbClr val="C00000"/>
                </a:solidFill>
                <a:latin typeface="Calibri"/>
                <a:ea typeface="Calibri"/>
                <a:cs typeface="Calibri"/>
                <a:sym typeface="Calibri"/>
              </a:rPr>
              <a:t>Java Multi-catch block</a:t>
            </a:r>
            <a:endParaRPr b="1" sz="2800">
              <a:solidFill>
                <a:srgbClr val="C00000"/>
              </a:solidFill>
              <a:latin typeface="Calibri"/>
              <a:ea typeface="Calibri"/>
              <a:cs typeface="Calibri"/>
              <a:sym typeface="Calibri"/>
            </a:endParaRPr>
          </a:p>
        </p:txBody>
      </p:sp>
      <p:sp>
        <p:nvSpPr>
          <p:cNvPr id="424" name="Google Shape;424;p22"/>
          <p:cNvSpPr/>
          <p:nvPr/>
        </p:nvSpPr>
        <p:spPr>
          <a:xfrm>
            <a:off x="395536" y="964831"/>
            <a:ext cx="7848872"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class</a:t>
            </a:r>
            <a:r>
              <a:rPr lang="en-IN" sz="1800">
                <a:solidFill>
                  <a:schemeClr val="dk1"/>
                </a:solidFill>
                <a:latin typeface="Calibri"/>
                <a:ea typeface="Calibri"/>
                <a:cs typeface="Calibri"/>
                <a:sym typeface="Calibri"/>
              </a:rPr>
              <a:t> MultipleCatchBlock4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main(String[] args)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try</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String s=</a:t>
            </a:r>
            <a:r>
              <a:rPr b="1" lang="en-IN" sz="1800">
                <a:solidFill>
                  <a:schemeClr val="dk1"/>
                </a:solidFill>
                <a:latin typeface="Calibri"/>
                <a:ea typeface="Calibri"/>
                <a:cs typeface="Calibri"/>
                <a:sym typeface="Calibri"/>
              </a:rPr>
              <a:t>null</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System.out.println(s.length());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(ArithmeticException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System.out.println("Arithmetic Exception occurs");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(ArrayIndexOutOfBoundsException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System.out.println("ArrayIndexOutOfBounds Exception occurs");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System.out.println("Parent Exception occurs");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System.out.println("rest of the code");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5" name="Google Shape;425;p22"/>
          <p:cNvPicPr preferRelativeResize="0"/>
          <p:nvPr/>
        </p:nvPicPr>
        <p:blipFill rotWithShape="1">
          <a:blip r:embed="rId4">
            <a:alphaModFix/>
          </a:blip>
          <a:srcRect b="0" l="0" r="0" t="0"/>
          <a:stretch/>
        </p:blipFill>
        <p:spPr>
          <a:xfrm>
            <a:off x="6067986" y="1052736"/>
            <a:ext cx="2171700" cy="1190625"/>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431" name="Google Shape;431;p2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32" name="Google Shape;432;p2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33" name="Google Shape;433;p2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34" name="Google Shape;434;p23"/>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435" name="Google Shape;435;p23"/>
          <p:cNvSpPr/>
          <p:nvPr/>
        </p:nvSpPr>
        <p:spPr>
          <a:xfrm>
            <a:off x="395536" y="441611"/>
            <a:ext cx="7704856" cy="569386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rgbClr val="C00000"/>
                </a:solidFill>
                <a:latin typeface="Calibri"/>
                <a:ea typeface="Calibri"/>
                <a:cs typeface="Calibri"/>
                <a:sym typeface="Calibri"/>
              </a:rPr>
              <a:t>Java Nested try block</a:t>
            </a:r>
            <a:endParaRPr/>
          </a:p>
          <a:p>
            <a:pPr indent="-457200" lvl="0" marL="45720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In Java, using a try block inside another try block is permitted.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It is called as nested try block.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Every statement that we enter a statement in try block, context of that exception is pushed onto the stack.</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For example, the </a:t>
            </a:r>
            <a:r>
              <a:rPr b="1" lang="en-IN" sz="2800">
                <a:solidFill>
                  <a:schemeClr val="dk1"/>
                </a:solidFill>
                <a:latin typeface="Calibri"/>
                <a:ea typeface="Calibri"/>
                <a:cs typeface="Calibri"/>
                <a:sym typeface="Calibri"/>
              </a:rPr>
              <a:t>inner try block</a:t>
            </a:r>
            <a:r>
              <a:rPr lang="en-IN" sz="2800">
                <a:solidFill>
                  <a:schemeClr val="dk1"/>
                </a:solidFill>
                <a:latin typeface="Calibri"/>
                <a:ea typeface="Calibri"/>
                <a:cs typeface="Calibri"/>
                <a:sym typeface="Calibri"/>
              </a:rPr>
              <a:t> can be used to handle </a:t>
            </a:r>
            <a:r>
              <a:rPr b="1" lang="en-IN" sz="2800">
                <a:solidFill>
                  <a:schemeClr val="dk1"/>
                </a:solidFill>
                <a:latin typeface="Calibri"/>
                <a:ea typeface="Calibri"/>
                <a:cs typeface="Calibri"/>
                <a:sym typeface="Calibri"/>
              </a:rPr>
              <a:t>ArrayIndexOutOfBoundsException</a:t>
            </a:r>
            <a:r>
              <a:rPr lang="en-IN" sz="2800">
                <a:solidFill>
                  <a:schemeClr val="dk1"/>
                </a:solidFill>
                <a:latin typeface="Calibri"/>
                <a:ea typeface="Calibri"/>
                <a:cs typeface="Calibri"/>
                <a:sym typeface="Calibri"/>
              </a:rPr>
              <a:t> while the </a:t>
            </a:r>
            <a:r>
              <a:rPr b="1" lang="en-IN" sz="2800">
                <a:solidFill>
                  <a:schemeClr val="dk1"/>
                </a:solidFill>
                <a:latin typeface="Calibri"/>
                <a:ea typeface="Calibri"/>
                <a:cs typeface="Calibri"/>
                <a:sym typeface="Calibri"/>
              </a:rPr>
              <a:t>outer try block</a:t>
            </a:r>
            <a:r>
              <a:rPr lang="en-IN" sz="2800">
                <a:solidFill>
                  <a:schemeClr val="dk1"/>
                </a:solidFill>
                <a:latin typeface="Calibri"/>
                <a:ea typeface="Calibri"/>
                <a:cs typeface="Calibri"/>
                <a:sym typeface="Calibri"/>
              </a:rPr>
              <a:t> can handle the </a:t>
            </a:r>
            <a:r>
              <a:rPr b="1" lang="en-IN" sz="2800">
                <a:solidFill>
                  <a:schemeClr val="dk1"/>
                </a:solidFill>
                <a:latin typeface="Calibri"/>
                <a:ea typeface="Calibri"/>
                <a:cs typeface="Calibri"/>
                <a:sym typeface="Calibri"/>
              </a:rPr>
              <a:t>ArithemeticException</a:t>
            </a:r>
            <a:r>
              <a:rPr lang="en-IN" sz="2800">
                <a:solidFill>
                  <a:schemeClr val="dk1"/>
                </a:solidFill>
                <a:latin typeface="Calibri"/>
                <a:ea typeface="Calibri"/>
                <a:cs typeface="Calibri"/>
                <a:sym typeface="Calibri"/>
              </a:rPr>
              <a:t> (division by zero).</a:t>
            </a:r>
            <a:endParaRPr/>
          </a:p>
          <a:p>
            <a:pPr indent="0" lvl="0" marL="0" marR="0" rtl="0" algn="ctr">
              <a:spcBef>
                <a:spcPts val="0"/>
              </a:spcBef>
              <a:spcAft>
                <a:spcPts val="0"/>
              </a:spcAft>
              <a:buNone/>
            </a:pPr>
            <a:r>
              <a:t/>
            </a:r>
            <a:endParaRPr b="1" sz="2800">
              <a:solidFill>
                <a:srgbClr val="C00000"/>
              </a:solidFill>
              <a:latin typeface="Calibri"/>
              <a:ea typeface="Calibri"/>
              <a:cs typeface="Calibri"/>
              <a:sym typeface="Calibri"/>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4"/>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441" name="Google Shape;441;p2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42" name="Google Shape;442;p2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43" name="Google Shape;443;p2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44" name="Google Shape;444;p24"/>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445" name="Google Shape;445;p24"/>
          <p:cNvSpPr/>
          <p:nvPr/>
        </p:nvSpPr>
        <p:spPr>
          <a:xfrm>
            <a:off x="395536" y="441611"/>
            <a:ext cx="77048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rgbClr val="C00000"/>
                </a:solidFill>
                <a:latin typeface="Calibri"/>
                <a:ea typeface="Calibri"/>
                <a:cs typeface="Calibri"/>
                <a:sym typeface="Calibri"/>
              </a:rPr>
              <a:t>Java Nested try block</a:t>
            </a:r>
            <a:endParaRPr sz="1800">
              <a:solidFill>
                <a:srgbClr val="C00000"/>
              </a:solidFill>
              <a:latin typeface="Calibri"/>
              <a:ea typeface="Calibri"/>
              <a:cs typeface="Calibri"/>
              <a:sym typeface="Calibri"/>
            </a:endParaRPr>
          </a:p>
        </p:txBody>
      </p:sp>
      <p:sp>
        <p:nvSpPr>
          <p:cNvPr id="446" name="Google Shape;446;p24"/>
          <p:cNvSpPr/>
          <p:nvPr/>
        </p:nvSpPr>
        <p:spPr>
          <a:xfrm>
            <a:off x="572659" y="406827"/>
            <a:ext cx="7560840" cy="64940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rgbClr val="C00000"/>
                </a:solidFill>
                <a:latin typeface="Calibri"/>
                <a:ea typeface="Calibri"/>
                <a:cs typeface="Calibri"/>
                <a:sym typeface="Calibri"/>
              </a:rPr>
              <a:t>Syntax:</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//main try block  </a:t>
            </a:r>
            <a:endParaRPr/>
          </a:p>
          <a:p>
            <a:pPr indent="0" lvl="0" marL="0" marR="0" rtl="0" algn="l">
              <a:spcBef>
                <a:spcPts val="0"/>
              </a:spcBef>
              <a:spcAft>
                <a:spcPts val="0"/>
              </a:spcAft>
              <a:buNone/>
            </a:pPr>
            <a:r>
              <a:rPr b="1" lang="en-IN" sz="1200">
                <a:solidFill>
                  <a:schemeClr val="dk1"/>
                </a:solidFill>
                <a:latin typeface="Calibri"/>
                <a:ea typeface="Calibri"/>
                <a:cs typeface="Calibri"/>
                <a:sym typeface="Calibri"/>
              </a:rPr>
              <a:t>try</a:t>
            </a: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statement 1;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statement 2;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//try catch block within another try block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r>
              <a:rPr b="1" lang="en-IN" sz="1200">
                <a:solidFill>
                  <a:schemeClr val="dk1"/>
                </a:solidFill>
                <a:latin typeface="Calibri"/>
                <a:ea typeface="Calibri"/>
                <a:cs typeface="Calibri"/>
                <a:sym typeface="Calibri"/>
              </a:rPr>
              <a:t>try</a:t>
            </a: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statement 3;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statement 4;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//try catch block within nested try block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r>
              <a:rPr b="1" lang="en-IN" sz="1200">
                <a:solidFill>
                  <a:schemeClr val="dk1"/>
                </a:solidFill>
                <a:latin typeface="Calibri"/>
                <a:ea typeface="Calibri"/>
                <a:cs typeface="Calibri"/>
                <a:sym typeface="Calibri"/>
              </a:rPr>
              <a:t>try</a:t>
            </a: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statement 5;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statement 6;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r>
              <a:rPr b="1" lang="en-IN" sz="1200">
                <a:solidFill>
                  <a:schemeClr val="dk1"/>
                </a:solidFill>
                <a:latin typeface="Calibri"/>
                <a:ea typeface="Calibri"/>
                <a:cs typeface="Calibri"/>
                <a:sym typeface="Calibri"/>
              </a:rPr>
              <a:t>catch</a:t>
            </a:r>
            <a:r>
              <a:rPr lang="en-IN" sz="1200">
                <a:solidFill>
                  <a:schemeClr val="dk1"/>
                </a:solidFill>
                <a:latin typeface="Calibri"/>
                <a:ea typeface="Calibri"/>
                <a:cs typeface="Calibri"/>
                <a:sym typeface="Calibri"/>
              </a:rPr>
              <a:t>(Exception e2)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//exception message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r>
              <a:rPr b="1" lang="en-IN" sz="1200">
                <a:solidFill>
                  <a:schemeClr val="dk1"/>
                </a:solidFill>
                <a:latin typeface="Calibri"/>
                <a:ea typeface="Calibri"/>
                <a:cs typeface="Calibri"/>
                <a:sym typeface="Calibri"/>
              </a:rPr>
              <a:t>catch</a:t>
            </a:r>
            <a:r>
              <a:rPr lang="en-IN" sz="1200">
                <a:solidFill>
                  <a:schemeClr val="dk1"/>
                </a:solidFill>
                <a:latin typeface="Calibri"/>
                <a:ea typeface="Calibri"/>
                <a:cs typeface="Calibri"/>
                <a:sym typeface="Calibri"/>
              </a:rPr>
              <a:t>(Exception e1)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//exception message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//catch block of parent (outer) try block  </a:t>
            </a:r>
            <a:endParaRPr/>
          </a:p>
          <a:p>
            <a:pPr indent="0" lvl="0" marL="0" marR="0" rtl="0" algn="l">
              <a:spcBef>
                <a:spcPts val="0"/>
              </a:spcBef>
              <a:spcAft>
                <a:spcPts val="0"/>
              </a:spcAft>
              <a:buNone/>
            </a:pPr>
            <a:r>
              <a:rPr b="1" lang="en-IN" sz="1200">
                <a:solidFill>
                  <a:schemeClr val="dk1"/>
                </a:solidFill>
                <a:latin typeface="Calibri"/>
                <a:ea typeface="Calibri"/>
                <a:cs typeface="Calibri"/>
                <a:sym typeface="Calibri"/>
              </a:rPr>
              <a:t>catch</a:t>
            </a:r>
            <a:r>
              <a:rPr lang="en-IN" sz="1200">
                <a:solidFill>
                  <a:schemeClr val="dk1"/>
                </a:solidFill>
                <a:latin typeface="Calibri"/>
                <a:ea typeface="Calibri"/>
                <a:cs typeface="Calibri"/>
                <a:sym typeface="Calibri"/>
              </a:rPr>
              <a:t>(Exception e3)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//exception message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5"/>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452" name="Google Shape;452;p2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53" name="Google Shape;453;p2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54" name="Google Shape;454;p2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55" name="Google Shape;455;p25"/>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456" name="Google Shape;456;p25"/>
          <p:cNvSpPr/>
          <p:nvPr/>
        </p:nvSpPr>
        <p:spPr>
          <a:xfrm>
            <a:off x="395536" y="441611"/>
            <a:ext cx="77048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rgbClr val="C00000"/>
                </a:solidFill>
                <a:latin typeface="Calibri"/>
                <a:ea typeface="Calibri"/>
                <a:cs typeface="Calibri"/>
                <a:sym typeface="Calibri"/>
              </a:rPr>
              <a:t>Java Nested try block</a:t>
            </a:r>
            <a:endParaRPr sz="1800">
              <a:solidFill>
                <a:srgbClr val="C00000"/>
              </a:solidFill>
              <a:latin typeface="Calibri"/>
              <a:ea typeface="Calibri"/>
              <a:cs typeface="Calibri"/>
              <a:sym typeface="Calibri"/>
            </a:endParaRPr>
          </a:p>
        </p:txBody>
      </p:sp>
      <p:sp>
        <p:nvSpPr>
          <p:cNvPr id="457" name="Google Shape;457;p25"/>
          <p:cNvSpPr/>
          <p:nvPr/>
        </p:nvSpPr>
        <p:spPr>
          <a:xfrm>
            <a:off x="702026" y="1052736"/>
            <a:ext cx="7416824"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class</a:t>
            </a:r>
            <a:r>
              <a:rPr lang="en-IN" sz="1800">
                <a:solidFill>
                  <a:schemeClr val="dk1"/>
                </a:solidFill>
                <a:latin typeface="Calibri"/>
                <a:ea typeface="Calibri"/>
                <a:cs typeface="Calibri"/>
                <a:sym typeface="Calibri"/>
              </a:rPr>
              <a:t> NestedTryBlock</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main(String args[])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//outer try block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try</a:t>
            </a:r>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//inner try block 1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try</a:t>
            </a:r>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System.out.println("going to divide by 0");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 b =39/0;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//catch block of inner try block 1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(ArithmeticException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6"/>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463" name="Google Shape;463;p2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64" name="Google Shape;464;p2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65" name="Google Shape;465;p2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66" name="Google Shape;466;p26"/>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467" name="Google Shape;467;p26"/>
          <p:cNvSpPr/>
          <p:nvPr/>
        </p:nvSpPr>
        <p:spPr>
          <a:xfrm>
            <a:off x="395536" y="441611"/>
            <a:ext cx="770485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rgbClr val="C00000"/>
                </a:solidFill>
                <a:latin typeface="Calibri"/>
                <a:ea typeface="Calibri"/>
                <a:cs typeface="Calibri"/>
                <a:sym typeface="Calibri"/>
              </a:rPr>
              <a:t>Java Nested try block</a:t>
            </a:r>
            <a:endParaRPr sz="1800">
              <a:solidFill>
                <a:srgbClr val="C00000"/>
              </a:solidFill>
              <a:latin typeface="Calibri"/>
              <a:ea typeface="Calibri"/>
              <a:cs typeface="Calibri"/>
              <a:sym typeface="Calibri"/>
            </a:endParaRPr>
          </a:p>
        </p:txBody>
      </p:sp>
      <p:sp>
        <p:nvSpPr>
          <p:cNvPr id="468" name="Google Shape;468;p26"/>
          <p:cNvSpPr/>
          <p:nvPr/>
        </p:nvSpPr>
        <p:spPr>
          <a:xfrm>
            <a:off x="636081" y="492861"/>
            <a:ext cx="7416824"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//inner try block 2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try</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 a[]=</a:t>
            </a:r>
            <a:r>
              <a:rPr b="1" lang="en-IN" sz="1800">
                <a:solidFill>
                  <a:schemeClr val="dk1"/>
                </a:solidFill>
                <a:latin typeface="Calibri"/>
                <a:ea typeface="Calibri"/>
                <a:cs typeface="Calibri"/>
                <a:sym typeface="Calibri"/>
              </a:rPr>
              <a:t>new</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[5];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//assigning the value out of array bounds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a[5]=4;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//catch block of inner try block 2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(ArrayIndexOutOfBoundsException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System.out.println("other statement");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//catch block of outer try block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System.out.println("handled the exception (outer catch)");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System.out.println("normal flow..");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pic>
        <p:nvPicPr>
          <p:cNvPr id="469" name="Google Shape;469;p26"/>
          <p:cNvPicPr preferRelativeResize="0"/>
          <p:nvPr/>
        </p:nvPicPr>
        <p:blipFill rotWithShape="1">
          <a:blip r:embed="rId4">
            <a:alphaModFix/>
          </a:blip>
          <a:srcRect b="0" l="0" r="0" t="0"/>
          <a:stretch/>
        </p:blipFill>
        <p:spPr>
          <a:xfrm>
            <a:off x="5101356" y="781599"/>
            <a:ext cx="3477123" cy="1809750"/>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7"/>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475" name="Google Shape;475;p2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76" name="Google Shape;476;p2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77" name="Google Shape;477;p2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78" name="Google Shape;478;p27"/>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479" name="Google Shape;479;p27"/>
          <p:cNvSpPr/>
          <p:nvPr/>
        </p:nvSpPr>
        <p:spPr>
          <a:xfrm>
            <a:off x="395536" y="441611"/>
            <a:ext cx="7704856" cy="267765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rgbClr val="C00000"/>
                </a:solidFill>
                <a:latin typeface="Calibri"/>
                <a:ea typeface="Calibri"/>
                <a:cs typeface="Calibri"/>
                <a:sym typeface="Calibri"/>
              </a:rPr>
              <a:t>Java finally block</a:t>
            </a:r>
            <a:endParaRPr/>
          </a:p>
          <a:p>
            <a:pPr indent="-285750" lvl="0" marL="285750" marR="0" rtl="0" algn="l">
              <a:spcBef>
                <a:spcPts val="0"/>
              </a:spcBef>
              <a:spcAft>
                <a:spcPts val="0"/>
              </a:spcAft>
              <a:buClr>
                <a:schemeClr val="dk1"/>
              </a:buClr>
              <a:buSzPts val="2000"/>
              <a:buFont typeface="Arial"/>
              <a:buChar char="•"/>
            </a:pPr>
            <a:r>
              <a:rPr b="1" lang="en-IN" sz="2000">
                <a:solidFill>
                  <a:schemeClr val="dk1"/>
                </a:solidFill>
                <a:latin typeface="Calibri"/>
                <a:ea typeface="Calibri"/>
                <a:cs typeface="Calibri"/>
                <a:sym typeface="Calibri"/>
              </a:rPr>
              <a:t>Java finally block</a:t>
            </a:r>
            <a:r>
              <a:rPr lang="en-IN" sz="2000">
                <a:solidFill>
                  <a:schemeClr val="dk1"/>
                </a:solidFill>
                <a:latin typeface="Calibri"/>
                <a:ea typeface="Calibri"/>
                <a:cs typeface="Calibri"/>
                <a:sym typeface="Calibri"/>
              </a:rPr>
              <a:t> is a block used to execute important code such as closing the connection, etc.</a:t>
            </a:r>
            <a:endParaRPr/>
          </a:p>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Java finally block is always executed whether an exception is handled or not. Therefore, it contains all the necessary statements that need to be printed regardless of the exception occurs or not.</a:t>
            </a:r>
            <a:endParaRPr/>
          </a:p>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The finally block follows the try-catch block.</a:t>
            </a:r>
            <a:endParaRPr/>
          </a:p>
          <a:p>
            <a:pPr indent="-158750" lvl="0" marL="285750" marR="0" rtl="0" algn="ctr">
              <a:spcBef>
                <a:spcPts val="0"/>
              </a:spcBef>
              <a:spcAft>
                <a:spcPts val="0"/>
              </a:spcAft>
              <a:buClr>
                <a:schemeClr val="dk1"/>
              </a:buClr>
              <a:buSzPts val="2000"/>
              <a:buFont typeface="Arial"/>
              <a:buNone/>
            </a:pPr>
            <a:r>
              <a:t/>
            </a:r>
            <a:endParaRPr sz="2000">
              <a:solidFill>
                <a:srgbClr val="C00000"/>
              </a:solidFill>
              <a:latin typeface="Calibri"/>
              <a:ea typeface="Calibri"/>
              <a:cs typeface="Calibri"/>
              <a:sym typeface="Calibri"/>
            </a:endParaRPr>
          </a:p>
        </p:txBody>
      </p:sp>
      <p:sp>
        <p:nvSpPr>
          <p:cNvPr id="480" name="Google Shape;480;p27"/>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pic>
        <p:nvPicPr>
          <p:cNvPr descr="Java finally block" id="481" name="Google Shape;481;p27"/>
          <p:cNvPicPr preferRelativeResize="0"/>
          <p:nvPr/>
        </p:nvPicPr>
        <p:blipFill rotWithShape="1">
          <a:blip r:embed="rId4">
            <a:alphaModFix/>
          </a:blip>
          <a:srcRect b="0" l="0" r="0" t="0"/>
          <a:stretch/>
        </p:blipFill>
        <p:spPr>
          <a:xfrm>
            <a:off x="1547664" y="2852936"/>
            <a:ext cx="5637361" cy="3684842"/>
          </a:xfrm>
          <a:prstGeom prst="rect">
            <a:avLst/>
          </a:prstGeom>
          <a:noFill/>
          <a:ln>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8"/>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487" name="Google Shape;487;p2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88" name="Google Shape;488;p2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89" name="Google Shape;489;p2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90" name="Google Shape;490;p28"/>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491" name="Google Shape;491;p28"/>
          <p:cNvSpPr/>
          <p:nvPr/>
        </p:nvSpPr>
        <p:spPr>
          <a:xfrm>
            <a:off x="395536" y="441611"/>
            <a:ext cx="7704856" cy="20005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rgbClr val="C00000"/>
                </a:solidFill>
                <a:latin typeface="Calibri"/>
                <a:ea typeface="Calibri"/>
                <a:cs typeface="Calibri"/>
                <a:sym typeface="Calibri"/>
              </a:rPr>
              <a:t>Why use Java finally block?</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finally block in Java can be used to put "</a:t>
            </a:r>
            <a:r>
              <a:rPr b="1" lang="en-IN" sz="2000">
                <a:solidFill>
                  <a:schemeClr val="dk1"/>
                </a:solidFill>
                <a:latin typeface="Calibri"/>
                <a:ea typeface="Calibri"/>
                <a:cs typeface="Calibri"/>
                <a:sym typeface="Calibri"/>
              </a:rPr>
              <a:t>cleanup</a:t>
            </a:r>
            <a:r>
              <a:rPr lang="en-IN" sz="2000">
                <a:solidFill>
                  <a:schemeClr val="dk1"/>
                </a:solidFill>
                <a:latin typeface="Calibri"/>
                <a:ea typeface="Calibri"/>
                <a:cs typeface="Calibri"/>
                <a:sym typeface="Calibri"/>
              </a:rPr>
              <a:t>" code such as closing a file, closing connection, etc.</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The important statements to be printed can be placed in the finally block.</a:t>
            </a:r>
            <a:endParaRPr/>
          </a:p>
          <a:p>
            <a:pPr indent="-158750" lvl="0" marL="285750" marR="0" rtl="0" algn="ctr">
              <a:spcBef>
                <a:spcPts val="0"/>
              </a:spcBef>
              <a:spcAft>
                <a:spcPts val="0"/>
              </a:spcAft>
              <a:buClr>
                <a:schemeClr val="dk1"/>
              </a:buClr>
              <a:buSzPts val="2000"/>
              <a:buFont typeface="Arial"/>
              <a:buNone/>
            </a:pPr>
            <a:r>
              <a:t/>
            </a:r>
            <a:endParaRPr sz="2000">
              <a:solidFill>
                <a:srgbClr val="C00000"/>
              </a:solidFill>
              <a:latin typeface="Calibri"/>
              <a:ea typeface="Calibri"/>
              <a:cs typeface="Calibri"/>
              <a:sym typeface="Calibri"/>
            </a:endParaRPr>
          </a:p>
        </p:txBody>
      </p:sp>
      <p:sp>
        <p:nvSpPr>
          <p:cNvPr id="492" name="Google Shape;492;p28"/>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9"/>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498" name="Google Shape;498;p2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99" name="Google Shape;499;p2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00" name="Google Shape;500;p2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01" name="Google Shape;501;p29"/>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502" name="Google Shape;502;p29"/>
          <p:cNvSpPr/>
          <p:nvPr/>
        </p:nvSpPr>
        <p:spPr>
          <a:xfrm>
            <a:off x="395536" y="441611"/>
            <a:ext cx="7704856" cy="6217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class</a:t>
            </a:r>
            <a:r>
              <a:rPr lang="en-IN" sz="2000">
                <a:solidFill>
                  <a:schemeClr val="dk1"/>
                </a:solidFill>
                <a:latin typeface="Calibri"/>
                <a:ea typeface="Calibri"/>
                <a:cs typeface="Calibri"/>
                <a:sym typeface="Calibri"/>
              </a:rPr>
              <a:t> TestFinallyBlock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public</a:t>
            </a: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static</a:t>
            </a: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void</a:t>
            </a:r>
            <a:r>
              <a:rPr lang="en-IN" sz="2000">
                <a:solidFill>
                  <a:schemeClr val="dk1"/>
                </a:solidFill>
                <a:latin typeface="Calibri"/>
                <a:ea typeface="Calibri"/>
                <a:cs typeface="Calibri"/>
                <a:sym typeface="Calibri"/>
              </a:rPr>
              <a:t> main(String args[]){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try</a:t>
            </a: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//below code do not throw any exception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int</a:t>
            </a:r>
            <a:r>
              <a:rPr lang="en-IN" sz="2000">
                <a:solidFill>
                  <a:schemeClr val="dk1"/>
                </a:solidFill>
                <a:latin typeface="Calibri"/>
                <a:ea typeface="Calibri"/>
                <a:cs typeface="Calibri"/>
                <a:sym typeface="Calibri"/>
              </a:rPr>
              <a:t> data=25/5;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System.out.println(data);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//catch won't be executed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catch</a:t>
            </a:r>
            <a:r>
              <a:rPr lang="en-IN" sz="2000">
                <a:solidFill>
                  <a:schemeClr val="dk1"/>
                </a:solidFill>
                <a:latin typeface="Calibri"/>
                <a:ea typeface="Calibri"/>
                <a:cs typeface="Calibri"/>
                <a:sym typeface="Calibri"/>
              </a:rPr>
              <a:t>(NullPointerException e){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System.out.println(e);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//executed regardless of exception occurred or not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finally</a:t>
            </a: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System.out.println("finally block is always executed");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System.out.println("rest of phe code...");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158750" lvl="0" marL="285750" marR="0" rtl="0" algn="ctr">
              <a:spcBef>
                <a:spcPts val="0"/>
              </a:spcBef>
              <a:spcAft>
                <a:spcPts val="0"/>
              </a:spcAft>
              <a:buClr>
                <a:schemeClr val="dk1"/>
              </a:buClr>
              <a:buSzPts val="2000"/>
              <a:buFont typeface="Arial"/>
              <a:buNone/>
            </a:pPr>
            <a:r>
              <a:t/>
            </a:r>
            <a:endParaRPr sz="2000">
              <a:solidFill>
                <a:srgbClr val="C00000"/>
              </a:solidFill>
              <a:latin typeface="Calibri"/>
              <a:ea typeface="Calibri"/>
              <a:cs typeface="Calibri"/>
              <a:sym typeface="Calibri"/>
            </a:endParaRPr>
          </a:p>
        </p:txBody>
      </p:sp>
      <p:sp>
        <p:nvSpPr>
          <p:cNvPr id="503" name="Google Shape;503;p29"/>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pic>
        <p:nvPicPr>
          <p:cNvPr id="504" name="Google Shape;504;p29"/>
          <p:cNvPicPr preferRelativeResize="0"/>
          <p:nvPr/>
        </p:nvPicPr>
        <p:blipFill rotWithShape="1">
          <a:blip r:embed="rId4">
            <a:alphaModFix/>
          </a:blip>
          <a:srcRect b="0" l="0" r="0" t="0"/>
          <a:stretch/>
        </p:blipFill>
        <p:spPr>
          <a:xfrm>
            <a:off x="5028207" y="1052736"/>
            <a:ext cx="3485723" cy="1485900"/>
          </a:xfrm>
          <a:prstGeom prst="rect">
            <a:avLst/>
          </a:prstGeom>
          <a:noFill/>
          <a:ln>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C00000"/>
              </a:buClr>
              <a:buSzPts val="2400"/>
              <a:buNone/>
            </a:pPr>
            <a:r>
              <a:rPr b="1" lang="en-IN">
                <a:solidFill>
                  <a:srgbClr val="C00000"/>
                </a:solidFill>
              </a:rPr>
              <a:t>Exception Handling:</a:t>
            </a:r>
            <a:endParaRPr/>
          </a:p>
          <a:p>
            <a:pPr indent="-342900" lvl="0" marL="342900" rtl="0" algn="l">
              <a:spcBef>
                <a:spcPts val="480"/>
              </a:spcBef>
              <a:spcAft>
                <a:spcPts val="0"/>
              </a:spcAft>
              <a:buClr>
                <a:schemeClr val="dk2"/>
              </a:buClr>
              <a:buSzPts val="2400"/>
              <a:buFont typeface="Arial"/>
              <a:buChar char="•"/>
            </a:pPr>
            <a:r>
              <a:rPr lang="en-IN"/>
              <a:t>Exception handling is the </a:t>
            </a:r>
            <a:r>
              <a:rPr lang="en-IN">
                <a:solidFill>
                  <a:srgbClr val="C00000"/>
                </a:solidFill>
              </a:rPr>
              <a:t>process of handling the errors and nonconforming states, while the program is executed</a:t>
            </a:r>
            <a:r>
              <a:rPr lang="en-IN"/>
              <a:t>.</a:t>
            </a:r>
            <a:endParaRPr/>
          </a:p>
          <a:p>
            <a:pPr indent="-342900" lvl="0" marL="342900" rtl="0" algn="l">
              <a:spcBef>
                <a:spcPts val="480"/>
              </a:spcBef>
              <a:spcAft>
                <a:spcPts val="0"/>
              </a:spcAft>
              <a:buClr>
                <a:schemeClr val="dk2"/>
              </a:buClr>
              <a:buSzPts val="2400"/>
              <a:buFont typeface="Arial"/>
              <a:buChar char="•"/>
            </a:pPr>
            <a:r>
              <a:rPr i="1" lang="en-IN"/>
              <a:t>Mechanism to handle the runtime errors</a:t>
            </a:r>
            <a:r>
              <a:rPr lang="en-IN"/>
              <a:t> so that the normal flow of the application can be maintained. </a:t>
            </a:r>
            <a:endParaRPr/>
          </a:p>
          <a:p>
            <a:pPr indent="0" lvl="0" marL="0" rtl="0" algn="l">
              <a:spcBef>
                <a:spcPts val="480"/>
              </a:spcBef>
              <a:spcAft>
                <a:spcPts val="0"/>
              </a:spcAft>
              <a:buClr>
                <a:srgbClr val="C00000"/>
              </a:buClr>
              <a:buSzPts val="2400"/>
              <a:buNone/>
            </a:pPr>
            <a:r>
              <a:rPr b="1" lang="en-IN">
                <a:solidFill>
                  <a:srgbClr val="C00000"/>
                </a:solidFill>
              </a:rPr>
              <a:t>What is Exception in Java?</a:t>
            </a:r>
            <a:endParaRPr/>
          </a:p>
          <a:p>
            <a:pPr indent="0" lvl="0" marL="0" rtl="0" algn="l">
              <a:spcBef>
                <a:spcPts val="480"/>
              </a:spcBef>
              <a:spcAft>
                <a:spcPts val="0"/>
              </a:spcAft>
              <a:buClr>
                <a:schemeClr val="dk2"/>
              </a:buClr>
              <a:buSzPts val="2400"/>
              <a:buNone/>
            </a:pPr>
            <a:r>
              <a:rPr b="1" lang="en-IN"/>
              <a:t>Dictionary Meaning:</a:t>
            </a:r>
            <a:r>
              <a:rPr lang="en-IN"/>
              <a:t> Exception is an abnormal condition.</a:t>
            </a:r>
            <a:endParaRPr/>
          </a:p>
          <a:p>
            <a:pPr indent="-342900" lvl="0" marL="342900" rtl="0" algn="l">
              <a:spcBef>
                <a:spcPts val="480"/>
              </a:spcBef>
              <a:spcAft>
                <a:spcPts val="0"/>
              </a:spcAft>
              <a:buClr>
                <a:schemeClr val="dk2"/>
              </a:buClr>
              <a:buSzPts val="2400"/>
              <a:buFont typeface="Arial"/>
              <a:buChar char="•"/>
            </a:pPr>
            <a:r>
              <a:rPr lang="en-IN"/>
              <a:t>In Java, </a:t>
            </a:r>
            <a:r>
              <a:rPr b="1" lang="en-IN"/>
              <a:t>an exception is an event that disrupts the normal flow of the program</a:t>
            </a:r>
            <a:r>
              <a:rPr lang="en-IN"/>
              <a:t>. </a:t>
            </a:r>
            <a:endParaRPr/>
          </a:p>
          <a:p>
            <a:pPr indent="-342900" lvl="0" marL="342900" rtl="0" algn="l">
              <a:spcBef>
                <a:spcPts val="480"/>
              </a:spcBef>
              <a:spcAft>
                <a:spcPts val="0"/>
              </a:spcAft>
              <a:buClr>
                <a:schemeClr val="dk2"/>
              </a:buClr>
              <a:buSzPts val="2400"/>
              <a:buFont typeface="Arial"/>
              <a:buChar char="•"/>
            </a:pPr>
            <a:r>
              <a:rPr lang="en-IN"/>
              <a:t>It is an object which is thrown at runtime.</a:t>
            </a:r>
            <a:endParaRPr/>
          </a:p>
          <a:p>
            <a:pPr indent="-190500" lvl="0" marL="342900" rtl="0" algn="l">
              <a:spcBef>
                <a:spcPts val="480"/>
              </a:spcBef>
              <a:spcAft>
                <a:spcPts val="0"/>
              </a:spcAft>
              <a:buClr>
                <a:schemeClr val="dk2"/>
              </a:buClr>
              <a:buSzPts val="2400"/>
              <a:buFont typeface="Arial"/>
              <a:buNone/>
            </a:pPr>
            <a:r>
              <a:t/>
            </a:r>
            <a:endParaRPr/>
          </a:p>
        </p:txBody>
      </p:sp>
      <p:cxnSp>
        <p:nvCxnSpPr>
          <p:cNvPr id="219" name="Google Shape;219;p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20" name="Google Shape;220;p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21" name="Google Shape;221;p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22" name="Google Shape;222;p3"/>
          <p:cNvPicPr preferRelativeResize="0"/>
          <p:nvPr/>
        </p:nvPicPr>
        <p:blipFill rotWithShape="1">
          <a:blip r:embed="rId3">
            <a:alphaModFix/>
          </a:blip>
          <a:srcRect b="0" l="0" r="0" t="0"/>
          <a:stretch/>
        </p:blipFill>
        <p:spPr>
          <a:xfrm>
            <a:off x="755576" y="5805264"/>
            <a:ext cx="3181350" cy="876300"/>
          </a:xfrm>
          <a:prstGeom prst="rect">
            <a:avLst/>
          </a:prstGeom>
          <a:noFill/>
          <a:ln>
            <a:noFill/>
          </a:ln>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0"/>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510" name="Google Shape;510;p3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11" name="Google Shape;511;p3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12" name="Google Shape;512;p3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13" name="Google Shape;513;p30"/>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514" name="Google Shape;514;p30"/>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515" name="Google Shape;515;p30"/>
          <p:cNvSpPr/>
          <p:nvPr/>
        </p:nvSpPr>
        <p:spPr>
          <a:xfrm>
            <a:off x="539552" y="454057"/>
            <a:ext cx="7776864" cy="575542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C00000"/>
                </a:solidFill>
                <a:latin typeface="Calibri"/>
                <a:ea typeface="Calibri"/>
                <a:cs typeface="Calibri"/>
                <a:sym typeface="Calibri"/>
              </a:rPr>
              <a:t>Java throw Exception</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In Java, exceptions allows us to write good quality codes where the errors are checked at the compile time instead of runtime and we can create custom exceptions making the code recovery and debugging easier.</a:t>
            </a:r>
            <a:endParaRPr/>
          </a:p>
          <a:p>
            <a:pPr indent="0" lvl="0" marL="0" marR="0" rtl="0" algn="l">
              <a:spcBef>
                <a:spcPts val="0"/>
              </a:spcBef>
              <a:spcAft>
                <a:spcPts val="0"/>
              </a:spcAft>
              <a:buNone/>
            </a:pPr>
            <a:r>
              <a:rPr b="1" lang="en-IN" sz="2400">
                <a:solidFill>
                  <a:srgbClr val="C00000"/>
                </a:solidFill>
                <a:latin typeface="Calibri"/>
                <a:ea typeface="Calibri"/>
                <a:cs typeface="Calibri"/>
                <a:sym typeface="Calibri"/>
              </a:rPr>
              <a:t>Java throw keyword</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The Java throw keyword is used to throw an exception explicitly.</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We specify the </a:t>
            </a:r>
            <a:r>
              <a:rPr b="1" lang="en-IN" sz="2000">
                <a:solidFill>
                  <a:schemeClr val="dk1"/>
                </a:solidFill>
                <a:latin typeface="Calibri"/>
                <a:ea typeface="Calibri"/>
                <a:cs typeface="Calibri"/>
                <a:sym typeface="Calibri"/>
              </a:rPr>
              <a:t>exception</a:t>
            </a:r>
            <a:r>
              <a:rPr lang="en-IN" sz="2000">
                <a:solidFill>
                  <a:schemeClr val="dk1"/>
                </a:solidFill>
                <a:latin typeface="Calibri"/>
                <a:ea typeface="Calibri"/>
                <a:cs typeface="Calibri"/>
                <a:sym typeface="Calibri"/>
              </a:rPr>
              <a:t> object which is to be thrown. </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The Exception has some message with it that provides the error description.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These exceptions may be related to user inputs, server, etc.</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We can throw either checked or unchecked exceptions in Java by throw keyword. It is mainly used to throw a custom exception. We will discuss custom exceptions later in this section.</a:t>
            </a:r>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We can also define our own set of conditions and throw an exception explicitly using throw keyword. For example, we can throw ArithmeticException if we divide a number by another number.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Here, we just need to set the condition and throw exception using throw keyword.</a:t>
            </a:r>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1"/>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521" name="Google Shape;521;p3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22" name="Google Shape;522;p3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23" name="Google Shape;523;p3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24" name="Google Shape;524;p31"/>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525" name="Google Shape;525;p31"/>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526" name="Google Shape;526;p31"/>
          <p:cNvSpPr/>
          <p:nvPr/>
        </p:nvSpPr>
        <p:spPr>
          <a:xfrm>
            <a:off x="539552" y="454057"/>
            <a:ext cx="777686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C00000"/>
                </a:solidFill>
                <a:latin typeface="Calibri"/>
                <a:ea typeface="Calibri"/>
                <a:cs typeface="Calibri"/>
                <a:sym typeface="Calibri"/>
              </a:rPr>
              <a:t>Java throw Exception</a:t>
            </a:r>
            <a:endParaRPr b="1" sz="2400">
              <a:solidFill>
                <a:srgbClr val="C00000"/>
              </a:solidFill>
              <a:latin typeface="Calibri"/>
              <a:ea typeface="Calibri"/>
              <a:cs typeface="Calibri"/>
              <a:sym typeface="Calibri"/>
            </a:endParaRPr>
          </a:p>
        </p:txBody>
      </p:sp>
      <p:pic>
        <p:nvPicPr>
          <p:cNvPr id="527" name="Google Shape;527;p31"/>
          <p:cNvPicPr preferRelativeResize="0"/>
          <p:nvPr/>
        </p:nvPicPr>
        <p:blipFill rotWithShape="1">
          <a:blip r:embed="rId4">
            <a:alphaModFix/>
          </a:blip>
          <a:srcRect b="0" l="0" r="0" t="0"/>
          <a:stretch/>
        </p:blipFill>
        <p:spPr>
          <a:xfrm>
            <a:off x="539552" y="1052736"/>
            <a:ext cx="7277100" cy="5328592"/>
          </a:xfrm>
          <a:prstGeom prst="rect">
            <a:avLst/>
          </a:prstGeom>
          <a:noFill/>
          <a:ln>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2"/>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533" name="Google Shape;533;p3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34" name="Google Shape;534;p3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35" name="Google Shape;535;p3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36" name="Google Shape;536;p32"/>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537" name="Google Shape;537;p32"/>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538" name="Google Shape;538;p32"/>
          <p:cNvSpPr/>
          <p:nvPr/>
        </p:nvSpPr>
        <p:spPr>
          <a:xfrm>
            <a:off x="539552" y="454057"/>
            <a:ext cx="777686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C00000"/>
                </a:solidFill>
                <a:latin typeface="Calibri"/>
                <a:ea typeface="Calibri"/>
                <a:cs typeface="Calibri"/>
                <a:sym typeface="Calibri"/>
              </a:rPr>
              <a:t>Java throw keyword </a:t>
            </a:r>
            <a:endParaRPr/>
          </a:p>
        </p:txBody>
      </p:sp>
      <p:sp>
        <p:nvSpPr>
          <p:cNvPr id="539" name="Google Shape;539;p32"/>
          <p:cNvSpPr/>
          <p:nvPr/>
        </p:nvSpPr>
        <p:spPr>
          <a:xfrm>
            <a:off x="377915" y="966409"/>
            <a:ext cx="622793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class</a:t>
            </a:r>
            <a:r>
              <a:rPr lang="en-IN" sz="1800">
                <a:solidFill>
                  <a:schemeClr val="dk1"/>
                </a:solidFill>
                <a:latin typeface="Calibri"/>
                <a:ea typeface="Calibri"/>
                <a:cs typeface="Calibri"/>
                <a:sym typeface="Calibri"/>
              </a:rPr>
              <a:t> TestThrow1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//function to check if person is eligible to vote or not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validate(</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 age)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if</a:t>
            </a:r>
            <a:r>
              <a:rPr lang="en-IN" sz="1800">
                <a:solidFill>
                  <a:schemeClr val="dk1"/>
                </a:solidFill>
                <a:latin typeface="Calibri"/>
                <a:ea typeface="Calibri"/>
                <a:cs typeface="Calibri"/>
                <a:sym typeface="Calibri"/>
              </a:rPr>
              <a:t>(age&lt;18)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//throw Arithmetic exception if not eligible to vote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throw</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new</a:t>
            </a:r>
            <a:r>
              <a:rPr lang="en-IN" sz="1800">
                <a:solidFill>
                  <a:schemeClr val="dk1"/>
                </a:solidFill>
                <a:latin typeface="Calibri"/>
                <a:ea typeface="Calibri"/>
                <a:cs typeface="Calibri"/>
                <a:sym typeface="Calibri"/>
              </a:rPr>
              <a:t> ArithmeticException("Person is not eligible to vote");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else</a:t>
            </a: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System.out.println("Person is eligible to vote!!");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//main method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main(String args[]){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//calling the function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validate(13);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System.out.println("rest of the code...");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pic>
        <p:nvPicPr>
          <p:cNvPr id="540" name="Google Shape;540;p32"/>
          <p:cNvPicPr preferRelativeResize="0"/>
          <p:nvPr/>
        </p:nvPicPr>
        <p:blipFill rotWithShape="1">
          <a:blip r:embed="rId4">
            <a:alphaModFix/>
          </a:blip>
          <a:srcRect b="0" l="0" r="0" t="0"/>
          <a:stretch/>
        </p:blipFill>
        <p:spPr>
          <a:xfrm>
            <a:off x="4894614" y="4670721"/>
            <a:ext cx="3421801" cy="1724025"/>
          </a:xfrm>
          <a:prstGeom prst="rect">
            <a:avLst/>
          </a:prstGeom>
          <a:noFill/>
          <a:ln>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3"/>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546" name="Google Shape;546;p3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47" name="Google Shape;547;p3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48" name="Google Shape;548;p3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49" name="Google Shape;549;p33"/>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550" name="Google Shape;550;p33"/>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551" name="Google Shape;551;p33"/>
          <p:cNvSpPr/>
          <p:nvPr/>
        </p:nvSpPr>
        <p:spPr>
          <a:xfrm>
            <a:off x="539552" y="454057"/>
            <a:ext cx="777686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C00000"/>
                </a:solidFill>
                <a:latin typeface="Calibri"/>
                <a:ea typeface="Calibri"/>
                <a:cs typeface="Calibri"/>
                <a:sym typeface="Calibri"/>
              </a:rPr>
              <a:t>Throwing User-defined Exception</a:t>
            </a:r>
            <a:endParaRPr b="1" sz="2400">
              <a:solidFill>
                <a:srgbClr val="C00000"/>
              </a:solidFill>
              <a:latin typeface="Calibri"/>
              <a:ea typeface="Calibri"/>
              <a:cs typeface="Calibri"/>
              <a:sym typeface="Calibri"/>
            </a:endParaRPr>
          </a:p>
        </p:txBody>
      </p:sp>
      <p:sp>
        <p:nvSpPr>
          <p:cNvPr id="552" name="Google Shape;552;p33"/>
          <p:cNvSpPr/>
          <p:nvPr/>
        </p:nvSpPr>
        <p:spPr>
          <a:xfrm>
            <a:off x="665808" y="926116"/>
            <a:ext cx="7992888"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import java.util.*;</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class InvalidAgeException extends Exception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 Declare a parameterized exception with string str as a parameter.</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  	InvalidAgeException(String str)</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		super(str);</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public class TestClass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	private static int age;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	static void validate() throws InvalidAgeException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	{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 		Scanner sc = new Scanner(System.in);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 		System.out.println("Enter your age");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 		age = sc.nextInt();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15ce8889a28_0_1"/>
          <p:cNvSpPr txBox="1"/>
          <p:nvPr>
            <p:ph idx="1" type="body"/>
          </p:nvPr>
        </p:nvSpPr>
        <p:spPr>
          <a:xfrm>
            <a:off x="533400" y="548680"/>
            <a:ext cx="7467600" cy="615690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558" name="Google Shape;558;g15ce8889a28_0_1"/>
          <p:cNvCxnSpPr/>
          <p:nvPr/>
        </p:nvCxnSpPr>
        <p:spPr>
          <a:xfrm>
            <a:off x="539552" y="404664"/>
            <a:ext cx="2952300" cy="0"/>
          </a:xfrm>
          <a:prstGeom prst="straightConnector1">
            <a:avLst/>
          </a:prstGeom>
          <a:noFill/>
          <a:ln cap="flat" cmpd="sng" w="57150">
            <a:solidFill>
              <a:srgbClr val="C00000"/>
            </a:solidFill>
            <a:prstDash val="solid"/>
            <a:round/>
            <a:headEnd len="sm" w="sm" type="none"/>
            <a:tailEnd len="sm" w="sm" type="none"/>
          </a:ln>
        </p:spPr>
      </p:cxnSp>
      <p:cxnSp>
        <p:nvCxnSpPr>
          <p:cNvPr id="559" name="Google Shape;559;g15ce8889a28_0_1"/>
          <p:cNvCxnSpPr/>
          <p:nvPr/>
        </p:nvCxnSpPr>
        <p:spPr>
          <a:xfrm>
            <a:off x="3707904" y="404664"/>
            <a:ext cx="2592300" cy="0"/>
          </a:xfrm>
          <a:prstGeom prst="straightConnector1">
            <a:avLst/>
          </a:prstGeom>
          <a:noFill/>
          <a:ln cap="flat" cmpd="sng" w="57150">
            <a:solidFill>
              <a:srgbClr val="C00000"/>
            </a:solidFill>
            <a:prstDash val="solid"/>
            <a:round/>
            <a:headEnd len="sm" w="sm" type="none"/>
            <a:tailEnd len="sm" w="sm" type="none"/>
          </a:ln>
        </p:spPr>
      </p:cxnSp>
      <p:cxnSp>
        <p:nvCxnSpPr>
          <p:cNvPr id="560" name="Google Shape;560;g15ce8889a28_0_1"/>
          <p:cNvCxnSpPr/>
          <p:nvPr/>
        </p:nvCxnSpPr>
        <p:spPr>
          <a:xfrm>
            <a:off x="6444208" y="404664"/>
            <a:ext cx="2016300" cy="0"/>
          </a:xfrm>
          <a:prstGeom prst="straightConnector1">
            <a:avLst/>
          </a:prstGeom>
          <a:noFill/>
          <a:ln cap="flat" cmpd="sng" w="57150">
            <a:solidFill>
              <a:srgbClr val="C00000"/>
            </a:solidFill>
            <a:prstDash val="solid"/>
            <a:round/>
            <a:headEnd len="sm" w="sm" type="none"/>
            <a:tailEnd len="sm" w="sm" type="none"/>
          </a:ln>
        </p:spPr>
      </p:cxnSp>
      <p:pic>
        <p:nvPicPr>
          <p:cNvPr id="561" name="Google Shape;561;g15ce8889a28_0_1"/>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562" name="Google Shape;562;g15ce8889a28_0_1"/>
          <p:cNvSpPr/>
          <p:nvPr/>
        </p:nvSpPr>
        <p:spPr>
          <a:xfrm>
            <a:off x="636081" y="492861"/>
            <a:ext cx="7416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563" name="Google Shape;563;g15ce8889a28_0_1"/>
          <p:cNvSpPr/>
          <p:nvPr/>
        </p:nvSpPr>
        <p:spPr>
          <a:xfrm>
            <a:off x="539552" y="454057"/>
            <a:ext cx="77769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2400">
              <a:solidFill>
                <a:srgbClr val="C00000"/>
              </a:solidFill>
              <a:latin typeface="Calibri"/>
              <a:ea typeface="Calibri"/>
              <a:cs typeface="Calibri"/>
              <a:sym typeface="Calibri"/>
            </a:endParaRPr>
          </a:p>
        </p:txBody>
      </p:sp>
      <p:sp>
        <p:nvSpPr>
          <p:cNvPr id="564" name="Google Shape;564;g15ce8889a28_0_1"/>
          <p:cNvSpPr/>
          <p:nvPr/>
        </p:nvSpPr>
        <p:spPr>
          <a:xfrm>
            <a:off x="575550" y="612900"/>
            <a:ext cx="7776900" cy="563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if(age &lt; 18)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throw new InvalidAgeException("Invalid Age, You are not eligible to vote");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else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System.out.println("Welcome to vote");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public static void main(String[] args)</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try</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validate();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catch(Exception e)</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System.out.println("Caught an Exception: \n "+e);</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 	}  </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SzPts val="1100"/>
              <a:buNone/>
            </a:pPr>
            <a:r>
              <a:t/>
            </a:r>
            <a:endParaRPr sz="1800">
              <a:solidFill>
                <a:schemeClr val="dk1"/>
              </a:solidFill>
              <a:latin typeface="Calibri"/>
              <a:ea typeface="Calibri"/>
              <a:cs typeface="Calibri"/>
              <a:sym typeface="Calibri"/>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4"/>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570" name="Google Shape;570;p3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71" name="Google Shape;571;p3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72" name="Google Shape;572;p3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73" name="Google Shape;573;p34"/>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574" name="Google Shape;574;p34"/>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575" name="Google Shape;575;p34"/>
          <p:cNvSpPr/>
          <p:nvPr/>
        </p:nvSpPr>
        <p:spPr>
          <a:xfrm>
            <a:off x="539552" y="454057"/>
            <a:ext cx="777686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t>OUTPUT:</a:t>
            </a:r>
            <a:endParaRPr b="1" sz="3000">
              <a:solidFill>
                <a:srgbClr val="C00000"/>
              </a:solidFill>
              <a:latin typeface="Calibri"/>
              <a:ea typeface="Calibri"/>
              <a:cs typeface="Calibri"/>
              <a:sym typeface="Calibri"/>
            </a:endParaRPr>
          </a:p>
        </p:txBody>
      </p:sp>
      <p:pic>
        <p:nvPicPr>
          <p:cNvPr id="576" name="Google Shape;576;p34"/>
          <p:cNvPicPr preferRelativeResize="0"/>
          <p:nvPr/>
        </p:nvPicPr>
        <p:blipFill>
          <a:blip r:embed="rId4">
            <a:alphaModFix/>
          </a:blip>
          <a:stretch>
            <a:fillRect/>
          </a:stretch>
        </p:blipFill>
        <p:spPr>
          <a:xfrm>
            <a:off x="636075" y="2983275"/>
            <a:ext cx="5941000" cy="1908225"/>
          </a:xfrm>
          <a:prstGeom prst="rect">
            <a:avLst/>
          </a:prstGeom>
          <a:noFill/>
          <a:ln>
            <a:noFill/>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5"/>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582" name="Google Shape;582;p3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83" name="Google Shape;583;p3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84" name="Google Shape;584;p3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85" name="Google Shape;585;p35"/>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586" name="Google Shape;586;p35"/>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587" name="Google Shape;587;p35"/>
          <p:cNvSpPr/>
          <p:nvPr/>
        </p:nvSpPr>
        <p:spPr>
          <a:xfrm>
            <a:off x="539552" y="454057"/>
            <a:ext cx="7776864" cy="6370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C00000"/>
                </a:solidFill>
                <a:latin typeface="Calibri"/>
                <a:ea typeface="Calibri"/>
                <a:cs typeface="Calibri"/>
                <a:sym typeface="Calibri"/>
              </a:rPr>
              <a:t>Java throws keyword</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The </a:t>
            </a:r>
            <a:r>
              <a:rPr b="1" lang="en-IN" sz="2400">
                <a:solidFill>
                  <a:schemeClr val="dk1"/>
                </a:solidFill>
                <a:latin typeface="Calibri"/>
                <a:ea typeface="Calibri"/>
                <a:cs typeface="Calibri"/>
                <a:sym typeface="Calibri"/>
              </a:rPr>
              <a:t>Java throws keyword</a:t>
            </a:r>
            <a:r>
              <a:rPr lang="en-IN" sz="2400">
                <a:solidFill>
                  <a:schemeClr val="dk1"/>
                </a:solidFill>
                <a:latin typeface="Calibri"/>
                <a:ea typeface="Calibri"/>
                <a:cs typeface="Calibri"/>
                <a:sym typeface="Calibri"/>
              </a:rPr>
              <a:t> is used to declare an exception. It gives an information to the programmer that there may occur an exception.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So, it is better for the programmer to provide the exception handling code so that the normal flow of the program can be maintained.</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Exception Handling is mainly used to handle the checked exceptions.</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 If there occurs any unchecked exception such as NullPointerException, it is programmers' fault that he is not checking the code before it being used.</a:t>
            </a:r>
            <a:endParaRPr/>
          </a:p>
          <a:p>
            <a:pPr indent="0" lvl="0" marL="0" marR="0" rtl="0" algn="l">
              <a:spcBef>
                <a:spcPts val="0"/>
              </a:spcBef>
              <a:spcAft>
                <a:spcPts val="0"/>
              </a:spcAft>
              <a:buNone/>
            </a:pPr>
            <a:r>
              <a:rPr b="1" lang="en-IN" sz="2400">
                <a:solidFill>
                  <a:srgbClr val="C00000"/>
                </a:solidFill>
                <a:latin typeface="Calibri"/>
                <a:ea typeface="Calibri"/>
                <a:cs typeface="Calibri"/>
                <a:sym typeface="Calibri"/>
              </a:rPr>
              <a:t>Syntax of Java throws</a:t>
            </a:r>
            <a:endParaRPr/>
          </a:p>
          <a:p>
            <a:pPr indent="0" lvl="0" marL="0" marR="0" rtl="0" algn="l">
              <a:spcBef>
                <a:spcPts val="0"/>
              </a:spcBef>
              <a:spcAft>
                <a:spcPts val="0"/>
              </a:spcAft>
              <a:buNone/>
            </a:pPr>
            <a:r>
              <a:rPr lang="en-IN" sz="2400">
                <a:solidFill>
                  <a:srgbClr val="0070C0"/>
                </a:solidFill>
                <a:latin typeface="Calibri"/>
                <a:ea typeface="Calibri"/>
                <a:cs typeface="Calibri"/>
                <a:sym typeface="Calibri"/>
              </a:rPr>
              <a:t>return_type method_name() </a:t>
            </a:r>
            <a:r>
              <a:rPr b="1" lang="en-IN" sz="2400">
                <a:solidFill>
                  <a:srgbClr val="0070C0"/>
                </a:solidFill>
                <a:latin typeface="Calibri"/>
                <a:ea typeface="Calibri"/>
                <a:cs typeface="Calibri"/>
                <a:sym typeface="Calibri"/>
              </a:rPr>
              <a:t>throws</a:t>
            </a:r>
            <a:r>
              <a:rPr lang="en-IN" sz="2400">
                <a:solidFill>
                  <a:srgbClr val="0070C0"/>
                </a:solidFill>
                <a:latin typeface="Calibri"/>
                <a:ea typeface="Calibri"/>
                <a:cs typeface="Calibri"/>
                <a:sym typeface="Calibri"/>
              </a:rPr>
              <a:t> exception_class_name</a:t>
            </a:r>
            <a:endParaRPr sz="2400">
              <a:solidFill>
                <a:srgbClr val="0070C0"/>
              </a:solidFill>
              <a:latin typeface="Calibri"/>
              <a:ea typeface="Calibri"/>
              <a:cs typeface="Calibri"/>
              <a:sym typeface="Calibri"/>
            </a:endParaRPr>
          </a:p>
          <a:p>
            <a:pPr indent="0" lvl="0" marL="0" marR="0" rtl="0" algn="l">
              <a:spcBef>
                <a:spcPts val="0"/>
              </a:spcBef>
              <a:spcAft>
                <a:spcPts val="0"/>
              </a:spcAft>
              <a:buNone/>
            </a:pPr>
            <a:r>
              <a:rPr lang="en-IN" sz="2400">
                <a:solidFill>
                  <a:srgbClr val="0070C0"/>
                </a:solidFill>
                <a:latin typeface="Calibri"/>
                <a:ea typeface="Calibri"/>
                <a:cs typeface="Calibri"/>
                <a:sym typeface="Calibri"/>
              </a:rPr>
              <a:t>{  </a:t>
            </a:r>
            <a:endParaRPr/>
          </a:p>
          <a:p>
            <a:pPr indent="0" lvl="0" marL="0" marR="0" rtl="0" algn="l">
              <a:spcBef>
                <a:spcPts val="0"/>
              </a:spcBef>
              <a:spcAft>
                <a:spcPts val="0"/>
              </a:spcAft>
              <a:buNone/>
            </a:pPr>
            <a:r>
              <a:rPr lang="en-IN" sz="2400">
                <a:solidFill>
                  <a:srgbClr val="0070C0"/>
                </a:solidFill>
                <a:latin typeface="Calibri"/>
                <a:ea typeface="Calibri"/>
                <a:cs typeface="Calibri"/>
                <a:sym typeface="Calibri"/>
              </a:rPr>
              <a:t>//method code  </a:t>
            </a:r>
            <a:endParaRPr/>
          </a:p>
          <a:p>
            <a:pPr indent="0" lvl="0" marL="0" marR="0" rtl="0" algn="l">
              <a:spcBef>
                <a:spcPts val="0"/>
              </a:spcBef>
              <a:spcAft>
                <a:spcPts val="0"/>
              </a:spcAft>
              <a:buNone/>
            </a:pPr>
            <a:r>
              <a:rPr lang="en-IN" sz="2400">
                <a:solidFill>
                  <a:srgbClr val="0070C0"/>
                </a:solidFill>
                <a:latin typeface="Calibri"/>
                <a:ea typeface="Calibri"/>
                <a:cs typeface="Calibri"/>
                <a:sym typeface="Calibri"/>
              </a:rPr>
              <a:t>}  </a:t>
            </a:r>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6"/>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593" name="Google Shape;593;p3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94" name="Google Shape;594;p3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95" name="Google Shape;595;p3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96" name="Google Shape;596;p36"/>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597" name="Google Shape;597;p36"/>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598" name="Google Shape;598;p36"/>
          <p:cNvSpPr/>
          <p:nvPr/>
        </p:nvSpPr>
        <p:spPr>
          <a:xfrm>
            <a:off x="539552" y="454057"/>
            <a:ext cx="777686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C00000"/>
                </a:solidFill>
                <a:latin typeface="Calibri"/>
                <a:ea typeface="Calibri"/>
                <a:cs typeface="Calibri"/>
                <a:sym typeface="Calibri"/>
              </a:rPr>
              <a:t>Java throws keyword</a:t>
            </a:r>
            <a:endParaRPr b="1" sz="2400">
              <a:solidFill>
                <a:srgbClr val="C00000"/>
              </a:solidFill>
              <a:latin typeface="Calibri"/>
              <a:ea typeface="Calibri"/>
              <a:cs typeface="Calibri"/>
              <a:sym typeface="Calibri"/>
            </a:endParaRPr>
          </a:p>
        </p:txBody>
      </p:sp>
      <p:sp>
        <p:nvSpPr>
          <p:cNvPr id="599" name="Google Shape;599;p36"/>
          <p:cNvSpPr/>
          <p:nvPr/>
        </p:nvSpPr>
        <p:spPr>
          <a:xfrm>
            <a:off x="636080" y="1412776"/>
            <a:ext cx="7680336"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0070C0"/>
                </a:solidFill>
                <a:latin typeface="Calibri"/>
                <a:ea typeface="Calibri"/>
                <a:cs typeface="Calibri"/>
                <a:sym typeface="Calibri"/>
              </a:rPr>
              <a:t>Advantage of Java throws keyword</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Now Checked Exception can be propagated (forwarded in call stack).</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It provides information to the caller of the method about the exception.</a:t>
            </a:r>
            <a:endParaRPr/>
          </a:p>
        </p:txBody>
      </p:sp>
      <p:sp>
        <p:nvSpPr>
          <p:cNvPr id="600" name="Google Shape;600;p36"/>
          <p:cNvSpPr/>
          <p:nvPr/>
        </p:nvSpPr>
        <p:spPr>
          <a:xfrm>
            <a:off x="606058" y="3933056"/>
            <a:ext cx="7566341"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There are two cases: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Case 1:</a:t>
            </a:r>
            <a:r>
              <a:rPr lang="en-IN" sz="1800">
                <a:solidFill>
                  <a:schemeClr val="dk1"/>
                </a:solidFill>
                <a:latin typeface="Calibri"/>
                <a:ea typeface="Calibri"/>
                <a:cs typeface="Calibri"/>
                <a:sym typeface="Calibri"/>
              </a:rPr>
              <a:t> We have caught the exception i.e. we have handled the exception using try/catch block.</a:t>
            </a:r>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Case 2:</a:t>
            </a:r>
            <a:r>
              <a:rPr lang="en-IN" sz="1800">
                <a:solidFill>
                  <a:schemeClr val="dk1"/>
                </a:solidFill>
                <a:latin typeface="Calibri"/>
                <a:ea typeface="Calibri"/>
                <a:cs typeface="Calibri"/>
                <a:sym typeface="Calibri"/>
              </a:rPr>
              <a:t> We have declared the exception i.e. specified throws keyword with the method.</a:t>
            </a:r>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7"/>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606" name="Google Shape;606;p3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07" name="Google Shape;607;p3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08" name="Google Shape;608;p3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09" name="Google Shape;609;p37"/>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610" name="Google Shape;610;p37"/>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611" name="Google Shape;611;p37"/>
          <p:cNvSpPr/>
          <p:nvPr/>
        </p:nvSpPr>
        <p:spPr>
          <a:xfrm>
            <a:off x="539552" y="454057"/>
            <a:ext cx="777686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C00000"/>
                </a:solidFill>
                <a:latin typeface="Calibri"/>
                <a:ea typeface="Calibri"/>
                <a:cs typeface="Calibri"/>
                <a:sym typeface="Calibri"/>
              </a:rPr>
              <a:t>Java throws Example</a:t>
            </a:r>
            <a:endParaRPr b="1" sz="2400">
              <a:solidFill>
                <a:srgbClr val="C00000"/>
              </a:solidFill>
              <a:latin typeface="Calibri"/>
              <a:ea typeface="Calibri"/>
              <a:cs typeface="Calibri"/>
              <a:sym typeface="Calibri"/>
            </a:endParaRPr>
          </a:p>
        </p:txBody>
      </p:sp>
      <p:sp>
        <p:nvSpPr>
          <p:cNvPr id="612" name="Google Shape;612;p37"/>
          <p:cNvSpPr/>
          <p:nvPr/>
        </p:nvSpPr>
        <p:spPr>
          <a:xfrm>
            <a:off x="107504" y="915722"/>
            <a:ext cx="8496944"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class</a:t>
            </a:r>
            <a:r>
              <a:rPr lang="en-IN" sz="1800">
                <a:solidFill>
                  <a:schemeClr val="dk1"/>
                </a:solidFill>
                <a:latin typeface="Calibri"/>
                <a:ea typeface="Calibri"/>
                <a:cs typeface="Calibri"/>
                <a:sym typeface="Calibri"/>
              </a:rPr>
              <a:t> TestThrows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//defining a method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 divideNum(</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 m, </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 n) </a:t>
            </a:r>
            <a:r>
              <a:rPr b="1" lang="en-IN" sz="1800">
                <a:solidFill>
                  <a:schemeClr val="dk1"/>
                </a:solidFill>
                <a:latin typeface="Calibri"/>
                <a:ea typeface="Calibri"/>
                <a:cs typeface="Calibri"/>
                <a:sym typeface="Calibri"/>
              </a:rPr>
              <a:t>throws</a:t>
            </a:r>
            <a:r>
              <a:rPr lang="en-IN" sz="1800">
                <a:solidFill>
                  <a:schemeClr val="dk1"/>
                </a:solidFill>
                <a:latin typeface="Calibri"/>
                <a:ea typeface="Calibri"/>
                <a:cs typeface="Calibri"/>
                <a:sym typeface="Calibri"/>
              </a:rPr>
              <a:t> ArithmeticException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 div = m / n;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return</a:t>
            </a:r>
            <a:r>
              <a:rPr lang="en-IN" sz="1800">
                <a:solidFill>
                  <a:schemeClr val="dk1"/>
                </a:solidFill>
                <a:latin typeface="Calibri"/>
                <a:ea typeface="Calibri"/>
                <a:cs typeface="Calibri"/>
                <a:sym typeface="Calibri"/>
              </a:rPr>
              <a:t> div;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//main method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main(String[] args)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TestThrows obj = </a:t>
            </a:r>
            <a:r>
              <a:rPr b="1" lang="en-IN" sz="1800">
                <a:solidFill>
                  <a:schemeClr val="dk1"/>
                </a:solidFill>
                <a:latin typeface="Calibri"/>
                <a:ea typeface="Calibri"/>
                <a:cs typeface="Calibri"/>
                <a:sym typeface="Calibri"/>
              </a:rPr>
              <a:t>new</a:t>
            </a:r>
            <a:r>
              <a:rPr lang="en-IN" sz="1800">
                <a:solidFill>
                  <a:schemeClr val="dk1"/>
                </a:solidFill>
                <a:latin typeface="Calibri"/>
                <a:ea typeface="Calibri"/>
                <a:cs typeface="Calibri"/>
                <a:sym typeface="Calibri"/>
              </a:rPr>
              <a:t> TestThrows();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try</a:t>
            </a: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System.out.println(obj.divideNum(45, 0));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 (ArithmeticException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System.out.println("\nNumber cannot be divided by 0");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System.out.println("Rest of the code..");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13" name="Google Shape;613;p37"/>
          <p:cNvPicPr preferRelativeResize="0"/>
          <p:nvPr/>
        </p:nvPicPr>
        <p:blipFill rotWithShape="1">
          <a:blip r:embed="rId4">
            <a:alphaModFix/>
          </a:blip>
          <a:srcRect b="0" l="0" r="0" t="0"/>
          <a:stretch/>
        </p:blipFill>
        <p:spPr>
          <a:xfrm>
            <a:off x="4994041" y="5301208"/>
            <a:ext cx="3322375" cy="1246825"/>
          </a:xfrm>
          <a:prstGeom prst="rect">
            <a:avLst/>
          </a:prstGeom>
          <a:noFill/>
          <a:ln>
            <a:noFill/>
          </a:ln>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8"/>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619" name="Google Shape;619;p3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20" name="Google Shape;620;p3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21" name="Google Shape;621;p3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22" name="Google Shape;622;p38"/>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623" name="Google Shape;623;p38"/>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624" name="Google Shape;624;p38"/>
          <p:cNvSpPr/>
          <p:nvPr/>
        </p:nvSpPr>
        <p:spPr>
          <a:xfrm>
            <a:off x="539552" y="454057"/>
            <a:ext cx="777686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C00000"/>
                </a:solidFill>
                <a:latin typeface="Calibri"/>
                <a:ea typeface="Calibri"/>
                <a:cs typeface="Calibri"/>
                <a:sym typeface="Calibri"/>
              </a:rPr>
              <a:t>Difference between throw and throws in Java</a:t>
            </a:r>
            <a:endParaRPr b="1" sz="2400">
              <a:solidFill>
                <a:srgbClr val="C00000"/>
              </a:solidFill>
              <a:latin typeface="Calibri"/>
              <a:ea typeface="Calibri"/>
              <a:cs typeface="Calibri"/>
              <a:sym typeface="Calibri"/>
            </a:endParaRPr>
          </a:p>
        </p:txBody>
      </p:sp>
      <p:graphicFrame>
        <p:nvGraphicFramePr>
          <p:cNvPr id="625" name="Google Shape;625;p38"/>
          <p:cNvGraphicFramePr/>
          <p:nvPr/>
        </p:nvGraphicFramePr>
        <p:xfrm>
          <a:off x="539553" y="1238978"/>
          <a:ext cx="3000000" cy="3000000"/>
        </p:xfrm>
        <a:graphic>
          <a:graphicData uri="http://schemas.openxmlformats.org/drawingml/2006/table">
            <a:tbl>
              <a:tblPr>
                <a:noFill/>
                <a:tableStyleId>{D988527A-86D6-4C04-9E46-152F2C827CD1}</a:tableStyleId>
              </a:tblPr>
              <a:tblGrid>
                <a:gridCol w="792075"/>
                <a:gridCol w="2088225"/>
                <a:gridCol w="2376275"/>
                <a:gridCol w="2448275"/>
              </a:tblGrid>
              <a:tr h="243750">
                <a:tc>
                  <a:txBody>
                    <a:bodyPr/>
                    <a:lstStyle/>
                    <a:p>
                      <a:pPr indent="0" lvl="0" marL="0" marR="0" rtl="0" algn="l">
                        <a:spcBef>
                          <a:spcPts val="0"/>
                        </a:spcBef>
                        <a:spcAft>
                          <a:spcPts val="0"/>
                        </a:spcAft>
                        <a:buNone/>
                      </a:pPr>
                      <a:r>
                        <a:rPr lang="en-IN" sz="2000" u="none" cap="none" strike="noStrike">
                          <a:solidFill>
                            <a:srgbClr val="000000"/>
                          </a:solidFill>
                          <a:latin typeface="times new roman"/>
                          <a:ea typeface="times new roman"/>
                          <a:cs typeface="times new roman"/>
                          <a:sym typeface="times new roman"/>
                        </a:rPr>
                        <a:t>Sr. no.</a:t>
                      </a:r>
                      <a:endParaRPr/>
                    </a:p>
                  </a:txBody>
                  <a:tcPr marT="35850" marB="35850" marR="35850" marL="35850">
                    <a:lnL cap="flat" cmpd="sng" w="9525">
                      <a:solidFill>
                        <a:srgbClr val="101858"/>
                      </a:solidFill>
                      <a:prstDash val="solid"/>
                      <a:round/>
                      <a:headEnd len="sm" w="sm" type="none"/>
                      <a:tailEnd len="sm" w="sm" type="none"/>
                    </a:lnL>
                    <a:lnR cap="flat" cmpd="sng" w="9525">
                      <a:solidFill>
                        <a:srgbClr val="101858"/>
                      </a:solidFill>
                      <a:prstDash val="solid"/>
                      <a:round/>
                      <a:headEnd len="sm" w="sm" type="none"/>
                      <a:tailEnd len="sm" w="sm" type="none"/>
                    </a:lnR>
                    <a:lnT cap="flat" cmpd="sng" w="9525">
                      <a:solidFill>
                        <a:srgbClr val="101858"/>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IN" sz="2000" u="none" cap="none" strike="noStrike">
                          <a:solidFill>
                            <a:srgbClr val="000000"/>
                          </a:solidFill>
                          <a:latin typeface="times new roman"/>
                          <a:ea typeface="times new roman"/>
                          <a:cs typeface="times new roman"/>
                          <a:sym typeface="times new roman"/>
                        </a:rPr>
                        <a:t>Basis of Differences</a:t>
                      </a:r>
                      <a:endParaRPr/>
                    </a:p>
                  </a:txBody>
                  <a:tcPr marT="35850" marB="35850" marR="35850" marL="35850">
                    <a:lnL cap="flat" cmpd="sng" w="9525">
                      <a:solidFill>
                        <a:srgbClr val="101858"/>
                      </a:solidFill>
                      <a:prstDash val="solid"/>
                      <a:round/>
                      <a:headEnd len="sm" w="sm" type="none"/>
                      <a:tailEnd len="sm" w="sm" type="none"/>
                    </a:lnL>
                    <a:lnR cap="flat" cmpd="sng" w="9525">
                      <a:solidFill>
                        <a:srgbClr val="101858"/>
                      </a:solidFill>
                      <a:prstDash val="solid"/>
                      <a:round/>
                      <a:headEnd len="sm" w="sm" type="none"/>
                      <a:tailEnd len="sm" w="sm" type="none"/>
                    </a:lnR>
                    <a:lnT cap="flat" cmpd="sng" w="9525">
                      <a:solidFill>
                        <a:srgbClr val="101858"/>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IN" sz="2000" u="none" cap="none" strike="noStrike">
                          <a:solidFill>
                            <a:srgbClr val="000000"/>
                          </a:solidFill>
                          <a:latin typeface="times new roman"/>
                          <a:ea typeface="times new roman"/>
                          <a:cs typeface="times new roman"/>
                          <a:sym typeface="times new roman"/>
                        </a:rPr>
                        <a:t>throw</a:t>
                      </a:r>
                      <a:endParaRPr/>
                    </a:p>
                  </a:txBody>
                  <a:tcPr marT="35850" marB="35850" marR="35850" marL="35850">
                    <a:lnL cap="flat" cmpd="sng" w="9525">
                      <a:solidFill>
                        <a:srgbClr val="101858"/>
                      </a:solidFill>
                      <a:prstDash val="solid"/>
                      <a:round/>
                      <a:headEnd len="sm" w="sm" type="none"/>
                      <a:tailEnd len="sm" w="sm" type="none"/>
                    </a:lnL>
                    <a:lnR cap="flat" cmpd="sng" w="9525">
                      <a:solidFill>
                        <a:srgbClr val="101858"/>
                      </a:solidFill>
                      <a:prstDash val="solid"/>
                      <a:round/>
                      <a:headEnd len="sm" w="sm" type="none"/>
                      <a:tailEnd len="sm" w="sm" type="none"/>
                    </a:lnR>
                    <a:lnT cap="flat" cmpd="sng" w="9525">
                      <a:solidFill>
                        <a:srgbClr val="101858"/>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IN" sz="2000" u="none" cap="none" strike="noStrike">
                          <a:solidFill>
                            <a:srgbClr val="000000"/>
                          </a:solidFill>
                          <a:latin typeface="times new roman"/>
                          <a:ea typeface="times new roman"/>
                          <a:cs typeface="times new roman"/>
                          <a:sym typeface="times new roman"/>
                        </a:rPr>
                        <a:t>throws</a:t>
                      </a:r>
                      <a:endParaRPr/>
                    </a:p>
                  </a:txBody>
                  <a:tcPr marT="35850" marB="35850" marR="35850" marL="35850">
                    <a:lnL cap="flat" cmpd="sng" w="9525">
                      <a:solidFill>
                        <a:srgbClr val="101858"/>
                      </a:solidFill>
                      <a:prstDash val="solid"/>
                      <a:round/>
                      <a:headEnd len="sm" w="sm" type="none"/>
                      <a:tailEnd len="sm" w="sm" type="none"/>
                    </a:lnL>
                    <a:lnR cap="flat" cmpd="sng" w="9525">
                      <a:solidFill>
                        <a:srgbClr val="101858"/>
                      </a:solidFill>
                      <a:prstDash val="solid"/>
                      <a:round/>
                      <a:headEnd len="sm" w="sm" type="none"/>
                      <a:tailEnd len="sm" w="sm" type="none"/>
                    </a:lnR>
                    <a:lnT cap="flat" cmpd="sng" w="9525">
                      <a:solidFill>
                        <a:srgbClr val="101858"/>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1080125">
                <a:tc>
                  <a:txBody>
                    <a:bodyPr/>
                    <a:lstStyle/>
                    <a:p>
                      <a:pPr indent="0" lvl="0" marL="0" marR="0" rtl="0" algn="just">
                        <a:spcBef>
                          <a:spcPts val="0"/>
                        </a:spcBef>
                        <a:spcAft>
                          <a:spcPts val="0"/>
                        </a:spcAft>
                        <a:buNone/>
                      </a:pPr>
                      <a:r>
                        <a:rPr lang="en-IN" sz="1600" u="none" cap="none" strike="noStrike">
                          <a:solidFill>
                            <a:srgbClr val="333333"/>
                          </a:solidFill>
                          <a:latin typeface="Inter"/>
                          <a:ea typeface="Inter"/>
                          <a:cs typeface="Inter"/>
                          <a:sym typeface="Inter"/>
                        </a:rPr>
                        <a:t>1.</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600" u="none" cap="none" strike="noStrike">
                          <a:solidFill>
                            <a:srgbClr val="333333"/>
                          </a:solidFill>
                          <a:latin typeface="Inter"/>
                          <a:ea typeface="Inter"/>
                          <a:cs typeface="Inter"/>
                          <a:sym typeface="Inter"/>
                        </a:rPr>
                        <a:t>Definition</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600" u="none" cap="none" strike="noStrike">
                          <a:solidFill>
                            <a:srgbClr val="333333"/>
                          </a:solidFill>
                          <a:latin typeface="Inter"/>
                          <a:ea typeface="Inter"/>
                          <a:cs typeface="Inter"/>
                          <a:sym typeface="Inter"/>
                        </a:rPr>
                        <a:t>Java throw keyword is used throw an exception explicitly in the code, inside the function or the block of code.</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600" u="none" cap="none" strike="noStrike">
                          <a:solidFill>
                            <a:srgbClr val="333333"/>
                          </a:solidFill>
                          <a:latin typeface="Inter"/>
                          <a:ea typeface="Inter"/>
                          <a:cs typeface="Inter"/>
                          <a:sym typeface="Inter"/>
                        </a:rPr>
                        <a:t>Java throws keyword is used in the method signature to declare an exception which might be thrown by the function while the execution of the code.</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1252175">
                <a:tc>
                  <a:txBody>
                    <a:bodyPr/>
                    <a:lstStyle/>
                    <a:p>
                      <a:pPr indent="0" lvl="0" marL="0" marR="0" rtl="0" algn="just">
                        <a:spcBef>
                          <a:spcPts val="0"/>
                        </a:spcBef>
                        <a:spcAft>
                          <a:spcPts val="0"/>
                        </a:spcAft>
                        <a:buNone/>
                      </a:pPr>
                      <a:r>
                        <a:rPr lang="en-IN" sz="1600" u="none" cap="none" strike="noStrike">
                          <a:solidFill>
                            <a:srgbClr val="333333"/>
                          </a:solidFill>
                          <a:latin typeface="Inter"/>
                          <a:ea typeface="Inter"/>
                          <a:cs typeface="Inter"/>
                          <a:sym typeface="Inter"/>
                        </a:rPr>
                        <a:t>2.</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IN" sz="1600" u="none" cap="none" strike="noStrike">
                          <a:solidFill>
                            <a:srgbClr val="333333"/>
                          </a:solidFill>
                          <a:latin typeface="Inter"/>
                          <a:ea typeface="Inter"/>
                          <a:cs typeface="Inter"/>
                          <a:sym typeface="Inter"/>
                        </a:rPr>
                        <a:t>Type of exception Using throw keyword, we can only propagate unchecked exception i.e., the checked exception cannot be propagated using throw only.</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IN" sz="1600" u="none" cap="none" strike="noStrike">
                          <a:solidFill>
                            <a:srgbClr val="333333"/>
                          </a:solidFill>
                          <a:latin typeface="Inter"/>
                          <a:ea typeface="Inter"/>
                          <a:cs typeface="Inter"/>
                          <a:sym typeface="Inter"/>
                        </a:rPr>
                        <a:t>Using throws keyword, we can declare both checked and unchecked exceptions. However, the throws keyword can be used to propagate checked exceptions only.</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t/>
                      </a:r>
                      <a:endParaRPr sz="1600"/>
                    </a:p>
                  </a:txBody>
                  <a:tcPr marT="14350" marB="14350" marR="28675" marL="28675">
                    <a:lnL cap="flat" cmpd="sng" w="9525">
                      <a:solidFill>
                        <a:srgbClr val="C7CCBE"/>
                      </a:solidFill>
                      <a:prstDash val="solid"/>
                      <a:round/>
                      <a:headEnd len="sm" w="sm" type="none"/>
                      <a:tailEnd len="sm" w="sm" type="none"/>
                    </a:lnL>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C00000"/>
              </a:buClr>
              <a:buSzPts val="2400"/>
              <a:buNone/>
            </a:pPr>
            <a:r>
              <a:rPr b="1" lang="en-IN">
                <a:solidFill>
                  <a:srgbClr val="C00000"/>
                </a:solidFill>
              </a:rPr>
              <a:t>What is Exception Handling?</a:t>
            </a:r>
            <a:endParaRPr/>
          </a:p>
          <a:p>
            <a:pPr indent="0" lvl="0" marL="0" rtl="0" algn="l">
              <a:spcBef>
                <a:spcPts val="480"/>
              </a:spcBef>
              <a:spcAft>
                <a:spcPts val="0"/>
              </a:spcAft>
              <a:buClr>
                <a:schemeClr val="dk2"/>
              </a:buClr>
              <a:buSzPts val="2400"/>
              <a:buNone/>
            </a:pPr>
            <a:r>
              <a:rPr lang="en-IN"/>
              <a:t>Exception Handling is a mechanism to handle runtime errors such as </a:t>
            </a:r>
            <a:r>
              <a:rPr lang="en-IN">
                <a:solidFill>
                  <a:srgbClr val="C00000"/>
                </a:solidFill>
              </a:rPr>
              <a:t>ClassNotFoundException, IOException, SQLException, RemoteException</a:t>
            </a:r>
            <a:r>
              <a:rPr lang="en-IN"/>
              <a:t>, etc.</a:t>
            </a:r>
            <a:endParaRPr/>
          </a:p>
          <a:p>
            <a:pPr indent="0" lvl="0" marL="0" rtl="0" algn="l">
              <a:spcBef>
                <a:spcPts val="480"/>
              </a:spcBef>
              <a:spcAft>
                <a:spcPts val="0"/>
              </a:spcAft>
              <a:buClr>
                <a:srgbClr val="C00000"/>
              </a:buClr>
              <a:buSzPts val="2400"/>
              <a:buNone/>
            </a:pPr>
            <a:r>
              <a:rPr b="1" lang="en-IN">
                <a:solidFill>
                  <a:srgbClr val="C00000"/>
                </a:solidFill>
              </a:rPr>
              <a:t>Advantage of Exception Handling</a:t>
            </a:r>
            <a:endParaRPr/>
          </a:p>
          <a:p>
            <a:pPr indent="-342900" lvl="0" marL="342900" rtl="0" algn="l">
              <a:spcBef>
                <a:spcPts val="480"/>
              </a:spcBef>
              <a:spcAft>
                <a:spcPts val="0"/>
              </a:spcAft>
              <a:buClr>
                <a:schemeClr val="dk2"/>
              </a:buClr>
              <a:buSzPts val="2400"/>
              <a:buFont typeface="Arial"/>
              <a:buChar char="•"/>
            </a:pPr>
            <a:r>
              <a:rPr lang="en-IN"/>
              <a:t>The core advantage of exception handling is </a:t>
            </a:r>
            <a:r>
              <a:rPr b="1" lang="en-IN"/>
              <a:t>to maintain the normal flow of the application</a:t>
            </a:r>
            <a:r>
              <a:rPr lang="en-IN"/>
              <a:t>. </a:t>
            </a:r>
            <a:endParaRPr/>
          </a:p>
          <a:p>
            <a:pPr indent="-342900" lvl="0" marL="342900" rtl="0" algn="l">
              <a:spcBef>
                <a:spcPts val="480"/>
              </a:spcBef>
              <a:spcAft>
                <a:spcPts val="0"/>
              </a:spcAft>
              <a:buClr>
                <a:schemeClr val="dk2"/>
              </a:buClr>
              <a:buSzPts val="2400"/>
              <a:buFont typeface="Arial"/>
              <a:buChar char="•"/>
            </a:pPr>
            <a:r>
              <a:rPr lang="en-IN"/>
              <a:t>An exception normally disrupts the normal flow of the application; that is why we need to handle exceptions. </a:t>
            </a:r>
            <a:endParaRPr/>
          </a:p>
        </p:txBody>
      </p:sp>
      <p:cxnSp>
        <p:nvCxnSpPr>
          <p:cNvPr id="228" name="Google Shape;228;p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29" name="Google Shape;229;p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30" name="Google Shape;230;p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31" name="Google Shape;231;p4"/>
          <p:cNvPicPr preferRelativeResize="0"/>
          <p:nvPr/>
        </p:nvPicPr>
        <p:blipFill rotWithShape="1">
          <a:blip r:embed="rId3">
            <a:alphaModFix/>
          </a:blip>
          <a:srcRect b="0" l="0" r="0" t="0"/>
          <a:stretch/>
        </p:blipFill>
        <p:spPr>
          <a:xfrm>
            <a:off x="755576" y="5805264"/>
            <a:ext cx="3181350" cy="876300"/>
          </a:xfrm>
          <a:prstGeom prst="rect">
            <a:avLst/>
          </a:prstGeom>
          <a:noFill/>
          <a:ln>
            <a:noFill/>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9"/>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631" name="Google Shape;631;p3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32" name="Google Shape;632;p3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33" name="Google Shape;633;p3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34" name="Google Shape;634;p39"/>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635" name="Google Shape;635;p39"/>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636" name="Google Shape;636;p39"/>
          <p:cNvSpPr/>
          <p:nvPr/>
        </p:nvSpPr>
        <p:spPr>
          <a:xfrm>
            <a:off x="539552" y="454057"/>
            <a:ext cx="777686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C00000"/>
                </a:solidFill>
                <a:latin typeface="Calibri"/>
                <a:ea typeface="Calibri"/>
                <a:cs typeface="Calibri"/>
                <a:sym typeface="Calibri"/>
              </a:rPr>
              <a:t>Difference between throw and throws in Java</a:t>
            </a:r>
            <a:endParaRPr b="1" sz="2400">
              <a:solidFill>
                <a:srgbClr val="C00000"/>
              </a:solidFill>
              <a:latin typeface="Calibri"/>
              <a:ea typeface="Calibri"/>
              <a:cs typeface="Calibri"/>
              <a:sym typeface="Calibri"/>
            </a:endParaRPr>
          </a:p>
        </p:txBody>
      </p:sp>
      <p:graphicFrame>
        <p:nvGraphicFramePr>
          <p:cNvPr id="637" name="Google Shape;637;p39"/>
          <p:cNvGraphicFramePr/>
          <p:nvPr/>
        </p:nvGraphicFramePr>
        <p:xfrm>
          <a:off x="539553" y="1238978"/>
          <a:ext cx="3000000" cy="3000000"/>
        </p:xfrm>
        <a:graphic>
          <a:graphicData uri="http://schemas.openxmlformats.org/drawingml/2006/table">
            <a:tbl>
              <a:tblPr>
                <a:noFill/>
                <a:tableStyleId>{D988527A-86D6-4C04-9E46-152F2C827CD1}</a:tableStyleId>
              </a:tblPr>
              <a:tblGrid>
                <a:gridCol w="792075"/>
                <a:gridCol w="1296150"/>
                <a:gridCol w="3168350"/>
                <a:gridCol w="2448275"/>
              </a:tblGrid>
              <a:tr h="243750">
                <a:tc>
                  <a:txBody>
                    <a:bodyPr/>
                    <a:lstStyle/>
                    <a:p>
                      <a:pPr indent="0" lvl="0" marL="0" marR="0" rtl="0" algn="l">
                        <a:spcBef>
                          <a:spcPts val="0"/>
                        </a:spcBef>
                        <a:spcAft>
                          <a:spcPts val="0"/>
                        </a:spcAft>
                        <a:buNone/>
                      </a:pPr>
                      <a:r>
                        <a:rPr lang="en-IN" sz="2000">
                          <a:solidFill>
                            <a:srgbClr val="000000"/>
                          </a:solidFill>
                          <a:latin typeface="times new roman"/>
                          <a:ea typeface="times new roman"/>
                          <a:cs typeface="times new roman"/>
                          <a:sym typeface="times new roman"/>
                        </a:rPr>
                        <a:t>Sr. no.</a:t>
                      </a:r>
                      <a:endParaRPr/>
                    </a:p>
                  </a:txBody>
                  <a:tcPr marT="35850" marB="35850" marR="35850" marL="35850">
                    <a:lnL cap="flat" cmpd="sng" w="9525">
                      <a:solidFill>
                        <a:srgbClr val="101858"/>
                      </a:solidFill>
                      <a:prstDash val="solid"/>
                      <a:round/>
                      <a:headEnd len="sm" w="sm" type="none"/>
                      <a:tailEnd len="sm" w="sm" type="none"/>
                    </a:lnL>
                    <a:lnR cap="flat" cmpd="sng" w="9525">
                      <a:solidFill>
                        <a:srgbClr val="101858"/>
                      </a:solidFill>
                      <a:prstDash val="solid"/>
                      <a:round/>
                      <a:headEnd len="sm" w="sm" type="none"/>
                      <a:tailEnd len="sm" w="sm" type="none"/>
                    </a:lnR>
                    <a:lnT cap="flat" cmpd="sng" w="9525">
                      <a:solidFill>
                        <a:srgbClr val="101858"/>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IN" sz="2000">
                          <a:solidFill>
                            <a:srgbClr val="000000"/>
                          </a:solidFill>
                          <a:latin typeface="times new roman"/>
                          <a:ea typeface="times new roman"/>
                          <a:cs typeface="times new roman"/>
                          <a:sym typeface="times new roman"/>
                        </a:rPr>
                        <a:t>Basis of Differences</a:t>
                      </a:r>
                      <a:endParaRPr/>
                    </a:p>
                  </a:txBody>
                  <a:tcPr marT="35850" marB="35850" marR="35850" marL="35850">
                    <a:lnL cap="flat" cmpd="sng" w="9525">
                      <a:solidFill>
                        <a:srgbClr val="101858"/>
                      </a:solidFill>
                      <a:prstDash val="solid"/>
                      <a:round/>
                      <a:headEnd len="sm" w="sm" type="none"/>
                      <a:tailEnd len="sm" w="sm" type="none"/>
                    </a:lnL>
                    <a:lnR cap="flat" cmpd="sng" w="9525">
                      <a:solidFill>
                        <a:srgbClr val="101858"/>
                      </a:solidFill>
                      <a:prstDash val="solid"/>
                      <a:round/>
                      <a:headEnd len="sm" w="sm" type="none"/>
                      <a:tailEnd len="sm" w="sm" type="none"/>
                    </a:lnR>
                    <a:lnT cap="flat" cmpd="sng" w="9525">
                      <a:solidFill>
                        <a:srgbClr val="101858"/>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IN" sz="2000">
                          <a:solidFill>
                            <a:srgbClr val="000000"/>
                          </a:solidFill>
                          <a:latin typeface="times new roman"/>
                          <a:ea typeface="times new roman"/>
                          <a:cs typeface="times new roman"/>
                          <a:sym typeface="times new roman"/>
                        </a:rPr>
                        <a:t>throw</a:t>
                      </a:r>
                      <a:endParaRPr/>
                    </a:p>
                  </a:txBody>
                  <a:tcPr marT="35850" marB="35850" marR="35850" marL="35850">
                    <a:lnL cap="flat" cmpd="sng" w="9525">
                      <a:solidFill>
                        <a:srgbClr val="101858"/>
                      </a:solidFill>
                      <a:prstDash val="solid"/>
                      <a:round/>
                      <a:headEnd len="sm" w="sm" type="none"/>
                      <a:tailEnd len="sm" w="sm" type="none"/>
                    </a:lnL>
                    <a:lnR cap="flat" cmpd="sng" w="9525">
                      <a:solidFill>
                        <a:srgbClr val="101858"/>
                      </a:solidFill>
                      <a:prstDash val="solid"/>
                      <a:round/>
                      <a:headEnd len="sm" w="sm" type="none"/>
                      <a:tailEnd len="sm" w="sm" type="none"/>
                    </a:lnR>
                    <a:lnT cap="flat" cmpd="sng" w="9525">
                      <a:solidFill>
                        <a:srgbClr val="101858"/>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IN" sz="2000">
                          <a:solidFill>
                            <a:srgbClr val="000000"/>
                          </a:solidFill>
                          <a:latin typeface="times new roman"/>
                          <a:ea typeface="times new roman"/>
                          <a:cs typeface="times new roman"/>
                          <a:sym typeface="times new roman"/>
                        </a:rPr>
                        <a:t>throws</a:t>
                      </a:r>
                      <a:endParaRPr/>
                    </a:p>
                  </a:txBody>
                  <a:tcPr marT="35850" marB="35850" marR="35850" marL="35850">
                    <a:lnL cap="flat" cmpd="sng" w="9525">
                      <a:solidFill>
                        <a:srgbClr val="101858"/>
                      </a:solidFill>
                      <a:prstDash val="solid"/>
                      <a:round/>
                      <a:headEnd len="sm" w="sm" type="none"/>
                      <a:tailEnd len="sm" w="sm" type="none"/>
                    </a:lnL>
                    <a:lnR cap="flat" cmpd="sng" w="9525">
                      <a:solidFill>
                        <a:srgbClr val="101858"/>
                      </a:solidFill>
                      <a:prstDash val="solid"/>
                      <a:round/>
                      <a:headEnd len="sm" w="sm" type="none"/>
                      <a:tailEnd len="sm" w="sm" type="none"/>
                    </a:lnR>
                    <a:lnT cap="flat" cmpd="sng" w="9525">
                      <a:solidFill>
                        <a:srgbClr val="101858"/>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563950">
                <a:tc>
                  <a:txBody>
                    <a:bodyPr/>
                    <a:lstStyle/>
                    <a:p>
                      <a:pPr indent="0" lvl="0" marL="0" marR="0" rtl="0" algn="just">
                        <a:spcBef>
                          <a:spcPts val="0"/>
                        </a:spcBef>
                        <a:spcAft>
                          <a:spcPts val="0"/>
                        </a:spcAft>
                        <a:buNone/>
                      </a:pPr>
                      <a:r>
                        <a:rPr lang="en-IN" sz="1600">
                          <a:solidFill>
                            <a:srgbClr val="333333"/>
                          </a:solidFill>
                          <a:latin typeface="Inter"/>
                          <a:ea typeface="Inter"/>
                          <a:cs typeface="Inter"/>
                          <a:sym typeface="Inter"/>
                        </a:rPr>
                        <a:t>3.</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600">
                          <a:solidFill>
                            <a:srgbClr val="333333"/>
                          </a:solidFill>
                          <a:latin typeface="Inter"/>
                          <a:ea typeface="Inter"/>
                          <a:cs typeface="Inter"/>
                          <a:sym typeface="Inter"/>
                        </a:rPr>
                        <a:t>Syntax</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600">
                          <a:solidFill>
                            <a:srgbClr val="333333"/>
                          </a:solidFill>
                          <a:latin typeface="Inter"/>
                          <a:ea typeface="Inter"/>
                          <a:cs typeface="Inter"/>
                          <a:sym typeface="Inter"/>
                        </a:rPr>
                        <a:t>The throw keyword is followed by an instance of Exception to be thrown.</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600">
                          <a:solidFill>
                            <a:srgbClr val="333333"/>
                          </a:solidFill>
                          <a:latin typeface="Inter"/>
                          <a:ea typeface="Inter"/>
                          <a:cs typeface="Inter"/>
                          <a:sym typeface="Inter"/>
                        </a:rPr>
                        <a:t>The throws keyword is followed by class names of Exceptions to be thrown.</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391900">
                <a:tc>
                  <a:txBody>
                    <a:bodyPr/>
                    <a:lstStyle/>
                    <a:p>
                      <a:pPr indent="0" lvl="0" marL="0" marR="0" rtl="0" algn="just">
                        <a:spcBef>
                          <a:spcPts val="0"/>
                        </a:spcBef>
                        <a:spcAft>
                          <a:spcPts val="0"/>
                        </a:spcAft>
                        <a:buNone/>
                      </a:pPr>
                      <a:r>
                        <a:rPr lang="en-IN" sz="1600">
                          <a:solidFill>
                            <a:srgbClr val="333333"/>
                          </a:solidFill>
                          <a:latin typeface="Inter"/>
                          <a:ea typeface="Inter"/>
                          <a:cs typeface="Inter"/>
                          <a:sym typeface="Inter"/>
                        </a:rPr>
                        <a:t>4.</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IN" sz="1600">
                          <a:solidFill>
                            <a:srgbClr val="333333"/>
                          </a:solidFill>
                          <a:latin typeface="Inter"/>
                          <a:ea typeface="Inter"/>
                          <a:cs typeface="Inter"/>
                          <a:sym typeface="Inter"/>
                        </a:rPr>
                        <a:t>Declaration</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IN" sz="1600">
                          <a:solidFill>
                            <a:srgbClr val="333333"/>
                          </a:solidFill>
                          <a:latin typeface="Inter"/>
                          <a:ea typeface="Inter"/>
                          <a:cs typeface="Inter"/>
                          <a:sym typeface="Inter"/>
                        </a:rPr>
                        <a:t>throw is used within the method.</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IN" sz="1600">
                          <a:solidFill>
                            <a:srgbClr val="333333"/>
                          </a:solidFill>
                          <a:latin typeface="Inter"/>
                          <a:ea typeface="Inter"/>
                          <a:cs typeface="Inter"/>
                          <a:sym typeface="Inter"/>
                        </a:rPr>
                        <a:t>throws is used with the method signature.</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994075">
                <a:tc>
                  <a:txBody>
                    <a:bodyPr/>
                    <a:lstStyle/>
                    <a:p>
                      <a:pPr indent="0" lvl="0" marL="0" marR="0" rtl="0" algn="just">
                        <a:spcBef>
                          <a:spcPts val="0"/>
                        </a:spcBef>
                        <a:spcAft>
                          <a:spcPts val="0"/>
                        </a:spcAft>
                        <a:buNone/>
                      </a:pPr>
                      <a:r>
                        <a:rPr lang="en-IN" sz="1600">
                          <a:solidFill>
                            <a:srgbClr val="333333"/>
                          </a:solidFill>
                          <a:latin typeface="Inter"/>
                          <a:ea typeface="Inter"/>
                          <a:cs typeface="Inter"/>
                          <a:sym typeface="Inter"/>
                        </a:rPr>
                        <a:t>5.</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600">
                          <a:solidFill>
                            <a:srgbClr val="333333"/>
                          </a:solidFill>
                          <a:latin typeface="Inter"/>
                          <a:ea typeface="Inter"/>
                          <a:cs typeface="Inter"/>
                          <a:sym typeface="Inter"/>
                        </a:rPr>
                        <a:t>Internal implementation</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600">
                          <a:solidFill>
                            <a:srgbClr val="333333"/>
                          </a:solidFill>
                          <a:latin typeface="Inter"/>
                          <a:ea typeface="Inter"/>
                          <a:cs typeface="Inter"/>
                          <a:sym typeface="Inter"/>
                        </a:rPr>
                        <a:t>We are allowed to throw only one exception at a time i.e. we cannot throw multiple exceptions.</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600">
                          <a:solidFill>
                            <a:srgbClr val="333333"/>
                          </a:solidFill>
                          <a:latin typeface="Inter"/>
                          <a:ea typeface="Inter"/>
                          <a:cs typeface="Inter"/>
                          <a:sym typeface="Inter"/>
                        </a:rPr>
                        <a:t>We can declare multiple exceptions using throws keyword that can be thrown by the method. For example, main() throws IOException, SQLException.</a:t>
                      </a:r>
                      <a:endParaRPr/>
                    </a:p>
                  </a:txBody>
                  <a:tcPr marT="23900" marB="23900" marR="23900" marL="239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spTree>
  </p:cSld>
  <p:clrMapOvr>
    <a:masterClrMapping/>
  </p:clrMapOvr>
  <p:transition>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0"/>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643" name="Google Shape;643;p4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44" name="Google Shape;644;p4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45" name="Google Shape;645;p4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46" name="Google Shape;646;p40"/>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647" name="Google Shape;647;p40"/>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648" name="Google Shape;648;p40"/>
          <p:cNvSpPr/>
          <p:nvPr/>
        </p:nvSpPr>
        <p:spPr>
          <a:xfrm>
            <a:off x="539552" y="454057"/>
            <a:ext cx="777686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C00000"/>
                </a:solidFill>
                <a:latin typeface="Calibri"/>
                <a:ea typeface="Calibri"/>
                <a:cs typeface="Calibri"/>
                <a:sym typeface="Calibri"/>
              </a:rPr>
              <a:t>Java throw Example</a:t>
            </a:r>
            <a:endParaRPr b="1" sz="2400">
              <a:solidFill>
                <a:srgbClr val="C00000"/>
              </a:solidFill>
              <a:latin typeface="Calibri"/>
              <a:ea typeface="Calibri"/>
              <a:cs typeface="Calibri"/>
              <a:sym typeface="Calibri"/>
            </a:endParaRPr>
          </a:p>
        </p:txBody>
      </p:sp>
      <p:sp>
        <p:nvSpPr>
          <p:cNvPr id="649" name="Google Shape;649;p40"/>
          <p:cNvSpPr/>
          <p:nvPr/>
        </p:nvSpPr>
        <p:spPr>
          <a:xfrm>
            <a:off x="107504" y="915722"/>
            <a:ext cx="8496944"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class</a:t>
            </a:r>
            <a:r>
              <a:rPr lang="en-IN" sz="1800">
                <a:solidFill>
                  <a:schemeClr val="dk1"/>
                </a:solidFill>
                <a:latin typeface="Calibri"/>
                <a:ea typeface="Calibri"/>
                <a:cs typeface="Calibri"/>
                <a:sym typeface="Calibri"/>
              </a:rPr>
              <a:t> TestThrow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//defining a method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checkNum(</a:t>
            </a:r>
            <a:r>
              <a:rPr b="1" lang="en-IN" sz="1800">
                <a:solidFill>
                  <a:schemeClr val="dk1"/>
                </a:solidFill>
                <a:latin typeface="Calibri"/>
                <a:ea typeface="Calibri"/>
                <a:cs typeface="Calibri"/>
                <a:sym typeface="Calibri"/>
              </a:rPr>
              <a:t>int</a:t>
            </a:r>
            <a:r>
              <a:rPr lang="en-IN" sz="1800">
                <a:solidFill>
                  <a:schemeClr val="dk1"/>
                </a:solidFill>
                <a:latin typeface="Calibri"/>
                <a:ea typeface="Calibri"/>
                <a:cs typeface="Calibri"/>
                <a:sym typeface="Calibri"/>
              </a:rPr>
              <a:t> num)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if</a:t>
            </a:r>
            <a:r>
              <a:rPr lang="en-IN" sz="1800">
                <a:solidFill>
                  <a:schemeClr val="dk1"/>
                </a:solidFill>
                <a:latin typeface="Calibri"/>
                <a:ea typeface="Calibri"/>
                <a:cs typeface="Calibri"/>
                <a:sym typeface="Calibri"/>
              </a:rPr>
              <a:t> (num &lt; 1)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throw</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new</a:t>
            </a:r>
            <a:r>
              <a:rPr lang="en-IN" sz="1800">
                <a:solidFill>
                  <a:schemeClr val="dk1"/>
                </a:solidFill>
                <a:latin typeface="Calibri"/>
                <a:ea typeface="Calibri"/>
                <a:cs typeface="Calibri"/>
                <a:sym typeface="Calibri"/>
              </a:rPr>
              <a:t> ArithmeticException("\nNumber is negative, cannot calculate square");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else</a:t>
            </a: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System.out.println("Square of " + num + " is " + (num*num));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//main method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main(String[] args)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TestThrow obj = </a:t>
            </a:r>
            <a:r>
              <a:rPr b="1" lang="en-IN" sz="1800">
                <a:solidFill>
                  <a:schemeClr val="dk1"/>
                </a:solidFill>
                <a:latin typeface="Calibri"/>
                <a:ea typeface="Calibri"/>
                <a:cs typeface="Calibri"/>
                <a:sym typeface="Calibri"/>
              </a:rPr>
              <a:t>new</a:t>
            </a:r>
            <a:r>
              <a:rPr lang="en-IN" sz="1800">
                <a:solidFill>
                  <a:schemeClr val="dk1"/>
                </a:solidFill>
                <a:latin typeface="Calibri"/>
                <a:ea typeface="Calibri"/>
                <a:cs typeface="Calibri"/>
                <a:sym typeface="Calibri"/>
              </a:rPr>
              <a:t> TestThrow();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obj.checkNum(-3);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System.out.println("Rest of the code..");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pic>
        <p:nvPicPr>
          <p:cNvPr id="650" name="Google Shape;650;p40"/>
          <p:cNvPicPr preferRelativeResize="0"/>
          <p:nvPr/>
        </p:nvPicPr>
        <p:blipFill rotWithShape="1">
          <a:blip r:embed="rId4">
            <a:alphaModFix/>
          </a:blip>
          <a:srcRect b="0" l="0" r="0" t="0"/>
          <a:stretch/>
        </p:blipFill>
        <p:spPr>
          <a:xfrm>
            <a:off x="4644009" y="4869160"/>
            <a:ext cx="3859966" cy="1666875"/>
          </a:xfrm>
          <a:prstGeom prst="rect">
            <a:avLst/>
          </a:prstGeom>
          <a:noFill/>
          <a:ln>
            <a:noFill/>
          </a:ln>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41"/>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656" name="Google Shape;656;p4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57" name="Google Shape;657;p4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58" name="Google Shape;658;p4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59" name="Google Shape;659;p41"/>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660" name="Google Shape;660;p41"/>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661" name="Google Shape;661;p41"/>
          <p:cNvSpPr/>
          <p:nvPr/>
        </p:nvSpPr>
        <p:spPr>
          <a:xfrm>
            <a:off x="539552" y="454057"/>
            <a:ext cx="777686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C00000"/>
                </a:solidFill>
                <a:latin typeface="Calibri"/>
                <a:ea typeface="Calibri"/>
                <a:cs typeface="Calibri"/>
                <a:sym typeface="Calibri"/>
              </a:rPr>
              <a:t>Java throw and throws Example</a:t>
            </a:r>
            <a:endParaRPr b="1" sz="2400">
              <a:solidFill>
                <a:srgbClr val="C00000"/>
              </a:solidFill>
              <a:latin typeface="Calibri"/>
              <a:ea typeface="Calibri"/>
              <a:cs typeface="Calibri"/>
              <a:sym typeface="Calibri"/>
            </a:endParaRPr>
          </a:p>
        </p:txBody>
      </p:sp>
      <p:sp>
        <p:nvSpPr>
          <p:cNvPr id="662" name="Google Shape;662;p41"/>
          <p:cNvSpPr/>
          <p:nvPr/>
        </p:nvSpPr>
        <p:spPr>
          <a:xfrm>
            <a:off x="107504" y="915722"/>
            <a:ext cx="8496944"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class</a:t>
            </a:r>
            <a:r>
              <a:rPr lang="en-IN" sz="1800">
                <a:solidFill>
                  <a:schemeClr val="dk1"/>
                </a:solidFill>
                <a:latin typeface="Calibri"/>
                <a:ea typeface="Calibri"/>
                <a:cs typeface="Calibri"/>
                <a:sym typeface="Calibri"/>
              </a:rPr>
              <a:t> TestThrowAndThrows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defining a user-defined method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which throws ArithmeticException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method() </a:t>
            </a:r>
            <a:r>
              <a:rPr b="1" lang="en-IN" sz="1800">
                <a:solidFill>
                  <a:schemeClr val="dk1"/>
                </a:solidFill>
                <a:latin typeface="Calibri"/>
                <a:ea typeface="Calibri"/>
                <a:cs typeface="Calibri"/>
                <a:sym typeface="Calibri"/>
              </a:rPr>
              <a:t>throws</a:t>
            </a:r>
            <a:r>
              <a:rPr lang="en-IN" sz="1800">
                <a:solidFill>
                  <a:schemeClr val="dk1"/>
                </a:solidFill>
                <a:latin typeface="Calibri"/>
                <a:ea typeface="Calibri"/>
                <a:cs typeface="Calibri"/>
                <a:sym typeface="Calibri"/>
              </a:rPr>
              <a:t> ArithmeticException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System.out.println("Inside the method()");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throw</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new</a:t>
            </a:r>
            <a:r>
              <a:rPr lang="en-IN" sz="1800">
                <a:solidFill>
                  <a:schemeClr val="dk1"/>
                </a:solidFill>
                <a:latin typeface="Calibri"/>
                <a:ea typeface="Calibri"/>
                <a:cs typeface="Calibri"/>
                <a:sym typeface="Calibri"/>
              </a:rPr>
              <a:t> ArithmeticException("throwing ArithmeticException");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//main method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public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static</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void</a:t>
            </a:r>
            <a:r>
              <a:rPr lang="en-IN" sz="1800">
                <a:solidFill>
                  <a:schemeClr val="dk1"/>
                </a:solidFill>
                <a:latin typeface="Calibri"/>
                <a:ea typeface="Calibri"/>
                <a:cs typeface="Calibri"/>
                <a:sym typeface="Calibri"/>
              </a:rPr>
              <a:t> main(String args[])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try</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method();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catch</a:t>
            </a:r>
            <a:r>
              <a:rPr lang="en-IN" sz="1800">
                <a:solidFill>
                  <a:schemeClr val="dk1"/>
                </a:solidFill>
                <a:latin typeface="Calibri"/>
                <a:ea typeface="Calibri"/>
                <a:cs typeface="Calibri"/>
                <a:sym typeface="Calibri"/>
              </a:rPr>
              <a:t>(ArithmeticException 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System.out.println("caught in main() method");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63" name="Google Shape;663;p41"/>
          <p:cNvPicPr preferRelativeResize="0"/>
          <p:nvPr/>
        </p:nvPicPr>
        <p:blipFill rotWithShape="1">
          <a:blip r:embed="rId4">
            <a:alphaModFix/>
          </a:blip>
          <a:srcRect b="0" l="0" r="0" t="0"/>
          <a:stretch/>
        </p:blipFill>
        <p:spPr>
          <a:xfrm>
            <a:off x="4624201" y="3933056"/>
            <a:ext cx="3418427" cy="1457325"/>
          </a:xfrm>
          <a:prstGeom prst="rect">
            <a:avLst/>
          </a:prstGeom>
          <a:noFill/>
          <a:ln>
            <a:noFill/>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42"/>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669" name="Google Shape;669;p4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70" name="Google Shape;670;p4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71" name="Google Shape;671;p4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72" name="Google Shape;672;p42"/>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673" name="Google Shape;673;p42"/>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674" name="Google Shape;674;p42"/>
          <p:cNvSpPr/>
          <p:nvPr/>
        </p:nvSpPr>
        <p:spPr>
          <a:xfrm>
            <a:off x="539552" y="454057"/>
            <a:ext cx="7776864" cy="56323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C00000"/>
                </a:solidFill>
                <a:latin typeface="Calibri"/>
                <a:ea typeface="Calibri"/>
                <a:cs typeface="Calibri"/>
                <a:sym typeface="Calibri"/>
              </a:rPr>
              <a:t>Why use custom exceptions?</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Java exceptions cover almost all the general type of exceptions that may occur in the programming. However, we sometimes need to create custom exceptions.</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Following are few of the reasons to use custom exceptions:</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To catch and provide specific treatment to a subset of existing Java exceptions.</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Business logic exceptions: These are the exceptions related to business logic and workflow.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It is useful for the application users or the developers to understand the exact problem.</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In order to create custom exception, we need to extend Exception class that belongs to java.lang package.</a:t>
            </a:r>
            <a:endParaRPr/>
          </a:p>
          <a:p>
            <a:pPr indent="-190500" lvl="0" marL="342900" marR="0" rtl="0" algn="ctr">
              <a:spcBef>
                <a:spcPts val="0"/>
              </a:spcBef>
              <a:spcAft>
                <a:spcPts val="0"/>
              </a:spcAft>
              <a:buClr>
                <a:schemeClr val="dk1"/>
              </a:buClr>
              <a:buSzPts val="2400"/>
              <a:buFont typeface="Arial"/>
              <a:buNone/>
            </a:pPr>
            <a:r>
              <a:t/>
            </a:r>
            <a:endParaRPr sz="2400">
              <a:solidFill>
                <a:srgbClr val="C00000"/>
              </a:solidFill>
              <a:latin typeface="Calibri"/>
              <a:ea typeface="Calibri"/>
              <a:cs typeface="Calibri"/>
              <a:sym typeface="Calibri"/>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3"/>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680" name="Google Shape;680;p4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81" name="Google Shape;681;p4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82" name="Google Shape;682;p4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83" name="Google Shape;683;p43"/>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684" name="Google Shape;684;p43"/>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685" name="Google Shape;685;p43"/>
          <p:cNvSpPr/>
          <p:nvPr/>
        </p:nvSpPr>
        <p:spPr>
          <a:xfrm>
            <a:off x="539552" y="454057"/>
            <a:ext cx="7776864" cy="56323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400">
                <a:solidFill>
                  <a:srgbClr val="C00000"/>
                </a:solidFill>
                <a:latin typeface="Calibri"/>
                <a:ea typeface="Calibri"/>
                <a:cs typeface="Calibri"/>
                <a:sym typeface="Calibri"/>
              </a:rPr>
              <a:t>Java Custom Exception</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In Java, we can create our own exceptions that are derived classes of the Exception class.</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 Creating our own Exception is known as custom exception or user-defined exception.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Basically, Java custom exceptions are used to customize the exception according to user need.</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Consider the example 1 in which InvalidAgeException class extends the Exception class.</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Using the custom exception, we can have your own exception and message.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Here, we have passed a string to the constructor of superclass i.e. Exception class that can be obtained using getMessage() method on the object we have created.</a:t>
            </a:r>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4"/>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691" name="Google Shape;691;p4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92" name="Google Shape;692;p4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93" name="Google Shape;693;p4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94" name="Google Shape;694;p44"/>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695" name="Google Shape;695;p44"/>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696" name="Google Shape;696;p44"/>
          <p:cNvSpPr/>
          <p:nvPr/>
        </p:nvSpPr>
        <p:spPr>
          <a:xfrm>
            <a:off x="539552" y="454057"/>
            <a:ext cx="7776864"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Consider the following example, where we create a custom exception named WrongFileNameException: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400">
                <a:solidFill>
                  <a:schemeClr val="dk1"/>
                </a:solidFill>
                <a:latin typeface="Calibri"/>
                <a:ea typeface="Calibri"/>
                <a:cs typeface="Calibri"/>
                <a:sym typeface="Calibri"/>
              </a:rPr>
              <a:t>public</a:t>
            </a:r>
            <a:r>
              <a:rPr lang="en-IN" sz="2400">
                <a:solidFill>
                  <a:schemeClr val="dk1"/>
                </a:solidFill>
                <a:latin typeface="Calibri"/>
                <a:ea typeface="Calibri"/>
                <a:cs typeface="Calibri"/>
                <a:sym typeface="Calibri"/>
              </a:rPr>
              <a:t> </a:t>
            </a:r>
            <a:r>
              <a:rPr b="1" lang="en-IN" sz="2400">
                <a:solidFill>
                  <a:schemeClr val="dk1"/>
                </a:solidFill>
                <a:latin typeface="Calibri"/>
                <a:ea typeface="Calibri"/>
                <a:cs typeface="Calibri"/>
                <a:sym typeface="Calibri"/>
              </a:rPr>
              <a:t>class</a:t>
            </a:r>
            <a:r>
              <a:rPr lang="en-IN" sz="2400">
                <a:solidFill>
                  <a:schemeClr val="dk1"/>
                </a:solidFill>
                <a:latin typeface="Calibri"/>
                <a:ea typeface="Calibri"/>
                <a:cs typeface="Calibri"/>
                <a:sym typeface="Calibri"/>
              </a:rPr>
              <a:t> WrongFileNameException </a:t>
            </a:r>
            <a:r>
              <a:rPr b="1" lang="en-IN" sz="2400">
                <a:solidFill>
                  <a:schemeClr val="dk1"/>
                </a:solidFill>
                <a:latin typeface="Calibri"/>
                <a:ea typeface="Calibri"/>
                <a:cs typeface="Calibri"/>
                <a:sym typeface="Calibri"/>
              </a:rPr>
              <a:t>extends</a:t>
            </a:r>
            <a:r>
              <a:rPr lang="en-IN" sz="2400">
                <a:solidFill>
                  <a:schemeClr val="dk1"/>
                </a:solidFill>
                <a:latin typeface="Calibri"/>
                <a:ea typeface="Calibri"/>
                <a:cs typeface="Calibri"/>
                <a:sym typeface="Calibri"/>
              </a:rPr>
              <a:t> Exception {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r>
              <a:rPr b="1" lang="en-IN" sz="2400">
                <a:solidFill>
                  <a:schemeClr val="dk1"/>
                </a:solidFill>
                <a:latin typeface="Calibri"/>
                <a:ea typeface="Calibri"/>
                <a:cs typeface="Calibri"/>
                <a:sym typeface="Calibri"/>
              </a:rPr>
              <a:t>public</a:t>
            </a:r>
            <a:r>
              <a:rPr lang="en-IN" sz="2400">
                <a:solidFill>
                  <a:schemeClr val="dk1"/>
                </a:solidFill>
                <a:latin typeface="Calibri"/>
                <a:ea typeface="Calibri"/>
                <a:cs typeface="Calibri"/>
                <a:sym typeface="Calibri"/>
              </a:rPr>
              <a:t> WrongFileNameException(String errorMessage) {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r>
              <a:rPr b="1" lang="en-IN" sz="2400">
                <a:solidFill>
                  <a:schemeClr val="dk1"/>
                </a:solidFill>
                <a:latin typeface="Calibri"/>
                <a:ea typeface="Calibri"/>
                <a:cs typeface="Calibri"/>
                <a:sym typeface="Calibri"/>
              </a:rPr>
              <a:t>super</a:t>
            </a:r>
            <a:r>
              <a:rPr lang="en-IN" sz="2400">
                <a:solidFill>
                  <a:schemeClr val="dk1"/>
                </a:solidFill>
                <a:latin typeface="Calibri"/>
                <a:ea typeface="Calibri"/>
                <a:cs typeface="Calibri"/>
                <a:sym typeface="Calibri"/>
              </a:rPr>
              <a:t>(errorMessage);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a:p>
          <a:p>
            <a:pPr indent="0" lvl="0" marL="0" marR="0" rtl="0" algn="ctr">
              <a:spcBef>
                <a:spcPts val="0"/>
              </a:spcBef>
              <a:spcAft>
                <a:spcPts val="0"/>
              </a:spcAft>
              <a:buNone/>
            </a:pPr>
            <a:r>
              <a:t/>
            </a:r>
            <a:endParaRPr sz="2400">
              <a:solidFill>
                <a:srgbClr val="C00000"/>
              </a:solidFill>
              <a:latin typeface="Calibri"/>
              <a:ea typeface="Calibri"/>
              <a:cs typeface="Calibri"/>
              <a:sym typeface="Calibri"/>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45"/>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702" name="Google Shape;702;p4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03" name="Google Shape;703;p4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04" name="Google Shape;704;p4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05" name="Google Shape;705;p45"/>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706" name="Google Shape;706;p45"/>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707" name="Google Shape;707;p45"/>
          <p:cNvSpPr/>
          <p:nvPr/>
        </p:nvSpPr>
        <p:spPr>
          <a:xfrm>
            <a:off x="539552" y="454057"/>
            <a:ext cx="7776864"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 class representing custom exception  </a:t>
            </a:r>
            <a:endParaRPr/>
          </a:p>
          <a:p>
            <a:pPr indent="0" lvl="0" marL="0" marR="0" rtl="0" algn="l">
              <a:spcBef>
                <a:spcPts val="0"/>
              </a:spcBef>
              <a:spcAft>
                <a:spcPts val="0"/>
              </a:spcAft>
              <a:buNone/>
            </a:pPr>
            <a:r>
              <a:rPr b="1" lang="en-IN" sz="2000">
                <a:solidFill>
                  <a:schemeClr val="dk1"/>
                </a:solidFill>
                <a:latin typeface="Calibri"/>
                <a:ea typeface="Calibri"/>
                <a:cs typeface="Calibri"/>
                <a:sym typeface="Calibri"/>
              </a:rPr>
              <a:t>class</a:t>
            </a:r>
            <a:r>
              <a:rPr lang="en-IN" sz="2000">
                <a:solidFill>
                  <a:schemeClr val="dk1"/>
                </a:solidFill>
                <a:latin typeface="Calibri"/>
                <a:ea typeface="Calibri"/>
                <a:cs typeface="Calibri"/>
                <a:sym typeface="Calibri"/>
              </a:rPr>
              <a:t> InvalidAgeException  </a:t>
            </a:r>
            <a:r>
              <a:rPr b="1" lang="en-IN" sz="2000">
                <a:solidFill>
                  <a:schemeClr val="dk1"/>
                </a:solidFill>
                <a:latin typeface="Calibri"/>
                <a:ea typeface="Calibri"/>
                <a:cs typeface="Calibri"/>
                <a:sym typeface="Calibri"/>
              </a:rPr>
              <a:t>extends</a:t>
            </a:r>
            <a:r>
              <a:rPr lang="en-IN" sz="2000">
                <a:solidFill>
                  <a:schemeClr val="dk1"/>
                </a:solidFill>
                <a:latin typeface="Calibri"/>
                <a:ea typeface="Calibri"/>
                <a:cs typeface="Calibri"/>
                <a:sym typeface="Calibri"/>
              </a:rPr>
              <a:t> Exception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public</a:t>
            </a:r>
            <a:r>
              <a:rPr lang="en-IN" sz="2000">
                <a:solidFill>
                  <a:schemeClr val="dk1"/>
                </a:solidFill>
                <a:latin typeface="Calibri"/>
                <a:ea typeface="Calibri"/>
                <a:cs typeface="Calibri"/>
                <a:sym typeface="Calibri"/>
              </a:rPr>
              <a:t> InvalidAgeException (String str)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calling the constructor of parent Exception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super</a:t>
            </a:r>
            <a:r>
              <a:rPr lang="en-IN" sz="2000">
                <a:solidFill>
                  <a:schemeClr val="dk1"/>
                </a:solidFill>
                <a:latin typeface="Calibri"/>
                <a:ea typeface="Calibri"/>
                <a:cs typeface="Calibri"/>
                <a:sym typeface="Calibri"/>
              </a:rPr>
              <a:t>(str);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class that uses custom exception InvalidAgeException  </a:t>
            </a:r>
            <a:endParaRPr/>
          </a:p>
          <a:p>
            <a:pPr indent="0" lvl="0" marL="0" marR="0" rtl="0" algn="l">
              <a:spcBef>
                <a:spcPts val="0"/>
              </a:spcBef>
              <a:spcAft>
                <a:spcPts val="0"/>
              </a:spcAft>
              <a:buNone/>
            </a:pPr>
            <a:r>
              <a:rPr b="1" lang="en-IN" sz="2000">
                <a:solidFill>
                  <a:schemeClr val="dk1"/>
                </a:solidFill>
                <a:latin typeface="Calibri"/>
                <a:ea typeface="Calibri"/>
                <a:cs typeface="Calibri"/>
                <a:sym typeface="Calibri"/>
              </a:rPr>
              <a:t>public</a:t>
            </a: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class</a:t>
            </a:r>
            <a:r>
              <a:rPr lang="en-IN" sz="2000">
                <a:solidFill>
                  <a:schemeClr val="dk1"/>
                </a:solidFill>
                <a:latin typeface="Calibri"/>
                <a:ea typeface="Calibri"/>
                <a:cs typeface="Calibri"/>
                <a:sym typeface="Calibri"/>
              </a:rPr>
              <a:t> TestCustomException1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method to check the age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sz="2000">
              <a:solidFill>
                <a:srgbClr val="C00000"/>
              </a:solidFill>
              <a:latin typeface="Calibri"/>
              <a:ea typeface="Calibri"/>
              <a:cs typeface="Calibri"/>
              <a:sym typeface="Calibri"/>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6"/>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713" name="Google Shape;713;p4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14" name="Google Shape;714;p4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15" name="Google Shape;715;p4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16" name="Google Shape;716;p46"/>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717" name="Google Shape;717;p46"/>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718" name="Google Shape;718;p46"/>
          <p:cNvSpPr/>
          <p:nvPr/>
        </p:nvSpPr>
        <p:spPr>
          <a:xfrm>
            <a:off x="539552" y="454057"/>
            <a:ext cx="7776864"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a:t>
            </a:r>
            <a:r>
              <a:rPr b="1" lang="en-IN" sz="2000">
                <a:solidFill>
                  <a:schemeClr val="dk1"/>
                </a:solidFill>
                <a:latin typeface="Calibri"/>
                <a:ea typeface="Calibri"/>
                <a:cs typeface="Calibri"/>
                <a:sym typeface="Calibri"/>
              </a:rPr>
              <a:t>static</a:t>
            </a: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void</a:t>
            </a:r>
            <a:r>
              <a:rPr lang="en-IN" sz="2000">
                <a:solidFill>
                  <a:schemeClr val="dk1"/>
                </a:solidFill>
                <a:latin typeface="Calibri"/>
                <a:ea typeface="Calibri"/>
                <a:cs typeface="Calibri"/>
                <a:sym typeface="Calibri"/>
              </a:rPr>
              <a:t> validate (</a:t>
            </a:r>
            <a:r>
              <a:rPr b="1" lang="en-IN" sz="2000">
                <a:solidFill>
                  <a:schemeClr val="dk1"/>
                </a:solidFill>
                <a:latin typeface="Calibri"/>
                <a:ea typeface="Calibri"/>
                <a:cs typeface="Calibri"/>
                <a:sym typeface="Calibri"/>
              </a:rPr>
              <a:t>int</a:t>
            </a:r>
            <a:r>
              <a:rPr lang="en-IN" sz="2000">
                <a:solidFill>
                  <a:schemeClr val="dk1"/>
                </a:solidFill>
                <a:latin typeface="Calibri"/>
                <a:ea typeface="Calibri"/>
                <a:cs typeface="Calibri"/>
                <a:sym typeface="Calibri"/>
              </a:rPr>
              <a:t> age) </a:t>
            </a:r>
            <a:r>
              <a:rPr b="1" lang="en-IN" sz="2000">
                <a:solidFill>
                  <a:schemeClr val="dk1"/>
                </a:solidFill>
                <a:latin typeface="Calibri"/>
                <a:ea typeface="Calibri"/>
                <a:cs typeface="Calibri"/>
                <a:sym typeface="Calibri"/>
              </a:rPr>
              <a:t>throws</a:t>
            </a:r>
            <a:r>
              <a:rPr lang="en-IN" sz="2000">
                <a:solidFill>
                  <a:schemeClr val="dk1"/>
                </a:solidFill>
                <a:latin typeface="Calibri"/>
                <a:ea typeface="Calibri"/>
                <a:cs typeface="Calibri"/>
                <a:sym typeface="Calibri"/>
              </a:rPr>
              <a:t> InvalidAgeException{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if</a:t>
            </a:r>
            <a:r>
              <a:rPr lang="en-IN" sz="2000">
                <a:solidFill>
                  <a:schemeClr val="dk1"/>
                </a:solidFill>
                <a:latin typeface="Calibri"/>
                <a:ea typeface="Calibri"/>
                <a:cs typeface="Calibri"/>
                <a:sym typeface="Calibri"/>
              </a:rPr>
              <a:t>(age &lt; 18){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throw an object of user defined exception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throw</a:t>
            </a: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new</a:t>
            </a:r>
            <a:r>
              <a:rPr lang="en-IN" sz="2000">
                <a:solidFill>
                  <a:schemeClr val="dk1"/>
                </a:solidFill>
                <a:latin typeface="Calibri"/>
                <a:ea typeface="Calibri"/>
                <a:cs typeface="Calibri"/>
                <a:sym typeface="Calibri"/>
              </a:rPr>
              <a:t> InvalidAgeException("age is not valid to vote");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else</a:t>
            </a: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System.out.println("welcome to vote");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main method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public</a:t>
            </a: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static</a:t>
            </a: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void</a:t>
            </a:r>
            <a:r>
              <a:rPr lang="en-IN" sz="2000">
                <a:solidFill>
                  <a:schemeClr val="dk1"/>
                </a:solidFill>
                <a:latin typeface="Calibri"/>
                <a:ea typeface="Calibri"/>
                <a:cs typeface="Calibri"/>
                <a:sym typeface="Calibri"/>
              </a:rPr>
              <a:t> main(String args[])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r>
              <a:rPr b="1" lang="en-IN" sz="2000">
                <a:solidFill>
                  <a:schemeClr val="dk1"/>
                </a:solidFill>
                <a:latin typeface="Calibri"/>
                <a:ea typeface="Calibri"/>
                <a:cs typeface="Calibri"/>
                <a:sym typeface="Calibri"/>
              </a:rPr>
              <a:t>try</a:t>
            </a: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calling the method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validate(13);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sz="2000">
              <a:solidFill>
                <a:srgbClr val="C00000"/>
              </a:solidFill>
              <a:latin typeface="Calibri"/>
              <a:ea typeface="Calibri"/>
              <a:cs typeface="Calibri"/>
              <a:sym typeface="Calibri"/>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7"/>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724" name="Google Shape;724;p4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25" name="Google Shape;725;p4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26" name="Google Shape;726;p4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27" name="Google Shape;727;p47"/>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728" name="Google Shape;728;p47"/>
          <p:cNvSpPr/>
          <p:nvPr/>
        </p:nvSpPr>
        <p:spPr>
          <a:xfrm>
            <a:off x="636081" y="492861"/>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729" name="Google Shape;729;p47"/>
          <p:cNvSpPr/>
          <p:nvPr/>
        </p:nvSpPr>
        <p:spPr>
          <a:xfrm>
            <a:off x="539552" y="454057"/>
            <a:ext cx="7776864"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catch</a:t>
            </a:r>
            <a:r>
              <a:rPr lang="en-IN" sz="2000">
                <a:solidFill>
                  <a:schemeClr val="dk1"/>
                </a:solidFill>
                <a:latin typeface="Calibri"/>
                <a:ea typeface="Calibri"/>
                <a:cs typeface="Calibri"/>
                <a:sym typeface="Calibri"/>
              </a:rPr>
              <a:t> (InvalidAgeException ex)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System.out.println("Caught the exception");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printing the message from InvalidAgeException object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System.out.println("Exception occured: " + ex);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System.out.println("rest of the code...");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2000">
              <a:solidFill>
                <a:srgbClr val="C00000"/>
              </a:solidFill>
              <a:latin typeface="Calibri"/>
              <a:ea typeface="Calibri"/>
              <a:cs typeface="Calibri"/>
              <a:sym typeface="Calibri"/>
            </a:endParaRPr>
          </a:p>
        </p:txBody>
      </p:sp>
      <p:pic>
        <p:nvPicPr>
          <p:cNvPr id="730" name="Google Shape;730;p47"/>
          <p:cNvPicPr preferRelativeResize="0"/>
          <p:nvPr/>
        </p:nvPicPr>
        <p:blipFill rotWithShape="1">
          <a:blip r:embed="rId4">
            <a:alphaModFix/>
          </a:blip>
          <a:srcRect b="0" l="0" r="0" t="0"/>
          <a:stretch/>
        </p:blipFill>
        <p:spPr>
          <a:xfrm>
            <a:off x="539552" y="4437112"/>
            <a:ext cx="5410200" cy="1514475"/>
          </a:xfrm>
          <a:prstGeom prst="rect">
            <a:avLst/>
          </a:prstGeom>
          <a:noFill/>
          <a:ln>
            <a:noFill/>
          </a:ln>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8"/>
          <p:cNvSpPr txBox="1"/>
          <p:nvPr>
            <p:ph idx="1" type="body"/>
          </p:nvPr>
        </p:nvSpPr>
        <p:spPr>
          <a:xfrm>
            <a:off x="1142976" y="4357694"/>
            <a:ext cx="6629416" cy="1295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2"/>
              </a:buClr>
              <a:buSzPts val="8800"/>
              <a:buNone/>
            </a:pPr>
            <a:r>
              <a:rPr b="1" lang="en-IN" sz="8800">
                <a:latin typeface="Rockwell"/>
                <a:ea typeface="Rockwell"/>
                <a:cs typeface="Rockwell"/>
                <a:sym typeface="Rockwell"/>
              </a:rPr>
              <a:t>Thank You</a:t>
            </a:r>
            <a:endParaRPr b="1" sz="8800">
              <a:latin typeface="Rockwell"/>
              <a:ea typeface="Rockwell"/>
              <a:cs typeface="Rockwell"/>
              <a:sym typeface="Rockwell"/>
            </a:endParaRPr>
          </a:p>
        </p:txBody>
      </p:sp>
      <p:pic>
        <p:nvPicPr>
          <p:cNvPr id="737" name="Google Shape;737;p48"/>
          <p:cNvPicPr preferRelativeResize="0"/>
          <p:nvPr>
            <p:ph idx="2" type="pic"/>
          </p:nvPr>
        </p:nvPicPr>
        <p:blipFill rotWithShape="1">
          <a:blip r:embed="rId3">
            <a:alphaModFix/>
          </a:blip>
          <a:srcRect b="2444" l="0" r="0" t="2443"/>
          <a:stretch/>
        </p:blipFill>
        <p:spPr>
          <a:xfrm>
            <a:off x="228600" y="723900"/>
            <a:ext cx="2400300" cy="3200400"/>
          </a:xfrm>
          <a:prstGeom prst="rect">
            <a:avLst/>
          </a:prstGeom>
          <a:solidFill>
            <a:schemeClr val="accent1"/>
          </a:solidFill>
          <a:ln>
            <a:noFill/>
          </a:ln>
        </p:spPr>
      </p:pic>
      <p:pic>
        <p:nvPicPr>
          <p:cNvPr id="738" name="Google Shape;738;p48"/>
          <p:cNvPicPr preferRelativeResize="0"/>
          <p:nvPr>
            <p:ph idx="3" type="pic"/>
          </p:nvPr>
        </p:nvPicPr>
        <p:blipFill rotWithShape="1">
          <a:blip r:embed="rId4">
            <a:alphaModFix/>
          </a:blip>
          <a:srcRect b="2444" l="0" r="0" t="2443"/>
          <a:stretch/>
        </p:blipFill>
        <p:spPr>
          <a:xfrm>
            <a:off x="3162300" y="723900"/>
            <a:ext cx="2400300" cy="32004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739" name="Google Shape;739;p48"/>
          <p:cNvPicPr preferRelativeResize="0"/>
          <p:nvPr>
            <p:ph idx="4" type="pic"/>
          </p:nvPr>
        </p:nvPicPr>
        <p:blipFill rotWithShape="1">
          <a:blip r:embed="rId5">
            <a:alphaModFix/>
          </a:blip>
          <a:srcRect b="2444" l="0" r="0" t="2443"/>
          <a:stretch/>
        </p:blipFill>
        <p:spPr>
          <a:xfrm>
            <a:off x="6096000" y="723900"/>
            <a:ext cx="2400300" cy="3200400"/>
          </a:xfrm>
          <a:prstGeom prst="rect">
            <a:avLst/>
          </a:prstGeom>
          <a:solidFill>
            <a:srgbClr val="ECECEC"/>
          </a:solidFill>
          <a:ln cap="sq" cmpd="sng" w="101600">
            <a:solidFill>
              <a:srgbClr val="FDFDFD"/>
            </a:solidFill>
            <a:prstDash val="solid"/>
            <a:miter lim="800000"/>
            <a:headEnd len="sm" w="sm" type="none"/>
            <a:tailEnd len="sm" w="sm" type="none"/>
          </a:ln>
          <a:effectLst>
            <a:outerShdw blurRad="57150" kx="110000" rotWithShape="0" algn="tl" dir="7560000" dist="37500" sy="98000" ky="200000">
              <a:srgbClr val="000000">
                <a:alpha val="20000"/>
              </a:srgbClr>
            </a:outerShdw>
          </a:effec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5"/>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2"/>
              </a:buClr>
              <a:buSzPct val="100000"/>
              <a:buNone/>
            </a:pPr>
            <a:r>
              <a:rPr lang="en-IN"/>
              <a:t>Let's consider a scenario:</a:t>
            </a:r>
            <a:endParaRPr/>
          </a:p>
          <a:p>
            <a:pPr indent="0" lvl="0" marL="0" rtl="0" algn="l">
              <a:spcBef>
                <a:spcPts val="444"/>
              </a:spcBef>
              <a:spcAft>
                <a:spcPts val="0"/>
              </a:spcAft>
              <a:buClr>
                <a:schemeClr val="dk2"/>
              </a:buClr>
              <a:buSzPct val="100000"/>
              <a:buNone/>
            </a:pPr>
            <a:r>
              <a:rPr lang="en-IN"/>
              <a:t>statement 1;  </a:t>
            </a:r>
            <a:endParaRPr/>
          </a:p>
          <a:p>
            <a:pPr indent="0" lvl="0" marL="0" rtl="0" algn="l">
              <a:spcBef>
                <a:spcPts val="444"/>
              </a:spcBef>
              <a:spcAft>
                <a:spcPts val="0"/>
              </a:spcAft>
              <a:buClr>
                <a:schemeClr val="dk2"/>
              </a:buClr>
              <a:buSzPct val="100000"/>
              <a:buNone/>
            </a:pPr>
            <a:r>
              <a:rPr lang="en-IN"/>
              <a:t>statement 2;  </a:t>
            </a:r>
            <a:endParaRPr/>
          </a:p>
          <a:p>
            <a:pPr indent="0" lvl="0" marL="0" rtl="0" algn="l">
              <a:spcBef>
                <a:spcPts val="444"/>
              </a:spcBef>
              <a:spcAft>
                <a:spcPts val="0"/>
              </a:spcAft>
              <a:buClr>
                <a:schemeClr val="dk2"/>
              </a:buClr>
              <a:buSzPct val="100000"/>
              <a:buNone/>
            </a:pPr>
            <a:r>
              <a:rPr lang="en-IN"/>
              <a:t>statement 3;  </a:t>
            </a:r>
            <a:endParaRPr/>
          </a:p>
          <a:p>
            <a:pPr indent="0" lvl="0" marL="0" rtl="0" algn="l">
              <a:spcBef>
                <a:spcPts val="444"/>
              </a:spcBef>
              <a:spcAft>
                <a:spcPts val="0"/>
              </a:spcAft>
              <a:buClr>
                <a:schemeClr val="dk2"/>
              </a:buClr>
              <a:buSzPct val="100000"/>
              <a:buNone/>
            </a:pPr>
            <a:r>
              <a:rPr lang="en-IN"/>
              <a:t>statement 4;  </a:t>
            </a:r>
            <a:endParaRPr/>
          </a:p>
          <a:p>
            <a:pPr indent="0" lvl="0" marL="0" rtl="0" algn="l">
              <a:spcBef>
                <a:spcPts val="444"/>
              </a:spcBef>
              <a:spcAft>
                <a:spcPts val="0"/>
              </a:spcAft>
              <a:buClr>
                <a:schemeClr val="dk2"/>
              </a:buClr>
              <a:buSzPct val="100000"/>
              <a:buNone/>
            </a:pPr>
            <a:r>
              <a:rPr lang="en-IN"/>
              <a:t>statement 5;//exception occurs  </a:t>
            </a:r>
            <a:endParaRPr/>
          </a:p>
          <a:p>
            <a:pPr indent="0" lvl="0" marL="0" rtl="0" algn="l">
              <a:spcBef>
                <a:spcPts val="444"/>
              </a:spcBef>
              <a:spcAft>
                <a:spcPts val="0"/>
              </a:spcAft>
              <a:buClr>
                <a:schemeClr val="dk2"/>
              </a:buClr>
              <a:buSzPct val="100000"/>
              <a:buNone/>
            </a:pPr>
            <a:r>
              <a:rPr lang="en-IN"/>
              <a:t>statement 6;  </a:t>
            </a:r>
            <a:endParaRPr/>
          </a:p>
          <a:p>
            <a:pPr indent="0" lvl="0" marL="0" rtl="0" algn="l">
              <a:spcBef>
                <a:spcPts val="444"/>
              </a:spcBef>
              <a:spcAft>
                <a:spcPts val="0"/>
              </a:spcAft>
              <a:buClr>
                <a:schemeClr val="dk2"/>
              </a:buClr>
              <a:buSzPct val="100000"/>
              <a:buNone/>
            </a:pPr>
            <a:r>
              <a:rPr lang="en-IN"/>
              <a:t>statement 7;  </a:t>
            </a:r>
            <a:endParaRPr/>
          </a:p>
          <a:p>
            <a:pPr indent="0" lvl="0" marL="0" rtl="0" algn="l">
              <a:spcBef>
                <a:spcPts val="444"/>
              </a:spcBef>
              <a:spcAft>
                <a:spcPts val="0"/>
              </a:spcAft>
              <a:buClr>
                <a:schemeClr val="dk2"/>
              </a:buClr>
              <a:buSzPct val="100000"/>
              <a:buNone/>
            </a:pPr>
            <a:r>
              <a:rPr lang="en-IN"/>
              <a:t>statement 8;  </a:t>
            </a:r>
            <a:endParaRPr/>
          </a:p>
          <a:p>
            <a:pPr indent="0" lvl="0" marL="0" rtl="0" algn="l">
              <a:spcBef>
                <a:spcPts val="444"/>
              </a:spcBef>
              <a:spcAft>
                <a:spcPts val="0"/>
              </a:spcAft>
              <a:buClr>
                <a:schemeClr val="dk2"/>
              </a:buClr>
              <a:buSzPct val="100000"/>
              <a:buNone/>
            </a:pPr>
            <a:r>
              <a:rPr lang="en-IN"/>
              <a:t>statement 9;  </a:t>
            </a:r>
            <a:endParaRPr/>
          </a:p>
          <a:p>
            <a:pPr indent="0" lvl="0" marL="0" rtl="0" algn="l">
              <a:spcBef>
                <a:spcPts val="444"/>
              </a:spcBef>
              <a:spcAft>
                <a:spcPts val="0"/>
              </a:spcAft>
              <a:buClr>
                <a:schemeClr val="dk2"/>
              </a:buClr>
              <a:buSzPct val="100000"/>
              <a:buNone/>
            </a:pPr>
            <a:r>
              <a:rPr lang="en-IN"/>
              <a:t>statement 10;  </a:t>
            </a:r>
            <a:endParaRPr/>
          </a:p>
          <a:p>
            <a:pPr indent="0" lvl="0" marL="0" rtl="0" algn="l">
              <a:spcBef>
                <a:spcPts val="444"/>
              </a:spcBef>
              <a:spcAft>
                <a:spcPts val="0"/>
              </a:spcAft>
              <a:buClr>
                <a:schemeClr val="dk2"/>
              </a:buClr>
              <a:buSzPct val="100000"/>
              <a:buNone/>
            </a:pPr>
            <a:r>
              <a:rPr lang="en-IN"/>
              <a:t>Suppose there are 10 statements in a Java program and an exception occurs at statement 5; the rest of the code will not be executed, i.e., statements 6 to 10 will not be executed. However, when we perform exception handling, the rest of the statements will be executed. That is why we use exception handling in </a:t>
            </a:r>
            <a:r>
              <a:rPr lang="en-IN" u="sng">
                <a:solidFill>
                  <a:schemeClr val="hlink"/>
                </a:solidFill>
                <a:hlinkClick r:id="rId3"/>
              </a:rPr>
              <a:t>Java</a:t>
            </a:r>
            <a:r>
              <a:rPr lang="en-IN"/>
              <a:t>.</a:t>
            </a:r>
            <a:endParaRPr/>
          </a:p>
          <a:p>
            <a:pPr indent="-201930" lvl="0" marL="342900" rtl="0" algn="l">
              <a:spcBef>
                <a:spcPts val="444"/>
              </a:spcBef>
              <a:spcAft>
                <a:spcPts val="0"/>
              </a:spcAft>
              <a:buClr>
                <a:schemeClr val="dk2"/>
              </a:buClr>
              <a:buSzPct val="100000"/>
              <a:buFont typeface="Arial"/>
              <a:buNone/>
            </a:pPr>
            <a:r>
              <a:t/>
            </a:r>
            <a:endParaRPr/>
          </a:p>
          <a:p>
            <a:pPr indent="0" lvl="0" marL="0" rtl="0" algn="l">
              <a:spcBef>
                <a:spcPts val="444"/>
              </a:spcBef>
              <a:spcAft>
                <a:spcPts val="0"/>
              </a:spcAft>
              <a:buClr>
                <a:schemeClr val="dk2"/>
              </a:buClr>
              <a:buSzPct val="100000"/>
              <a:buNone/>
            </a:pPr>
            <a:r>
              <a:t/>
            </a:r>
            <a:endParaRPr b="1">
              <a:solidFill>
                <a:srgbClr val="C00000"/>
              </a:solidFill>
            </a:endParaRPr>
          </a:p>
        </p:txBody>
      </p:sp>
      <p:cxnSp>
        <p:nvCxnSpPr>
          <p:cNvPr id="237" name="Google Shape;237;p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38" name="Google Shape;238;p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39" name="Google Shape;239;p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40" name="Google Shape;240;p5"/>
          <p:cNvPicPr preferRelativeResize="0"/>
          <p:nvPr/>
        </p:nvPicPr>
        <p:blipFill rotWithShape="1">
          <a:blip r:embed="rId4">
            <a:alphaModFix/>
          </a:blip>
          <a:srcRect b="0" l="0" r="0" t="0"/>
          <a:stretch/>
        </p:blipFill>
        <p:spPr>
          <a:xfrm>
            <a:off x="7571327" y="96059"/>
            <a:ext cx="942603" cy="259639"/>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6"/>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C00000"/>
              </a:buClr>
              <a:buSzPts val="2400"/>
              <a:buNone/>
            </a:pPr>
            <a:r>
              <a:rPr b="1" lang="en-IN">
                <a:solidFill>
                  <a:srgbClr val="C00000"/>
                </a:solidFill>
              </a:rPr>
              <a:t>Hierarchy of Java Exception classes</a:t>
            </a:r>
            <a:endParaRPr/>
          </a:p>
          <a:p>
            <a:pPr indent="0" lvl="0" marL="0" rtl="0" algn="l">
              <a:spcBef>
                <a:spcPts val="480"/>
              </a:spcBef>
              <a:spcAft>
                <a:spcPts val="0"/>
              </a:spcAft>
              <a:buClr>
                <a:schemeClr val="dk2"/>
              </a:buClr>
              <a:buSzPts val="2400"/>
              <a:buNone/>
            </a:pPr>
            <a:r>
              <a:rPr lang="en-IN"/>
              <a:t>The </a:t>
            </a:r>
            <a:r>
              <a:rPr b="1" lang="en-IN">
                <a:solidFill>
                  <a:srgbClr val="C00000"/>
                </a:solidFill>
              </a:rPr>
              <a:t>java.lang.Throwable class </a:t>
            </a:r>
            <a:r>
              <a:rPr lang="en-IN"/>
              <a:t>is the root class of Java Exception hierarchy inherited by two subclasses: </a:t>
            </a:r>
            <a:r>
              <a:rPr b="1" lang="en-IN">
                <a:solidFill>
                  <a:srgbClr val="C00000"/>
                </a:solidFill>
              </a:rPr>
              <a:t>Exception and Error</a:t>
            </a:r>
            <a:r>
              <a:rPr lang="en-IN"/>
              <a:t>. The hierarchy of Java Exception classes is given below:</a:t>
            </a:r>
            <a:endParaRPr/>
          </a:p>
          <a:p>
            <a:pPr indent="-190500" lvl="0" marL="342900" rtl="0" algn="l">
              <a:spcBef>
                <a:spcPts val="48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246" name="Google Shape;246;p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47" name="Google Shape;247;p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48" name="Google Shape;248;p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49" name="Google Shape;249;p6"/>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pic>
        <p:nvPicPr>
          <p:cNvPr descr="hierarchy of exception handling" id="250" name="Google Shape;250;p6"/>
          <p:cNvPicPr preferRelativeResize="0"/>
          <p:nvPr/>
        </p:nvPicPr>
        <p:blipFill rotWithShape="1">
          <a:blip r:embed="rId4">
            <a:alphaModFix/>
          </a:blip>
          <a:srcRect b="0" l="0" r="0" t="0"/>
          <a:stretch/>
        </p:blipFill>
        <p:spPr>
          <a:xfrm>
            <a:off x="755576" y="2204864"/>
            <a:ext cx="6912768" cy="4464496"/>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7"/>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256" name="Google Shape;256;p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57" name="Google Shape;257;p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58" name="Google Shape;258;p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59" name="Google Shape;259;p7"/>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260" name="Google Shape;260;p7"/>
          <p:cNvSpPr/>
          <p:nvPr/>
        </p:nvSpPr>
        <p:spPr>
          <a:xfrm>
            <a:off x="539552" y="548680"/>
            <a:ext cx="7503076"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rgbClr val="C00000"/>
                </a:solidFill>
                <a:latin typeface="Calibri"/>
                <a:ea typeface="Calibri"/>
                <a:cs typeface="Calibri"/>
                <a:sym typeface="Calibri"/>
              </a:rPr>
              <a:t>Types of Java Exceptions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There are mainly two types of exceptions: </a:t>
            </a:r>
            <a:r>
              <a:rPr b="1" lang="en-IN" sz="1800">
                <a:solidFill>
                  <a:srgbClr val="C00000"/>
                </a:solidFill>
                <a:latin typeface="Calibri"/>
                <a:ea typeface="Calibri"/>
                <a:cs typeface="Calibri"/>
                <a:sym typeface="Calibri"/>
              </a:rPr>
              <a:t>checked and unchecked. </a:t>
            </a:r>
            <a:endParaRPr b="1" sz="1800">
              <a:solidFill>
                <a:srgbClr val="C00000"/>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An error is considered as the unchecked exception.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However, according to Oracle, there are three types of exceptions namely:</a:t>
            </a:r>
            <a:endParaRPr/>
          </a:p>
          <a:p>
            <a:pPr indent="-285750" lvl="0" marL="285750" marR="0" rtl="0" algn="l">
              <a:spcBef>
                <a:spcPts val="0"/>
              </a:spcBef>
              <a:spcAft>
                <a:spcPts val="0"/>
              </a:spcAft>
              <a:buClr>
                <a:srgbClr val="C00000"/>
              </a:buClr>
              <a:buSzPts val="1800"/>
              <a:buFont typeface="Arial"/>
              <a:buChar char="•"/>
            </a:pPr>
            <a:r>
              <a:rPr lang="en-IN" sz="1800">
                <a:solidFill>
                  <a:srgbClr val="C00000"/>
                </a:solidFill>
                <a:latin typeface="Calibri"/>
                <a:ea typeface="Calibri"/>
                <a:cs typeface="Calibri"/>
                <a:sym typeface="Calibri"/>
              </a:rPr>
              <a:t>Checked Exception</a:t>
            </a:r>
            <a:endParaRPr/>
          </a:p>
          <a:p>
            <a:pPr indent="-285750" lvl="0" marL="285750" marR="0" rtl="0" algn="l">
              <a:spcBef>
                <a:spcPts val="0"/>
              </a:spcBef>
              <a:spcAft>
                <a:spcPts val="0"/>
              </a:spcAft>
              <a:buClr>
                <a:srgbClr val="C00000"/>
              </a:buClr>
              <a:buSzPts val="1800"/>
              <a:buFont typeface="Arial"/>
              <a:buChar char="•"/>
            </a:pPr>
            <a:r>
              <a:rPr lang="en-IN" sz="1800">
                <a:solidFill>
                  <a:srgbClr val="C00000"/>
                </a:solidFill>
                <a:latin typeface="Calibri"/>
                <a:ea typeface="Calibri"/>
                <a:cs typeface="Calibri"/>
                <a:sym typeface="Calibri"/>
              </a:rPr>
              <a:t>Unchecked Exception</a:t>
            </a:r>
            <a:endParaRPr/>
          </a:p>
          <a:p>
            <a:pPr indent="-285750" lvl="0" marL="285750" marR="0" rtl="0" algn="l">
              <a:spcBef>
                <a:spcPts val="0"/>
              </a:spcBef>
              <a:spcAft>
                <a:spcPts val="0"/>
              </a:spcAft>
              <a:buClr>
                <a:srgbClr val="C00000"/>
              </a:buClr>
              <a:buSzPts val="1800"/>
              <a:buFont typeface="Arial"/>
              <a:buChar char="•"/>
            </a:pPr>
            <a:r>
              <a:rPr lang="en-IN" sz="1800">
                <a:solidFill>
                  <a:srgbClr val="C00000"/>
                </a:solidFill>
                <a:latin typeface="Calibri"/>
                <a:ea typeface="Calibri"/>
                <a:cs typeface="Calibri"/>
                <a:sym typeface="Calibri"/>
              </a:rPr>
              <a:t>Error</a:t>
            </a:r>
            <a:endParaRPr/>
          </a:p>
        </p:txBody>
      </p:sp>
      <p:pic>
        <p:nvPicPr>
          <p:cNvPr descr="hierarchy of exception handling" id="261" name="Google Shape;261;p7"/>
          <p:cNvPicPr preferRelativeResize="0"/>
          <p:nvPr/>
        </p:nvPicPr>
        <p:blipFill rotWithShape="1">
          <a:blip r:embed="rId4">
            <a:alphaModFix/>
          </a:blip>
          <a:srcRect b="0" l="0" r="0" t="0"/>
          <a:stretch/>
        </p:blipFill>
        <p:spPr>
          <a:xfrm>
            <a:off x="3526408" y="2204864"/>
            <a:ext cx="4286250" cy="3829051"/>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8"/>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267" name="Google Shape;267;p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68" name="Google Shape;268;p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69" name="Google Shape;269;p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70" name="Google Shape;270;p8"/>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271" name="Google Shape;271;p8"/>
          <p:cNvSpPr/>
          <p:nvPr/>
        </p:nvSpPr>
        <p:spPr>
          <a:xfrm>
            <a:off x="539552" y="548680"/>
            <a:ext cx="7503076"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C00000"/>
                </a:solidFill>
                <a:latin typeface="Calibri"/>
                <a:ea typeface="Calibri"/>
                <a:cs typeface="Calibri"/>
                <a:sym typeface="Calibri"/>
              </a:rPr>
              <a:t>Difference between Checked and Unchecked Exceptions</a:t>
            </a:r>
            <a:endParaRPr/>
          </a:p>
          <a:p>
            <a:pPr indent="0" lvl="0" marL="0" marR="0" rtl="0" algn="l">
              <a:spcBef>
                <a:spcPts val="0"/>
              </a:spcBef>
              <a:spcAft>
                <a:spcPts val="0"/>
              </a:spcAft>
              <a:buNone/>
            </a:pPr>
            <a:r>
              <a:rPr b="1" lang="en-IN" sz="2000">
                <a:solidFill>
                  <a:srgbClr val="C00000"/>
                </a:solidFill>
                <a:latin typeface="Calibri"/>
                <a:ea typeface="Calibri"/>
                <a:cs typeface="Calibri"/>
                <a:sym typeface="Calibri"/>
              </a:rPr>
              <a:t>1) Checked Exception</a:t>
            </a:r>
            <a:endParaRPr/>
          </a:p>
          <a:p>
            <a:pPr indent="0" lvl="0" marL="0" marR="0" rtl="0" algn="l">
              <a:spcBef>
                <a:spcPts val="0"/>
              </a:spcBef>
              <a:spcAft>
                <a:spcPts val="0"/>
              </a:spcAft>
              <a:buNone/>
            </a:pPr>
            <a:r>
              <a:rPr b="1" lang="en-IN" sz="2000">
                <a:solidFill>
                  <a:srgbClr val="0070C0"/>
                </a:solidFill>
                <a:latin typeface="Calibri"/>
                <a:ea typeface="Calibri"/>
                <a:cs typeface="Calibri"/>
                <a:sym typeface="Calibri"/>
              </a:rPr>
              <a:t>The classes that directly inherit the Throwable class except RuntimeException and Error are known as checked exceptions. </a:t>
            </a:r>
            <a:endParaRPr b="1" sz="2000">
              <a:solidFill>
                <a:srgbClr val="0070C0"/>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For example, IOException, SQLException, etc. Checked exceptions are checked at compile-time.</a:t>
            </a:r>
            <a:endParaRPr/>
          </a:p>
          <a:p>
            <a:pPr indent="0" lvl="0" marL="0" marR="0" rtl="0" algn="l">
              <a:spcBef>
                <a:spcPts val="0"/>
              </a:spcBef>
              <a:spcAft>
                <a:spcPts val="0"/>
              </a:spcAft>
              <a:buNone/>
            </a:pPr>
            <a:r>
              <a:rPr b="1" lang="en-IN" sz="2000">
                <a:solidFill>
                  <a:srgbClr val="C00000"/>
                </a:solidFill>
                <a:latin typeface="Calibri"/>
                <a:ea typeface="Calibri"/>
                <a:cs typeface="Calibri"/>
                <a:sym typeface="Calibri"/>
              </a:rPr>
              <a:t>2) Unchecked Exception</a:t>
            </a:r>
            <a:endParaRPr/>
          </a:p>
          <a:p>
            <a:pPr indent="0" lvl="0" marL="0" marR="0" rtl="0" algn="l">
              <a:spcBef>
                <a:spcPts val="0"/>
              </a:spcBef>
              <a:spcAft>
                <a:spcPts val="0"/>
              </a:spcAft>
              <a:buNone/>
            </a:pPr>
            <a:r>
              <a:rPr b="1" lang="en-IN" sz="2000">
                <a:solidFill>
                  <a:srgbClr val="0070C0"/>
                </a:solidFill>
                <a:latin typeface="Calibri"/>
                <a:ea typeface="Calibri"/>
                <a:cs typeface="Calibri"/>
                <a:sym typeface="Calibri"/>
              </a:rPr>
              <a:t>The classes that inherit the RuntimeException are known as unchecked exceptions. </a:t>
            </a:r>
            <a:endParaRPr b="1" sz="2000">
              <a:solidFill>
                <a:srgbClr val="0070C0"/>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For example, ArithmeticException, NullPointerException, ArrayIndexOutOfBoundsException, etc. Unchecked exceptions are not checked at compile-time, but they are checked at runtime.</a:t>
            </a:r>
            <a:endParaRPr/>
          </a:p>
          <a:p>
            <a:pPr indent="0" lvl="0" marL="0" marR="0" rtl="0" algn="l">
              <a:spcBef>
                <a:spcPts val="0"/>
              </a:spcBef>
              <a:spcAft>
                <a:spcPts val="0"/>
              </a:spcAft>
              <a:buNone/>
            </a:pPr>
            <a:r>
              <a:rPr b="1" lang="en-IN" sz="2000">
                <a:solidFill>
                  <a:srgbClr val="C00000"/>
                </a:solidFill>
                <a:latin typeface="Calibri"/>
                <a:ea typeface="Calibri"/>
                <a:cs typeface="Calibri"/>
                <a:sym typeface="Calibri"/>
              </a:rPr>
              <a:t>3) Error</a:t>
            </a:r>
            <a:endParaRPr/>
          </a:p>
          <a:p>
            <a:pPr indent="0" lvl="0" marL="0" marR="0" rtl="0" algn="l">
              <a:spcBef>
                <a:spcPts val="0"/>
              </a:spcBef>
              <a:spcAft>
                <a:spcPts val="0"/>
              </a:spcAft>
              <a:buNone/>
            </a:pPr>
            <a:r>
              <a:rPr b="1" lang="en-IN" sz="2000">
                <a:solidFill>
                  <a:srgbClr val="0070C0"/>
                </a:solidFill>
                <a:latin typeface="Calibri"/>
                <a:ea typeface="Calibri"/>
                <a:cs typeface="Calibri"/>
                <a:sym typeface="Calibri"/>
              </a:rPr>
              <a:t>Error is irrecoverable. </a:t>
            </a:r>
            <a:r>
              <a:rPr lang="en-IN" sz="2000">
                <a:solidFill>
                  <a:schemeClr val="dk1"/>
                </a:solidFill>
                <a:latin typeface="Calibri"/>
                <a:ea typeface="Calibri"/>
                <a:cs typeface="Calibri"/>
                <a:sym typeface="Calibri"/>
              </a:rPr>
              <a:t>Some example of errors are OutOfMemoryError, VirtualMachineError, AssertionError etc.</a:t>
            </a:r>
            <a:endParaRPr/>
          </a:p>
          <a:p>
            <a:pPr indent="0" lvl="0" marL="0" marR="0" rtl="0" algn="l">
              <a:spcBef>
                <a:spcPts val="0"/>
              </a:spcBef>
              <a:spcAft>
                <a:spcPts val="0"/>
              </a:spcAft>
              <a:buNone/>
            </a:pPr>
            <a:r>
              <a:t/>
            </a:r>
            <a:endParaRPr sz="2000">
              <a:solidFill>
                <a:srgbClr val="C00000"/>
              </a:solidFill>
              <a:latin typeface="Calibri"/>
              <a:ea typeface="Calibri"/>
              <a:cs typeface="Calibri"/>
              <a:sym typeface="Calibri"/>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9"/>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a:p>
          <a:p>
            <a:pPr indent="0" lvl="0" marL="0" rtl="0" algn="l">
              <a:spcBef>
                <a:spcPts val="480"/>
              </a:spcBef>
              <a:spcAft>
                <a:spcPts val="0"/>
              </a:spcAft>
              <a:buClr>
                <a:schemeClr val="dk2"/>
              </a:buClr>
              <a:buSzPts val="2400"/>
              <a:buNone/>
            </a:pPr>
            <a:r>
              <a:t/>
            </a:r>
            <a:endParaRPr b="1">
              <a:solidFill>
                <a:srgbClr val="C00000"/>
              </a:solidFill>
            </a:endParaRPr>
          </a:p>
        </p:txBody>
      </p:sp>
      <p:cxnSp>
        <p:nvCxnSpPr>
          <p:cNvPr id="277" name="Google Shape;277;p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78" name="Google Shape;278;p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79" name="Google Shape;279;p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80" name="Google Shape;280;p9"/>
          <p:cNvPicPr preferRelativeResize="0"/>
          <p:nvPr/>
        </p:nvPicPr>
        <p:blipFill rotWithShape="1">
          <a:blip r:embed="rId3">
            <a:alphaModFix/>
          </a:blip>
          <a:srcRect b="0" l="0" r="0" t="0"/>
          <a:stretch/>
        </p:blipFill>
        <p:spPr>
          <a:xfrm>
            <a:off x="7571327" y="96059"/>
            <a:ext cx="942603" cy="259639"/>
          </a:xfrm>
          <a:prstGeom prst="rect">
            <a:avLst/>
          </a:prstGeom>
          <a:noFill/>
          <a:ln>
            <a:noFill/>
          </a:ln>
        </p:spPr>
      </p:pic>
      <p:sp>
        <p:nvSpPr>
          <p:cNvPr id="281" name="Google Shape;281;p9"/>
          <p:cNvSpPr/>
          <p:nvPr/>
        </p:nvSpPr>
        <p:spPr>
          <a:xfrm>
            <a:off x="539552" y="548680"/>
            <a:ext cx="750307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C00000"/>
                </a:solidFill>
                <a:latin typeface="Calibri"/>
                <a:ea typeface="Calibri"/>
                <a:cs typeface="Calibri"/>
                <a:sym typeface="Calibri"/>
              </a:rPr>
              <a:t>Java Exception Keywords</a:t>
            </a:r>
            <a:endParaRPr/>
          </a:p>
          <a:p>
            <a:pPr indent="0" lvl="0" marL="0" marR="0" rtl="0" algn="l">
              <a:spcBef>
                <a:spcPts val="0"/>
              </a:spcBef>
              <a:spcAft>
                <a:spcPts val="0"/>
              </a:spcAft>
              <a:buNone/>
            </a:pPr>
            <a:br>
              <a:rPr lang="en-IN" sz="2000">
                <a:solidFill>
                  <a:schemeClr val="dk1"/>
                </a:solidFill>
                <a:latin typeface="Calibri"/>
                <a:ea typeface="Calibri"/>
                <a:cs typeface="Calibri"/>
                <a:sym typeface="Calibri"/>
              </a:rPr>
            </a:br>
            <a:endParaRPr sz="2000">
              <a:solidFill>
                <a:srgbClr val="C00000"/>
              </a:solidFill>
              <a:latin typeface="Calibri"/>
              <a:ea typeface="Calibri"/>
              <a:cs typeface="Calibri"/>
              <a:sym typeface="Calibri"/>
            </a:endParaRPr>
          </a:p>
        </p:txBody>
      </p:sp>
      <p:graphicFrame>
        <p:nvGraphicFramePr>
          <p:cNvPr id="282" name="Google Shape;282;p9"/>
          <p:cNvGraphicFramePr/>
          <p:nvPr/>
        </p:nvGraphicFramePr>
        <p:xfrm>
          <a:off x="611559" y="1052737"/>
          <a:ext cx="3000000" cy="3000000"/>
        </p:xfrm>
        <a:graphic>
          <a:graphicData uri="http://schemas.openxmlformats.org/drawingml/2006/table">
            <a:tbl>
              <a:tblPr>
                <a:noFill/>
                <a:tableStyleId>{D988527A-86D6-4C04-9E46-152F2C827CD1}</a:tableStyleId>
              </a:tblPr>
              <a:tblGrid>
                <a:gridCol w="1057250"/>
                <a:gridCol w="6373825"/>
              </a:tblGrid>
              <a:tr h="685500">
                <a:tc>
                  <a:txBody>
                    <a:bodyPr/>
                    <a:lstStyle/>
                    <a:p>
                      <a:pPr indent="0" lvl="0" marL="0" marR="0" rtl="0" algn="ctr">
                        <a:spcBef>
                          <a:spcPts val="0"/>
                        </a:spcBef>
                        <a:spcAft>
                          <a:spcPts val="0"/>
                        </a:spcAft>
                        <a:buNone/>
                      </a:pPr>
                      <a:r>
                        <a:rPr lang="en-IN" sz="1600" u="none" cap="none" strike="noStrike">
                          <a:solidFill>
                            <a:srgbClr val="C00000"/>
                          </a:solidFill>
                          <a:latin typeface="times new roman"/>
                          <a:ea typeface="times new roman"/>
                          <a:cs typeface="times new roman"/>
                          <a:sym typeface="times new roman"/>
                        </a:rPr>
                        <a:t>Keyword</a:t>
                      </a:r>
                      <a:endParaRPr/>
                    </a:p>
                  </a:txBody>
                  <a:tcPr marT="61600" marB="61600" marR="61600" marL="61600">
                    <a:lnL cap="flat" cmpd="sng" w="9525">
                      <a:solidFill>
                        <a:srgbClr val="D0331E"/>
                      </a:solidFill>
                      <a:prstDash val="solid"/>
                      <a:round/>
                      <a:headEnd len="sm" w="sm" type="none"/>
                      <a:tailEnd len="sm" w="sm" type="none"/>
                    </a:lnL>
                    <a:lnR cap="flat" cmpd="sng" w="9525">
                      <a:solidFill>
                        <a:srgbClr val="D0331E"/>
                      </a:solidFill>
                      <a:prstDash val="solid"/>
                      <a:round/>
                      <a:headEnd len="sm" w="sm" type="none"/>
                      <a:tailEnd len="sm" w="sm" type="none"/>
                    </a:lnR>
                    <a:lnT cap="flat" cmpd="sng" w="9525">
                      <a:solidFill>
                        <a:srgbClr val="D0331E"/>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ctr">
                        <a:spcBef>
                          <a:spcPts val="0"/>
                        </a:spcBef>
                        <a:spcAft>
                          <a:spcPts val="0"/>
                        </a:spcAft>
                        <a:buNone/>
                      </a:pPr>
                      <a:r>
                        <a:rPr lang="en-IN" sz="1600" u="none" cap="none" strike="noStrike">
                          <a:solidFill>
                            <a:srgbClr val="C00000"/>
                          </a:solidFill>
                          <a:latin typeface="times new roman"/>
                          <a:ea typeface="times new roman"/>
                          <a:cs typeface="times new roman"/>
                          <a:sym typeface="times new roman"/>
                        </a:rPr>
                        <a:t>Description</a:t>
                      </a:r>
                      <a:endParaRPr/>
                    </a:p>
                  </a:txBody>
                  <a:tcPr marT="61600" marB="61600" marR="61600" marL="61600">
                    <a:lnL cap="flat" cmpd="sng" w="9525">
                      <a:solidFill>
                        <a:srgbClr val="D0331E"/>
                      </a:solidFill>
                      <a:prstDash val="solid"/>
                      <a:round/>
                      <a:headEnd len="sm" w="sm" type="none"/>
                      <a:tailEnd len="sm" w="sm" type="none"/>
                    </a:lnL>
                    <a:lnR cap="flat" cmpd="sng" w="9525">
                      <a:solidFill>
                        <a:srgbClr val="D0331E"/>
                      </a:solidFill>
                      <a:prstDash val="solid"/>
                      <a:round/>
                      <a:headEnd len="sm" w="sm" type="none"/>
                      <a:tailEnd len="sm" w="sm" type="none"/>
                    </a:lnR>
                    <a:lnT cap="flat" cmpd="sng" w="9525">
                      <a:solidFill>
                        <a:srgbClr val="D0331E"/>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969250">
                <a:tc>
                  <a:txBody>
                    <a:bodyPr/>
                    <a:lstStyle/>
                    <a:p>
                      <a:pPr indent="0" lvl="0" marL="0" marR="0" rtl="0" algn="just">
                        <a:spcBef>
                          <a:spcPts val="0"/>
                        </a:spcBef>
                        <a:spcAft>
                          <a:spcPts val="0"/>
                        </a:spcAft>
                        <a:buNone/>
                      </a:pPr>
                      <a:r>
                        <a:rPr b="1" lang="en-IN" sz="1800" u="none" cap="none" strike="noStrike">
                          <a:solidFill>
                            <a:srgbClr val="C00000"/>
                          </a:solidFill>
                          <a:latin typeface="Inter"/>
                          <a:ea typeface="Inter"/>
                          <a:cs typeface="Inter"/>
                          <a:sym typeface="Inter"/>
                        </a:rPr>
                        <a:t>try</a:t>
                      </a:r>
                      <a:endParaRPr/>
                    </a:p>
                  </a:txBody>
                  <a:tcPr marT="41075" marB="41075" marR="41075" marL="410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600" u="none" cap="none" strike="noStrike">
                          <a:solidFill>
                            <a:srgbClr val="333333"/>
                          </a:solidFill>
                          <a:latin typeface="Inter"/>
                          <a:ea typeface="Inter"/>
                          <a:cs typeface="Inter"/>
                          <a:sym typeface="Inter"/>
                        </a:rPr>
                        <a:t>The "try" keyword is used to specify a block where we should place an exception code. It means we can't use try block alone. The try block must be followed by either catch or finally.</a:t>
                      </a:r>
                      <a:endParaRPr/>
                    </a:p>
                  </a:txBody>
                  <a:tcPr marT="41075" marB="41075" marR="41075" marL="410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969250">
                <a:tc>
                  <a:txBody>
                    <a:bodyPr/>
                    <a:lstStyle/>
                    <a:p>
                      <a:pPr indent="0" lvl="0" marL="0" marR="0" rtl="0" algn="just">
                        <a:spcBef>
                          <a:spcPts val="0"/>
                        </a:spcBef>
                        <a:spcAft>
                          <a:spcPts val="0"/>
                        </a:spcAft>
                        <a:buNone/>
                      </a:pPr>
                      <a:r>
                        <a:rPr b="1" lang="en-IN" sz="1800" u="none" cap="none" strike="noStrike">
                          <a:solidFill>
                            <a:srgbClr val="C00000"/>
                          </a:solidFill>
                          <a:latin typeface="Inter"/>
                          <a:ea typeface="Inter"/>
                          <a:cs typeface="Inter"/>
                          <a:sym typeface="Inter"/>
                        </a:rPr>
                        <a:t>catch</a:t>
                      </a:r>
                      <a:endParaRPr/>
                    </a:p>
                  </a:txBody>
                  <a:tcPr marT="41075" marB="41075" marR="41075" marL="410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IN" sz="1600" u="none" cap="none" strike="noStrike">
                          <a:solidFill>
                            <a:srgbClr val="333333"/>
                          </a:solidFill>
                          <a:latin typeface="Inter"/>
                          <a:ea typeface="Inter"/>
                          <a:cs typeface="Inter"/>
                          <a:sym typeface="Inter"/>
                        </a:rPr>
                        <a:t>The "catch" block is used to handle the exception. It must be preceded by try block which means we can't use catch block alone. It can be followed by finally block later.</a:t>
                      </a:r>
                      <a:endParaRPr/>
                    </a:p>
                  </a:txBody>
                  <a:tcPr marT="41075" marB="41075" marR="41075" marL="410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821400">
                <a:tc>
                  <a:txBody>
                    <a:bodyPr/>
                    <a:lstStyle/>
                    <a:p>
                      <a:pPr indent="0" lvl="0" marL="0" marR="0" rtl="0" algn="just">
                        <a:spcBef>
                          <a:spcPts val="0"/>
                        </a:spcBef>
                        <a:spcAft>
                          <a:spcPts val="0"/>
                        </a:spcAft>
                        <a:buNone/>
                      </a:pPr>
                      <a:r>
                        <a:rPr b="1" lang="en-IN" sz="1800" u="none" cap="none" strike="noStrike">
                          <a:solidFill>
                            <a:srgbClr val="C00000"/>
                          </a:solidFill>
                          <a:latin typeface="Inter"/>
                          <a:ea typeface="Inter"/>
                          <a:cs typeface="Inter"/>
                          <a:sym typeface="Inter"/>
                        </a:rPr>
                        <a:t>finally</a:t>
                      </a:r>
                      <a:endParaRPr/>
                    </a:p>
                  </a:txBody>
                  <a:tcPr marT="41075" marB="41075" marR="41075" marL="410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600" u="none" cap="none" strike="noStrike">
                          <a:solidFill>
                            <a:srgbClr val="333333"/>
                          </a:solidFill>
                          <a:latin typeface="Inter"/>
                          <a:ea typeface="Inter"/>
                          <a:cs typeface="Inter"/>
                          <a:sym typeface="Inter"/>
                        </a:rPr>
                        <a:t>The "finally" block is used to execute the necessary code of the program. It is executed whether an exception is handled or not.</a:t>
                      </a:r>
                      <a:endParaRPr/>
                    </a:p>
                  </a:txBody>
                  <a:tcPr marT="41075" marB="41075" marR="41075" marL="410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377850">
                <a:tc>
                  <a:txBody>
                    <a:bodyPr/>
                    <a:lstStyle/>
                    <a:p>
                      <a:pPr indent="0" lvl="0" marL="0" marR="0" rtl="0" algn="just">
                        <a:spcBef>
                          <a:spcPts val="0"/>
                        </a:spcBef>
                        <a:spcAft>
                          <a:spcPts val="0"/>
                        </a:spcAft>
                        <a:buNone/>
                      </a:pPr>
                      <a:r>
                        <a:rPr b="1" lang="en-IN" sz="1800" u="none" cap="none" strike="noStrike">
                          <a:solidFill>
                            <a:srgbClr val="C00000"/>
                          </a:solidFill>
                          <a:latin typeface="Inter"/>
                          <a:ea typeface="Inter"/>
                          <a:cs typeface="Inter"/>
                          <a:sym typeface="Inter"/>
                        </a:rPr>
                        <a:t>throw</a:t>
                      </a:r>
                      <a:endParaRPr/>
                    </a:p>
                  </a:txBody>
                  <a:tcPr marT="41075" marB="41075" marR="41075" marL="410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IN" sz="1600" u="none" cap="none" strike="noStrike">
                          <a:solidFill>
                            <a:srgbClr val="333333"/>
                          </a:solidFill>
                          <a:latin typeface="Inter"/>
                          <a:ea typeface="Inter"/>
                          <a:cs typeface="Inter"/>
                          <a:sym typeface="Inter"/>
                        </a:rPr>
                        <a:t>The "throw" keyword is used to throw an exception.</a:t>
                      </a:r>
                      <a:endParaRPr/>
                    </a:p>
                  </a:txBody>
                  <a:tcPr marT="41075" marB="41075" marR="41075" marL="410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1117125">
                <a:tc>
                  <a:txBody>
                    <a:bodyPr/>
                    <a:lstStyle/>
                    <a:p>
                      <a:pPr indent="0" lvl="0" marL="0" marR="0" rtl="0" algn="just">
                        <a:spcBef>
                          <a:spcPts val="0"/>
                        </a:spcBef>
                        <a:spcAft>
                          <a:spcPts val="0"/>
                        </a:spcAft>
                        <a:buNone/>
                      </a:pPr>
                      <a:r>
                        <a:rPr b="1" lang="en-IN" sz="1800" u="none" cap="none" strike="noStrike">
                          <a:solidFill>
                            <a:srgbClr val="C00000"/>
                          </a:solidFill>
                          <a:latin typeface="Inter"/>
                          <a:ea typeface="Inter"/>
                          <a:cs typeface="Inter"/>
                          <a:sym typeface="Inter"/>
                        </a:rPr>
                        <a:t>throws</a:t>
                      </a:r>
                      <a:endParaRPr/>
                    </a:p>
                  </a:txBody>
                  <a:tcPr marT="41075" marB="41075" marR="41075" marL="410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600" u="none" cap="none" strike="noStrike">
                          <a:solidFill>
                            <a:srgbClr val="333333"/>
                          </a:solidFill>
                          <a:latin typeface="Inter"/>
                          <a:ea typeface="Inter"/>
                          <a:cs typeface="Inter"/>
                          <a:sym typeface="Inter"/>
                        </a:rPr>
                        <a:t>The "throws" keyword is used to declare exceptions. It specifies that there may occur an exception in the method. It doesn't throw an exception. It is always used with method signature.</a:t>
                      </a:r>
                      <a:endParaRPr/>
                    </a:p>
                  </a:txBody>
                  <a:tcPr marT="41075" marB="41075" marR="41075" marL="410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mporary Photo Albu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2022-05-17T09:40:20Z</dcterms:created>
</cp:coreProperties>
</file>