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1" r:id="rId6"/>
    <p:sldId id="263" r:id="rId7"/>
    <p:sldId id="271" r:id="rId8"/>
    <p:sldId id="269" r:id="rId9"/>
    <p:sldId id="272" r:id="rId10"/>
    <p:sldId id="270" r:id="rId11"/>
    <p:sldId id="274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7772400" cy="1975104"/>
          </a:xfrm>
        </p:spPr>
        <p:txBody>
          <a:bodyPr/>
          <a:lstStyle/>
          <a:p>
            <a:r>
              <a:rPr lang="en-US" sz="9600" dirty="0" smtClean="0"/>
              <a:t>welcome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lar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58775" y="328930"/>
            <a:ext cx="8326755" cy="533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ma\Desktop\solar-system-a-powerpoint-presentation-by-tanisha-pahwa-5th-26-63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 err="1" smtClean="0"/>
              <a:t>Sadik</a:t>
            </a:r>
            <a:r>
              <a:rPr lang="en-US" sz="3600" dirty="0" smtClean="0"/>
              <a:t> </a:t>
            </a:r>
            <a:r>
              <a:rPr lang="en-US" sz="3600" dirty="0"/>
              <a:t>A</a:t>
            </a:r>
            <a:r>
              <a:rPr lang="en-US" sz="3600" dirty="0" smtClean="0"/>
              <a:t>hmed</a:t>
            </a:r>
            <a:endParaRPr lang="en-US" sz="3600" dirty="0" smtClean="0"/>
          </a:p>
          <a:p>
            <a:r>
              <a:rPr lang="en-US" sz="3600" dirty="0" smtClean="0"/>
              <a:t>011151068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 smtClean="0"/>
              <a:t>Ajmaree</a:t>
            </a:r>
            <a:r>
              <a:rPr lang="en-US" sz="3600" dirty="0" smtClean="0"/>
              <a:t> Sultana </a:t>
            </a:r>
            <a:endParaRPr lang="en-US" sz="3600" dirty="0" smtClean="0"/>
          </a:p>
          <a:p>
            <a:r>
              <a:rPr lang="en-US" sz="3600" dirty="0" smtClean="0"/>
              <a:t>011151081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1143000"/>
          </a:xfrm>
        </p:spPr>
        <p:txBody>
          <a:bodyPr/>
          <a:lstStyle/>
          <a:p>
            <a:r>
              <a:rPr lang="en-US" sz="6600" dirty="0" smtClean="0"/>
              <a:t>     3d solar system</a:t>
            </a:r>
            <a:endParaRPr lang="en-US" sz="6600" dirty="0"/>
          </a:p>
        </p:txBody>
      </p:sp>
      <p:pic>
        <p:nvPicPr>
          <p:cNvPr id="3074" name="Picture 2" descr="C:\Users\Rima\Desktop\solar-system-animated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pupose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To understand …….</a:t>
            </a:r>
            <a:endParaRPr lang="en-US" sz="2800" dirty="0" smtClean="0"/>
          </a:p>
          <a:p>
            <a:r>
              <a:rPr lang="en-US" sz="2800" dirty="0" smtClean="0"/>
              <a:t> Show realistic solar </a:t>
            </a:r>
            <a:r>
              <a:rPr lang="en-US" sz="2800" dirty="0" err="1" smtClean="0"/>
              <a:t>sysytem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098" name="Picture 2" descr="C:\Users\Rima\Desktop\maxresdefault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162800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olar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445" y="0"/>
            <a:ext cx="915860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lar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45770" y="1160780"/>
            <a:ext cx="8399780" cy="449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lar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-22860" y="12065"/>
            <a:ext cx="9161145" cy="685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olar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69265" y="617220"/>
            <a:ext cx="8314055" cy="502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olar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525" y="28575"/>
            <a:ext cx="9145270" cy="682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126</Words>
  <Application>WPS Presentation</Application>
  <PresentationFormat>On-screen Show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Arial Narrow</vt:lpstr>
      <vt:lpstr>Microsoft YaHei</vt:lpstr>
      <vt:lpstr>Calibri</vt:lpstr>
      <vt:lpstr>Horizon</vt:lpstr>
      <vt:lpstr>welcome</vt:lpstr>
      <vt:lpstr>PowerPoint 演示文稿</vt:lpstr>
      <vt:lpstr>     3d solar system</vt:lpstr>
      <vt:lpstr>pupose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</dc:creator>
  <cp:lastModifiedBy>SADIK</cp:lastModifiedBy>
  <cp:revision>16</cp:revision>
  <dcterms:created xsi:type="dcterms:W3CDTF">2018-09-08T16:05:00Z</dcterms:created>
  <dcterms:modified xsi:type="dcterms:W3CDTF">2018-09-10T19:25:18Z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