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  <p:sldId id="265" r:id="rId7"/>
    <p:sldId id="267" r:id="rId8"/>
    <p:sldId id="266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FF33"/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6D167-B853-4957-A55E-50E018013695}" v="308" dt="2018-10-31T00:49:49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anna Maren" userId="c6f7ae2fd313587f" providerId="LiveId" clId="{EDF6D167-B853-4957-A55E-50E018013695}"/>
    <pc:docChg chg="undo custSel addSld delSld modSld sldOrd">
      <pc:chgData name="Alianna Maren" userId="c6f7ae2fd313587f" providerId="LiveId" clId="{EDF6D167-B853-4957-A55E-50E018013695}" dt="2018-10-31T00:49:56.630" v="1902" actId="2696"/>
      <pc:docMkLst>
        <pc:docMk/>
      </pc:docMkLst>
      <pc:sldChg chg="modSp">
        <pc:chgData name="Alianna Maren" userId="c6f7ae2fd313587f" providerId="LiveId" clId="{EDF6D167-B853-4957-A55E-50E018013695}" dt="2018-10-31T00:40:44.101" v="1896" actId="1076"/>
        <pc:sldMkLst>
          <pc:docMk/>
          <pc:sldMk cId="0" sldId="258"/>
        </pc:sldMkLst>
        <pc:spChg chg="mod">
          <ac:chgData name="Alianna Maren" userId="c6f7ae2fd313587f" providerId="LiveId" clId="{EDF6D167-B853-4957-A55E-50E018013695}" dt="2018-10-31T00:38:12.380" v="1856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Alianna Maren" userId="c6f7ae2fd313587f" providerId="LiveId" clId="{EDF6D167-B853-4957-A55E-50E018013695}" dt="2018-10-31T00:40:30.838" v="1891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Alianna Maren" userId="c6f7ae2fd313587f" providerId="LiveId" clId="{EDF6D167-B853-4957-A55E-50E018013695}" dt="2018-10-31T00:38:35.399" v="1883" actId="20577"/>
          <ac:spMkLst>
            <pc:docMk/>
            <pc:sldMk cId="0" sldId="258"/>
            <ac:spMk id="13" creationId="{00000000-0000-0000-0000-000000000000}"/>
          </ac:spMkLst>
        </pc:spChg>
        <pc:grpChg chg="mod">
          <ac:chgData name="Alianna Maren" userId="c6f7ae2fd313587f" providerId="LiveId" clId="{EDF6D167-B853-4957-A55E-50E018013695}" dt="2018-10-31T00:39:48.156" v="1888" actId="14100"/>
          <ac:grpSpMkLst>
            <pc:docMk/>
            <pc:sldMk cId="0" sldId="258"/>
            <ac:grpSpMk id="12" creationId="{00000000-0000-0000-0000-000000000000}"/>
          </ac:grpSpMkLst>
        </pc:grpChg>
        <pc:picChg chg="mod">
          <ac:chgData name="Alianna Maren" userId="c6f7ae2fd313587f" providerId="LiveId" clId="{EDF6D167-B853-4957-A55E-50E018013695}" dt="2018-10-31T00:40:44.101" v="1896" actId="1076"/>
          <ac:picMkLst>
            <pc:docMk/>
            <pc:sldMk cId="0" sldId="258"/>
            <ac:picMk id="4" creationId="{00000000-0000-0000-0000-000000000000}"/>
          </ac:picMkLst>
        </pc:picChg>
        <pc:picChg chg="mod">
          <ac:chgData name="Alianna Maren" userId="c6f7ae2fd313587f" providerId="LiveId" clId="{EDF6D167-B853-4957-A55E-50E018013695}" dt="2018-10-31T00:37:01.996" v="1787" actId="14100"/>
          <ac:picMkLst>
            <pc:docMk/>
            <pc:sldMk cId="0" sldId="258"/>
            <ac:picMk id="2050" creationId="{00000000-0000-0000-0000-000000000000}"/>
          </ac:picMkLst>
        </pc:picChg>
        <pc:picChg chg="mod">
          <ac:chgData name="Alianna Maren" userId="c6f7ae2fd313587f" providerId="LiveId" clId="{EDF6D167-B853-4957-A55E-50E018013695}" dt="2018-10-31T00:40:36.152" v="1895" actId="1036"/>
          <ac:picMkLst>
            <pc:docMk/>
            <pc:sldMk cId="0" sldId="258"/>
            <ac:picMk id="2054" creationId="{00000000-0000-0000-0000-000000000000}"/>
          </ac:picMkLst>
        </pc:picChg>
      </pc:sldChg>
      <pc:sldChg chg="addSp modSp">
        <pc:chgData name="Alianna Maren" userId="c6f7ae2fd313587f" providerId="LiveId" clId="{EDF6D167-B853-4957-A55E-50E018013695}" dt="2018-10-31T00:28:50.092" v="1610" actId="1076"/>
        <pc:sldMkLst>
          <pc:docMk/>
          <pc:sldMk cId="265887211" sldId="259"/>
        </pc:sldMkLst>
        <pc:spChg chg="add mod">
          <ac:chgData name="Alianna Maren" userId="c6f7ae2fd313587f" providerId="LiveId" clId="{EDF6D167-B853-4957-A55E-50E018013695}" dt="2018-10-31T00:28:50.092" v="1610" actId="1076"/>
          <ac:spMkLst>
            <pc:docMk/>
            <pc:sldMk cId="265887211" sldId="259"/>
            <ac:spMk id="3" creationId="{DC79513E-AAB1-48A0-8CAE-098CAE75A050}"/>
          </ac:spMkLst>
        </pc:spChg>
        <pc:picChg chg="mod">
          <ac:chgData name="Alianna Maren" userId="c6f7ae2fd313587f" providerId="LiveId" clId="{EDF6D167-B853-4957-A55E-50E018013695}" dt="2018-10-31T00:27:48.444" v="1463" actId="1076"/>
          <ac:picMkLst>
            <pc:docMk/>
            <pc:sldMk cId="265887211" sldId="259"/>
            <ac:picMk id="2" creationId="{D9A6D878-ED63-49F9-BBA1-3EC189AC4BE7}"/>
          </ac:picMkLst>
        </pc:picChg>
      </pc:sldChg>
      <pc:sldChg chg="addSp modSp">
        <pc:chgData name="Alianna Maren" userId="c6f7ae2fd313587f" providerId="LiveId" clId="{EDF6D167-B853-4957-A55E-50E018013695}" dt="2018-10-31T00:29:43.829" v="1625" actId="1076"/>
        <pc:sldMkLst>
          <pc:docMk/>
          <pc:sldMk cId="2547231806" sldId="260"/>
        </pc:sldMkLst>
        <pc:spChg chg="add mod">
          <ac:chgData name="Alianna Maren" userId="c6f7ae2fd313587f" providerId="LiveId" clId="{EDF6D167-B853-4957-A55E-50E018013695}" dt="2018-10-31T00:29:43.829" v="1625" actId="1076"/>
          <ac:spMkLst>
            <pc:docMk/>
            <pc:sldMk cId="2547231806" sldId="260"/>
            <ac:spMk id="3" creationId="{D54D5421-61D3-4513-97C1-3CC5D1034CCC}"/>
          </ac:spMkLst>
        </pc:spChg>
        <pc:picChg chg="mod modCrop">
          <ac:chgData name="Alianna Maren" userId="c6f7ae2fd313587f" providerId="LiveId" clId="{EDF6D167-B853-4957-A55E-50E018013695}" dt="2018-10-31T00:29:24.229" v="1615" actId="732"/>
          <ac:picMkLst>
            <pc:docMk/>
            <pc:sldMk cId="2547231806" sldId="260"/>
            <ac:picMk id="4" creationId="{F6231E48-CF5C-4C67-AA7A-D4B7C72CA034}"/>
          </ac:picMkLst>
        </pc:picChg>
      </pc:sldChg>
      <pc:sldChg chg="addSp modSp">
        <pc:chgData name="Alianna Maren" userId="c6f7ae2fd313587f" providerId="LiveId" clId="{EDF6D167-B853-4957-A55E-50E018013695}" dt="2018-10-31T00:30:17.165" v="1647" actId="1076"/>
        <pc:sldMkLst>
          <pc:docMk/>
          <pc:sldMk cId="244993213" sldId="261"/>
        </pc:sldMkLst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6" creationId="{2656B62E-C435-4788-ADEF-E6617FBF7683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13" creationId="{5B7B10F4-FF80-4E1C-8CA8-86E4A70141AC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14" creationId="{A5824B54-5C5A-4020-90D5-D7B4E9709290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15" creationId="{24529095-45E9-4843-8971-4F853DF44732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16" creationId="{DDB747E9-2A49-4B3A-BEFC-7DF70E441975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17" creationId="{ACC4C589-9C90-457F-952F-579C476645E1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18" creationId="{89A6A742-3AB0-413A-BDAF-26A95F19BF5F}"/>
          </ac:spMkLst>
        </pc:spChg>
        <pc:spChg chg="add mod">
          <ac:chgData name="Alianna Maren" userId="c6f7ae2fd313587f" providerId="LiveId" clId="{EDF6D167-B853-4957-A55E-50E018013695}" dt="2018-10-31T00:30:17.165" v="1647" actId="1076"/>
          <ac:spMkLst>
            <pc:docMk/>
            <pc:sldMk cId="244993213" sldId="261"/>
            <ac:spMk id="20" creationId="{8368167A-36E1-4221-98D0-4603E8BBFFC7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25" creationId="{CAC90D47-B331-40E5-AD7A-6BD6B558FD9C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26" creationId="{6E9A1233-8CF7-4843-9609-B00A8350C394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27" creationId="{98993DA0-FFDB-4098-BF19-EB383635212C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28" creationId="{BA2813FE-7DFB-45CD-BEBC-9C8AD3745DEA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29" creationId="{E3332B14-8122-4F36-A792-8559D84B1CBE}"/>
          </ac:spMkLst>
        </pc:spChg>
        <pc:spChg chg="mod">
          <ac:chgData name="Alianna Maren" userId="c6f7ae2fd313587f" providerId="LiveId" clId="{EDF6D167-B853-4957-A55E-50E018013695}" dt="2018-10-31T00:29:57.324" v="1643" actId="1036"/>
          <ac:spMkLst>
            <pc:docMk/>
            <pc:sldMk cId="244993213" sldId="261"/>
            <ac:spMk id="32" creationId="{7A1283CB-86C4-4A99-A5A0-25E04045A340}"/>
          </ac:spMkLst>
        </pc:spChg>
        <pc:grpChg chg="mod">
          <ac:chgData name="Alianna Maren" userId="c6f7ae2fd313587f" providerId="LiveId" clId="{EDF6D167-B853-4957-A55E-50E018013695}" dt="2018-10-31T00:29:57.324" v="1643" actId="1036"/>
          <ac:grpSpMkLst>
            <pc:docMk/>
            <pc:sldMk cId="244993213" sldId="261"/>
            <ac:grpSpMk id="5" creationId="{D1EF79C3-83D2-48B5-A3DF-00806312520D}"/>
          </ac:grpSpMkLst>
        </pc:grpChg>
        <pc:picChg chg="mod">
          <ac:chgData name="Alianna Maren" userId="c6f7ae2fd313587f" providerId="LiveId" clId="{EDF6D167-B853-4957-A55E-50E018013695}" dt="2018-10-31T00:29:57.324" v="1643" actId="1036"/>
          <ac:picMkLst>
            <pc:docMk/>
            <pc:sldMk cId="244993213" sldId="261"/>
            <ac:picMk id="12" creationId="{3FFDFF33-F2D6-4B0E-AAB2-2A11612BCE53}"/>
          </ac:picMkLst>
        </pc:picChg>
      </pc:sldChg>
      <pc:sldChg chg="addSp modSp">
        <pc:chgData name="Alianna Maren" userId="c6f7ae2fd313587f" providerId="LiveId" clId="{EDF6D167-B853-4957-A55E-50E018013695}" dt="2018-10-31T00:31:24.836" v="1676" actId="1036"/>
        <pc:sldMkLst>
          <pc:docMk/>
          <pc:sldMk cId="663023932" sldId="262"/>
        </pc:sldMkLst>
        <pc:spChg chg="mod">
          <ac:chgData name="Alianna Maren" userId="c6f7ae2fd313587f" providerId="LiveId" clId="{EDF6D167-B853-4957-A55E-50E018013695}" dt="2018-10-31T00:31:05.413" v="1660" actId="1036"/>
          <ac:spMkLst>
            <pc:docMk/>
            <pc:sldMk cId="663023932" sldId="262"/>
            <ac:spMk id="13" creationId="{6FA1C146-345C-4923-B986-18561C1FA3ED}"/>
          </ac:spMkLst>
        </pc:spChg>
        <pc:spChg chg="mod">
          <ac:chgData name="Alianna Maren" userId="c6f7ae2fd313587f" providerId="LiveId" clId="{EDF6D167-B853-4957-A55E-50E018013695}" dt="2018-10-31T00:31:05.413" v="1660" actId="1036"/>
          <ac:spMkLst>
            <pc:docMk/>
            <pc:sldMk cId="663023932" sldId="262"/>
            <ac:spMk id="14" creationId="{FA551011-82FE-431C-8DFF-69E76435C84D}"/>
          </ac:spMkLst>
        </pc:spChg>
        <pc:spChg chg="mod">
          <ac:chgData name="Alianna Maren" userId="c6f7ae2fd313587f" providerId="LiveId" clId="{EDF6D167-B853-4957-A55E-50E018013695}" dt="2018-10-31T00:31:24.836" v="1676" actId="1036"/>
          <ac:spMkLst>
            <pc:docMk/>
            <pc:sldMk cId="663023932" sldId="262"/>
            <ac:spMk id="15" creationId="{D7E40C2D-CB2E-4551-A7CF-77317C891C2E}"/>
          </ac:spMkLst>
        </pc:spChg>
        <pc:spChg chg="mod">
          <ac:chgData name="Alianna Maren" userId="c6f7ae2fd313587f" providerId="LiveId" clId="{EDF6D167-B853-4957-A55E-50E018013695}" dt="2018-10-31T00:31:05.413" v="1660" actId="1036"/>
          <ac:spMkLst>
            <pc:docMk/>
            <pc:sldMk cId="663023932" sldId="262"/>
            <ac:spMk id="16" creationId="{B73E1ABC-DCF6-47AA-A50F-9C8F54D0350B}"/>
          </ac:spMkLst>
        </pc:spChg>
        <pc:spChg chg="mod">
          <ac:chgData name="Alianna Maren" userId="c6f7ae2fd313587f" providerId="LiveId" clId="{EDF6D167-B853-4957-A55E-50E018013695}" dt="2018-10-31T00:31:05.413" v="1660" actId="1036"/>
          <ac:spMkLst>
            <pc:docMk/>
            <pc:sldMk cId="663023932" sldId="262"/>
            <ac:spMk id="17" creationId="{98B04E79-6250-4C90-80BD-FAAED4B28E1A}"/>
          </ac:spMkLst>
        </pc:spChg>
        <pc:spChg chg="mod">
          <ac:chgData name="Alianna Maren" userId="c6f7ae2fd313587f" providerId="LiveId" clId="{EDF6D167-B853-4957-A55E-50E018013695}" dt="2018-10-31T00:31:24.836" v="1676" actId="1036"/>
          <ac:spMkLst>
            <pc:docMk/>
            <pc:sldMk cId="663023932" sldId="262"/>
            <ac:spMk id="18" creationId="{5C80B4A9-9203-4A42-B06B-4E967F987EA1}"/>
          </ac:spMkLst>
        </pc:spChg>
        <pc:spChg chg="mod">
          <ac:chgData name="Alianna Maren" userId="c6f7ae2fd313587f" providerId="LiveId" clId="{EDF6D167-B853-4957-A55E-50E018013695}" dt="2018-10-31T00:31:24.836" v="1676" actId="1036"/>
          <ac:spMkLst>
            <pc:docMk/>
            <pc:sldMk cId="663023932" sldId="262"/>
            <ac:spMk id="19" creationId="{8D045268-8588-48C8-A981-383728EB95E2}"/>
          </ac:spMkLst>
        </pc:spChg>
        <pc:spChg chg="mod">
          <ac:chgData name="Alianna Maren" userId="c6f7ae2fd313587f" providerId="LiveId" clId="{EDF6D167-B853-4957-A55E-50E018013695}" dt="2018-10-31T00:31:05.413" v="1660" actId="1036"/>
          <ac:spMkLst>
            <pc:docMk/>
            <pc:sldMk cId="663023932" sldId="262"/>
            <ac:spMk id="20" creationId="{0C905F59-E6D4-4C3A-AADE-0E8056D2AEAD}"/>
          </ac:spMkLst>
        </pc:spChg>
        <pc:spChg chg="add mod">
          <ac:chgData name="Alianna Maren" userId="c6f7ae2fd313587f" providerId="LiveId" clId="{EDF6D167-B853-4957-A55E-50E018013695}" dt="2018-10-31T00:30:58.205" v="1654" actId="1076"/>
          <ac:spMkLst>
            <pc:docMk/>
            <pc:sldMk cId="663023932" sldId="262"/>
            <ac:spMk id="21" creationId="{ECAF0657-6B10-4019-9973-5AB97BF0F416}"/>
          </ac:spMkLst>
        </pc:spChg>
        <pc:grpChg chg="mod">
          <ac:chgData name="Alianna Maren" userId="c6f7ae2fd313587f" providerId="LiveId" clId="{EDF6D167-B853-4957-A55E-50E018013695}" dt="2018-10-31T00:31:24.836" v="1676" actId="1036"/>
          <ac:grpSpMkLst>
            <pc:docMk/>
            <pc:sldMk cId="663023932" sldId="262"/>
            <ac:grpSpMk id="12" creationId="{FF37FF24-B551-4BF4-AD4F-5AC52FD74B2F}"/>
          </ac:grpSpMkLst>
        </pc:grpChg>
        <pc:picChg chg="mod">
          <ac:chgData name="Alianna Maren" userId="c6f7ae2fd313587f" providerId="LiveId" clId="{EDF6D167-B853-4957-A55E-50E018013695}" dt="2018-10-31T00:31:05.413" v="1660" actId="1036"/>
          <ac:picMkLst>
            <pc:docMk/>
            <pc:sldMk cId="663023932" sldId="262"/>
            <ac:picMk id="2" creationId="{D9A6D878-ED63-49F9-BBA1-3EC189AC4BE7}"/>
          </ac:picMkLst>
        </pc:picChg>
      </pc:sldChg>
      <pc:sldChg chg="modSp del">
        <pc:chgData name="Alianna Maren" userId="c6f7ae2fd313587f" providerId="LiveId" clId="{EDF6D167-B853-4957-A55E-50E018013695}" dt="2018-10-31T00:32:35.497" v="1697" actId="2696"/>
        <pc:sldMkLst>
          <pc:docMk/>
          <pc:sldMk cId="3473800178" sldId="263"/>
        </pc:sldMkLst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6" creationId="{2656B62E-C435-4788-ADEF-E6617FBF7683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13" creationId="{5B7B10F4-FF80-4E1C-8CA8-86E4A70141AC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14" creationId="{A5824B54-5C5A-4020-90D5-D7B4E9709290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15" creationId="{24529095-45E9-4843-8971-4F853DF44732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16" creationId="{DDB747E9-2A49-4B3A-BEFC-7DF70E441975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17" creationId="{ACC4C589-9C90-457F-952F-579C476645E1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18" creationId="{89A6A742-3AB0-413A-BDAF-26A95F19BF5F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25" creationId="{CAC90D47-B331-40E5-AD7A-6BD6B558FD9C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26" creationId="{6E9A1233-8CF7-4843-9609-B00A8350C394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27" creationId="{98993DA0-FFDB-4098-BF19-EB383635212C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28" creationId="{BA2813FE-7DFB-45CD-BEBC-9C8AD3745DEA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29" creationId="{E3332B14-8122-4F36-A792-8559D84B1CBE}"/>
          </ac:spMkLst>
        </pc:spChg>
        <pc:spChg chg="mod">
          <ac:chgData name="Alianna Maren" userId="c6f7ae2fd313587f" providerId="LiveId" clId="{EDF6D167-B853-4957-A55E-50E018013695}" dt="2018-10-31T00:31:56.405" v="1696" actId="1036"/>
          <ac:spMkLst>
            <pc:docMk/>
            <pc:sldMk cId="3473800178" sldId="263"/>
            <ac:spMk id="32" creationId="{7A1283CB-86C4-4A99-A5A0-25E04045A340}"/>
          </ac:spMkLst>
        </pc:spChg>
        <pc:grpChg chg="mod">
          <ac:chgData name="Alianna Maren" userId="c6f7ae2fd313587f" providerId="LiveId" clId="{EDF6D167-B853-4957-A55E-50E018013695}" dt="2018-10-31T00:31:56.405" v="1696" actId="1036"/>
          <ac:grpSpMkLst>
            <pc:docMk/>
            <pc:sldMk cId="3473800178" sldId="263"/>
            <ac:grpSpMk id="5" creationId="{D1EF79C3-83D2-48B5-A3DF-00806312520D}"/>
          </ac:grpSpMkLst>
        </pc:grpChg>
        <pc:picChg chg="mod">
          <ac:chgData name="Alianna Maren" userId="c6f7ae2fd313587f" providerId="LiveId" clId="{EDF6D167-B853-4957-A55E-50E018013695}" dt="2018-10-31T00:31:56.405" v="1696" actId="1036"/>
          <ac:picMkLst>
            <pc:docMk/>
            <pc:sldMk cId="3473800178" sldId="263"/>
            <ac:picMk id="12" creationId="{3FFDFF33-F2D6-4B0E-AAB2-2A11612BCE53}"/>
          </ac:picMkLst>
        </pc:picChg>
      </pc:sldChg>
      <pc:sldChg chg="modSp del">
        <pc:chgData name="Alianna Maren" userId="c6f7ae2fd313587f" providerId="LiveId" clId="{EDF6D167-B853-4957-A55E-50E018013695}" dt="2018-10-31T00:34:33.466" v="1761" actId="2696"/>
        <pc:sldMkLst>
          <pc:docMk/>
          <pc:sldMk cId="2886726511" sldId="264"/>
        </pc:sldMkLst>
        <pc:picChg chg="mod">
          <ac:chgData name="Alianna Maren" userId="c6f7ae2fd313587f" providerId="LiveId" clId="{EDF6D167-B853-4957-A55E-50E018013695}" dt="2018-10-31T00:31:43.238" v="1677" actId="1076"/>
          <ac:picMkLst>
            <pc:docMk/>
            <pc:sldMk cId="2886726511" sldId="264"/>
            <ac:picMk id="3" creationId="{621156B6-9ECA-4E02-B35B-54A602A27095}"/>
          </ac:picMkLst>
        </pc:picChg>
      </pc:sldChg>
      <pc:sldChg chg="addSp delSp modSp add">
        <pc:chgData name="Alianna Maren" userId="c6f7ae2fd313587f" providerId="LiveId" clId="{EDF6D167-B853-4957-A55E-50E018013695}" dt="2018-10-31T00:35:09.757" v="1785" actId="1076"/>
        <pc:sldMkLst>
          <pc:docMk/>
          <pc:sldMk cId="2184772143" sldId="265"/>
        </pc:sldMkLst>
        <pc:spChg chg="add mod">
          <ac:chgData name="Alianna Maren" userId="c6f7ae2fd313587f" providerId="LiveId" clId="{EDF6D167-B853-4957-A55E-50E018013695}" dt="2018-10-31T00:35:09.757" v="1785" actId="1076"/>
          <ac:spMkLst>
            <pc:docMk/>
            <pc:sldMk cId="2184772143" sldId="265"/>
            <ac:spMk id="8" creationId="{576EF4A7-FD12-46B0-8413-0D348CD9555F}"/>
          </ac:spMkLst>
        </pc:spChg>
        <pc:picChg chg="add del mod modCrop">
          <ac:chgData name="Alianna Maren" userId="c6f7ae2fd313587f" providerId="LiveId" clId="{EDF6D167-B853-4957-A55E-50E018013695}" dt="2018-10-30T17:45:45.383" v="18" actId="478"/>
          <ac:picMkLst>
            <pc:docMk/>
            <pc:sldMk cId="2184772143" sldId="265"/>
            <ac:picMk id="2" creationId="{E790AA5D-F002-4D97-B1D6-78E414F6BA90}"/>
          </ac:picMkLst>
        </pc:picChg>
        <pc:picChg chg="add del mod modCrop">
          <ac:chgData name="Alianna Maren" userId="c6f7ae2fd313587f" providerId="LiveId" clId="{EDF6D167-B853-4957-A55E-50E018013695}" dt="2018-10-30T17:46:16.439" v="25" actId="478"/>
          <ac:picMkLst>
            <pc:docMk/>
            <pc:sldMk cId="2184772143" sldId="265"/>
            <ac:picMk id="3" creationId="{B7C06E60-AF0A-4318-9B19-AE5C4E52B384}"/>
          </ac:picMkLst>
        </pc:picChg>
        <pc:picChg chg="add del">
          <ac:chgData name="Alianna Maren" userId="c6f7ae2fd313587f" providerId="LiveId" clId="{EDF6D167-B853-4957-A55E-50E018013695}" dt="2018-10-30T17:46:23.981" v="27" actId="478"/>
          <ac:picMkLst>
            <pc:docMk/>
            <pc:sldMk cId="2184772143" sldId="265"/>
            <ac:picMk id="4" creationId="{A54EFF5C-B20E-454F-A6DF-1117823B570B}"/>
          </ac:picMkLst>
        </pc:picChg>
        <pc:picChg chg="add del">
          <ac:chgData name="Alianna Maren" userId="c6f7ae2fd313587f" providerId="LiveId" clId="{EDF6D167-B853-4957-A55E-50E018013695}" dt="2018-10-30T17:46:50.369" v="29" actId="478"/>
          <ac:picMkLst>
            <pc:docMk/>
            <pc:sldMk cId="2184772143" sldId="265"/>
            <ac:picMk id="5" creationId="{DE7175C3-1599-4F30-B3A6-6446AB292A4D}"/>
          </ac:picMkLst>
        </pc:picChg>
        <pc:picChg chg="add mod modCrop">
          <ac:chgData name="Alianna Maren" userId="c6f7ae2fd313587f" providerId="LiveId" clId="{EDF6D167-B853-4957-A55E-50E018013695}" dt="2018-10-30T17:49:47.695" v="57" actId="1076"/>
          <ac:picMkLst>
            <pc:docMk/>
            <pc:sldMk cId="2184772143" sldId="265"/>
            <ac:picMk id="6" creationId="{B865375D-AD0B-49BB-A19D-BA0B793BFDEE}"/>
          </ac:picMkLst>
        </pc:picChg>
        <pc:picChg chg="add mod modCrop">
          <ac:chgData name="Alianna Maren" userId="c6f7ae2fd313587f" providerId="LiveId" clId="{EDF6D167-B853-4957-A55E-50E018013695}" dt="2018-10-30T17:50:46.100" v="66" actId="1076"/>
          <ac:picMkLst>
            <pc:docMk/>
            <pc:sldMk cId="2184772143" sldId="265"/>
            <ac:picMk id="7" creationId="{AD06EA1C-826E-493D-A97C-3CDA4C6DE0AA}"/>
          </ac:picMkLst>
        </pc:picChg>
      </pc:sldChg>
      <pc:sldChg chg="addSp delSp modSp add ord">
        <pc:chgData name="Alianna Maren" userId="c6f7ae2fd313587f" providerId="LiveId" clId="{EDF6D167-B853-4957-A55E-50E018013695}" dt="2018-10-30T19:37:56.880" v="717" actId="1076"/>
        <pc:sldMkLst>
          <pc:docMk/>
          <pc:sldMk cId="239666690" sldId="266"/>
        </pc:sldMkLst>
        <pc:spChg chg="add mod or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2" creationId="{76971F37-2452-4AE8-BFE6-281BA211F57D}"/>
          </ac:spMkLst>
        </pc:spChg>
        <pc:spChg chg="add mo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3" creationId="{26DFBE74-5B1F-43D0-B5B7-44B6DDFC20AC}"/>
          </ac:spMkLst>
        </pc:spChg>
        <pc:spChg chg="add mo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4" creationId="{C92A3BC4-14A4-40F4-8975-BEBB60CE6836}"/>
          </ac:spMkLst>
        </pc:spChg>
        <pc:spChg chg="mo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6" creationId="{2656B62E-C435-4788-ADEF-E6617FBF7683}"/>
          </ac:spMkLst>
        </pc:spChg>
        <pc:spChg chg="add mod">
          <ac:chgData name="Alianna Maren" userId="c6f7ae2fd313587f" providerId="LiveId" clId="{EDF6D167-B853-4957-A55E-50E018013695}" dt="2018-10-30T19:33:37.621" v="662" actId="1076"/>
          <ac:spMkLst>
            <pc:docMk/>
            <pc:sldMk cId="239666690" sldId="266"/>
            <ac:spMk id="7" creationId="{6C251396-288D-42AC-BF54-FA059AF855F2}"/>
          </ac:spMkLst>
        </pc:spChg>
        <pc:spChg chg="add mod">
          <ac:chgData name="Alianna Maren" userId="c6f7ae2fd313587f" providerId="LiveId" clId="{EDF6D167-B853-4957-A55E-50E018013695}" dt="2018-10-30T19:26:07.736" v="632" actId="1076"/>
          <ac:spMkLst>
            <pc:docMk/>
            <pc:sldMk cId="239666690" sldId="266"/>
            <ac:spMk id="8" creationId="{8957B411-7306-4131-9216-A065A9F3B864}"/>
          </ac:spMkLst>
        </pc:spChg>
        <pc:spChg chg="mod or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13" creationId="{5B7B10F4-FF80-4E1C-8CA8-86E4A70141AC}"/>
          </ac:spMkLst>
        </pc:spChg>
        <pc:spChg chg="mod or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14" creationId="{A5824B54-5C5A-4020-90D5-D7B4E9709290}"/>
          </ac:spMkLst>
        </pc:spChg>
        <pc:spChg chg="mod or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15" creationId="{24529095-45E9-4843-8971-4F853DF44732}"/>
          </ac:spMkLst>
        </pc:spChg>
        <pc:spChg chg="mod or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16" creationId="{DDB747E9-2A49-4B3A-BEFC-7DF70E441975}"/>
          </ac:spMkLst>
        </pc:spChg>
        <pc:spChg chg="mod or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17" creationId="{ACC4C589-9C90-457F-952F-579C476645E1}"/>
          </ac:spMkLst>
        </pc:spChg>
        <pc:spChg chg="mod or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18" creationId="{89A6A742-3AB0-413A-BDAF-26A95F19BF5F}"/>
          </ac:spMkLst>
        </pc:spChg>
        <pc:spChg chg="add del mod">
          <ac:chgData name="Alianna Maren" userId="c6f7ae2fd313587f" providerId="LiveId" clId="{EDF6D167-B853-4957-A55E-50E018013695}" dt="2018-10-30T19:25:37.025" v="627" actId="478"/>
          <ac:spMkLst>
            <pc:docMk/>
            <pc:sldMk cId="239666690" sldId="266"/>
            <ac:spMk id="19" creationId="{3B439479-3EA5-42CA-92D0-3352E8500079}"/>
          </ac:spMkLst>
        </pc:spChg>
        <pc:spChg chg="add mo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21" creationId="{0BC5FD8E-3502-460A-9562-D7EABAFDE366}"/>
          </ac:spMkLst>
        </pc:spChg>
        <pc:spChg chg="add mo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22" creationId="{098E29AE-DCE5-4548-AE25-6BB2757F6FB2}"/>
          </ac:spMkLst>
        </pc:spChg>
        <pc:spChg chg="add mod">
          <ac:chgData name="Alianna Maren" userId="c6f7ae2fd313587f" providerId="LiveId" clId="{EDF6D167-B853-4957-A55E-50E018013695}" dt="2018-10-30T19:35:04.760" v="693" actId="1076"/>
          <ac:spMkLst>
            <pc:docMk/>
            <pc:sldMk cId="239666690" sldId="266"/>
            <ac:spMk id="24" creationId="{E0F03C85-52F8-421B-AC9C-B45A17F1B817}"/>
          </ac:spMkLst>
        </pc:spChg>
        <pc:spChg chg="mod ord">
          <ac:chgData name="Alianna Maren" userId="c6f7ae2fd313587f" providerId="LiveId" clId="{EDF6D167-B853-4957-A55E-50E018013695}" dt="2018-10-30T19:34:18.635" v="687" actId="1037"/>
          <ac:spMkLst>
            <pc:docMk/>
            <pc:sldMk cId="239666690" sldId="266"/>
            <ac:spMk id="25" creationId="{CAC90D47-B331-40E5-AD7A-6BD6B558FD9C}"/>
          </ac:spMkLst>
        </pc:spChg>
        <pc:spChg chg="mo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26" creationId="{6E9A1233-8CF7-4843-9609-B00A8350C394}"/>
          </ac:spMkLst>
        </pc:spChg>
        <pc:spChg chg="mod">
          <ac:chgData name="Alianna Maren" userId="c6f7ae2fd313587f" providerId="LiveId" clId="{EDF6D167-B853-4957-A55E-50E018013695}" dt="2018-10-30T19:26:00.193" v="631" actId="164"/>
          <ac:spMkLst>
            <pc:docMk/>
            <pc:sldMk cId="239666690" sldId="266"/>
            <ac:spMk id="27" creationId="{98993DA0-FFDB-4098-BF19-EB383635212C}"/>
          </ac:spMkLst>
        </pc:spChg>
        <pc:spChg chg="del">
          <ac:chgData name="Alianna Maren" userId="c6f7ae2fd313587f" providerId="LiveId" clId="{EDF6D167-B853-4957-A55E-50E018013695}" dt="2018-10-30T18:00:13.773" v="192" actId="478"/>
          <ac:spMkLst>
            <pc:docMk/>
            <pc:sldMk cId="239666690" sldId="266"/>
            <ac:spMk id="28" creationId="{BA2813FE-7DFB-45CD-BEBC-9C8AD3745DEA}"/>
          </ac:spMkLst>
        </pc:spChg>
        <pc:spChg chg="del mod">
          <ac:chgData name="Alianna Maren" userId="c6f7ae2fd313587f" providerId="LiveId" clId="{EDF6D167-B853-4957-A55E-50E018013695}" dt="2018-10-30T18:01:21.789" v="202" actId="478"/>
          <ac:spMkLst>
            <pc:docMk/>
            <pc:sldMk cId="239666690" sldId="266"/>
            <ac:spMk id="29" creationId="{E3332B14-8122-4F36-A792-8559D84B1CBE}"/>
          </ac:spMkLst>
        </pc:spChg>
        <pc:spChg chg="add mo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30" creationId="{BE57F314-87C8-4DBA-A3D8-C2E4C6759278}"/>
          </ac:spMkLst>
        </pc:spChg>
        <pc:spChg chg="add mod or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31" creationId="{88514733-E91C-4CA2-8C2D-9F8CBCE6B71A}"/>
          </ac:spMkLst>
        </pc:spChg>
        <pc:spChg chg="del mod">
          <ac:chgData name="Alianna Maren" userId="c6f7ae2fd313587f" providerId="LiveId" clId="{EDF6D167-B853-4957-A55E-50E018013695}" dt="2018-10-30T18:14:21.653" v="310" actId="478"/>
          <ac:spMkLst>
            <pc:docMk/>
            <pc:sldMk cId="239666690" sldId="266"/>
            <ac:spMk id="32" creationId="{7A1283CB-86C4-4A99-A5A0-25E04045A340}"/>
          </ac:spMkLst>
        </pc:spChg>
        <pc:spChg chg="add mo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33" creationId="{7F93160E-BCBB-434C-BAF7-AD83A1A5AB0D}"/>
          </ac:spMkLst>
        </pc:spChg>
        <pc:spChg chg="add mod or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34" creationId="{EB0F3470-E9A8-42DD-9AD0-BBC5EB497B75}"/>
          </ac:spMkLst>
        </pc:spChg>
        <pc:spChg chg="add mo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35" creationId="{8753AFAF-8622-4280-8E97-9BD8BC4C1AC6}"/>
          </ac:spMkLst>
        </pc:spChg>
        <pc:spChg chg="add mod or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36" creationId="{33ED9B8C-C5EC-4B41-A962-0F274BCD006F}"/>
          </ac:spMkLst>
        </pc:spChg>
        <pc:spChg chg="add mo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37" creationId="{175FCCA9-47C1-457A-BA86-9D246AE9605B}"/>
          </ac:spMkLst>
        </pc:spChg>
        <pc:spChg chg="add mod">
          <ac:chgData name="Alianna Maren" userId="c6f7ae2fd313587f" providerId="LiveId" clId="{EDF6D167-B853-4957-A55E-50E018013695}" dt="2018-10-30T19:26:00.193" v="631" actId="164"/>
          <ac:spMkLst>
            <pc:docMk/>
            <pc:sldMk cId="239666690" sldId="266"/>
            <ac:spMk id="38" creationId="{1E37D63F-C6A1-4DF4-9215-C1753275CF87}"/>
          </ac:spMkLst>
        </pc:spChg>
        <pc:spChg chg="add mod">
          <ac:chgData name="Alianna Maren" userId="c6f7ae2fd313587f" providerId="LiveId" clId="{EDF6D167-B853-4957-A55E-50E018013695}" dt="2018-10-30T19:34:13.896" v="675" actId="1037"/>
          <ac:spMkLst>
            <pc:docMk/>
            <pc:sldMk cId="239666690" sldId="266"/>
            <ac:spMk id="40" creationId="{C1E28E6E-9410-458E-A020-E6721C8B4490}"/>
          </ac:spMkLst>
        </pc:spChg>
        <pc:spChg chg="add mod">
          <ac:chgData name="Alianna Maren" userId="c6f7ae2fd313587f" providerId="LiveId" clId="{EDF6D167-B853-4957-A55E-50E018013695}" dt="2018-10-30T19:37:50.633" v="716" actId="164"/>
          <ac:spMkLst>
            <pc:docMk/>
            <pc:sldMk cId="239666690" sldId="266"/>
            <ac:spMk id="41" creationId="{E51EF058-BA92-446D-BBB4-6F635EF2A6C3}"/>
          </ac:spMkLst>
        </pc:spChg>
        <pc:grpChg chg="del mod">
          <ac:chgData name="Alianna Maren" userId="c6f7ae2fd313587f" providerId="LiveId" clId="{EDF6D167-B853-4957-A55E-50E018013695}" dt="2018-10-30T17:55:37.686" v="173" actId="165"/>
          <ac:grpSpMkLst>
            <pc:docMk/>
            <pc:sldMk cId="239666690" sldId="266"/>
            <ac:grpSpMk id="5" creationId="{D1EF79C3-83D2-48B5-A3DF-00806312520D}"/>
          </ac:grpSpMkLst>
        </pc:grpChg>
        <pc:grpChg chg="add mod">
          <ac:chgData name="Alianna Maren" userId="c6f7ae2fd313587f" providerId="LiveId" clId="{EDF6D167-B853-4957-A55E-50E018013695}" dt="2018-10-30T19:34:13.896" v="675" actId="1037"/>
          <ac:grpSpMkLst>
            <pc:docMk/>
            <pc:sldMk cId="239666690" sldId="266"/>
            <ac:grpSpMk id="39" creationId="{7FC0A16F-2661-465F-99FE-C5285FC0353A}"/>
          </ac:grpSpMkLst>
        </pc:grpChg>
        <pc:grpChg chg="add mod">
          <ac:chgData name="Alianna Maren" userId="c6f7ae2fd313587f" providerId="LiveId" clId="{EDF6D167-B853-4957-A55E-50E018013695}" dt="2018-10-30T19:37:56.880" v="717" actId="1076"/>
          <ac:grpSpMkLst>
            <pc:docMk/>
            <pc:sldMk cId="239666690" sldId="266"/>
            <ac:grpSpMk id="44" creationId="{C34A9105-2EAF-4CB4-A430-76AE9FAA3F52}"/>
          </ac:grpSpMkLst>
        </pc:grpChg>
        <pc:picChg chg="del">
          <ac:chgData name="Alianna Maren" userId="c6f7ae2fd313587f" providerId="LiveId" clId="{EDF6D167-B853-4957-A55E-50E018013695}" dt="2018-10-30T17:51:23.916" v="67" actId="478"/>
          <ac:picMkLst>
            <pc:docMk/>
            <pc:sldMk cId="239666690" sldId="266"/>
            <ac:picMk id="12" creationId="{3FFDFF33-F2D6-4B0E-AAB2-2A11612BCE53}"/>
          </ac:picMkLst>
        </pc:picChg>
        <pc:picChg chg="add mod modCrop">
          <ac:chgData name="Alianna Maren" userId="c6f7ae2fd313587f" providerId="LiveId" clId="{EDF6D167-B853-4957-A55E-50E018013695}" dt="2018-10-30T19:34:13.896" v="675" actId="1037"/>
          <ac:picMkLst>
            <pc:docMk/>
            <pc:sldMk cId="239666690" sldId="266"/>
            <ac:picMk id="20" creationId="{ABC4C6DC-3251-4B08-A588-A453CB7DEFA2}"/>
          </ac:picMkLst>
        </pc:picChg>
        <pc:cxnChg chg="mod topLvl">
          <ac:chgData name="Alianna Maren" userId="c6f7ae2fd313587f" providerId="LiveId" clId="{EDF6D167-B853-4957-A55E-50E018013695}" dt="2018-10-30T19:34:13.896" v="675" actId="1037"/>
          <ac:cxnSpMkLst>
            <pc:docMk/>
            <pc:sldMk cId="239666690" sldId="266"/>
            <ac:cxnSpMk id="9" creationId="{21CD03D5-355C-4687-B522-3C2A28D0425C}"/>
          </ac:cxnSpMkLst>
        </pc:cxnChg>
        <pc:cxnChg chg="mod topLvl">
          <ac:chgData name="Alianna Maren" userId="c6f7ae2fd313587f" providerId="LiveId" clId="{EDF6D167-B853-4957-A55E-50E018013695}" dt="2018-10-30T19:34:13.896" v="675" actId="1037"/>
          <ac:cxnSpMkLst>
            <pc:docMk/>
            <pc:sldMk cId="239666690" sldId="266"/>
            <ac:cxnSpMk id="10" creationId="{15CB4A96-734B-4317-A2C3-94D207131D09}"/>
          </ac:cxnSpMkLst>
        </pc:cxnChg>
        <pc:cxnChg chg="mod topLvl">
          <ac:chgData name="Alianna Maren" userId="c6f7ae2fd313587f" providerId="LiveId" clId="{EDF6D167-B853-4957-A55E-50E018013695}" dt="2018-10-30T19:34:13.896" v="675" actId="1037"/>
          <ac:cxnSpMkLst>
            <pc:docMk/>
            <pc:sldMk cId="239666690" sldId="266"/>
            <ac:cxnSpMk id="11" creationId="{ABF1FAD0-E2D6-41F8-AA7D-C1D8B55D015E}"/>
          </ac:cxnSpMkLst>
        </pc:cxnChg>
        <pc:cxnChg chg="add mod">
          <ac:chgData name="Alianna Maren" userId="c6f7ae2fd313587f" providerId="LiveId" clId="{EDF6D167-B853-4957-A55E-50E018013695}" dt="2018-10-30T19:34:13.896" v="675" actId="1037"/>
          <ac:cxnSpMkLst>
            <pc:docMk/>
            <pc:sldMk cId="239666690" sldId="266"/>
            <ac:cxnSpMk id="23" creationId="{E266A582-B408-4D55-8F15-1A6DF840314F}"/>
          </ac:cxnSpMkLst>
        </pc:cxnChg>
        <pc:cxnChg chg="add mod">
          <ac:chgData name="Alianna Maren" userId="c6f7ae2fd313587f" providerId="LiveId" clId="{EDF6D167-B853-4957-A55E-50E018013695}" dt="2018-10-30T19:37:50.633" v="716" actId="164"/>
          <ac:cxnSpMkLst>
            <pc:docMk/>
            <pc:sldMk cId="239666690" sldId="266"/>
            <ac:cxnSpMk id="43" creationId="{0F53B68F-D480-47ED-AF4B-96F75E851CE7}"/>
          </ac:cxnSpMkLst>
        </pc:cxnChg>
      </pc:sldChg>
      <pc:sldChg chg="addSp modSp add">
        <pc:chgData name="Alianna Maren" userId="c6f7ae2fd313587f" providerId="LiveId" clId="{EDF6D167-B853-4957-A55E-50E018013695}" dt="2018-10-31T00:33:48.468" v="1760" actId="1076"/>
        <pc:sldMkLst>
          <pc:docMk/>
          <pc:sldMk cId="2046826431" sldId="267"/>
        </pc:sldMkLst>
        <pc:spChg chg="add mod">
          <ac:chgData name="Alianna Maren" userId="c6f7ae2fd313587f" providerId="LiveId" clId="{EDF6D167-B853-4957-A55E-50E018013695}" dt="2018-10-31T00:33:48.468" v="1760" actId="1076"/>
          <ac:spMkLst>
            <pc:docMk/>
            <pc:sldMk cId="2046826431" sldId="267"/>
            <ac:spMk id="3" creationId="{C192BDE5-A9E9-4B71-AD18-28597412D6FC}"/>
          </ac:spMkLst>
        </pc:spChg>
        <pc:picChg chg="mod modCrop">
          <ac:chgData name="Alianna Maren" userId="c6f7ae2fd313587f" providerId="LiveId" clId="{EDF6D167-B853-4957-A55E-50E018013695}" dt="2018-10-31T00:33:03.221" v="1700" actId="1076"/>
          <ac:picMkLst>
            <pc:docMk/>
            <pc:sldMk cId="2046826431" sldId="267"/>
            <ac:picMk id="2" creationId="{E790AA5D-F002-4D97-B1D6-78E414F6BA90}"/>
          </ac:picMkLst>
        </pc:picChg>
      </pc:sldChg>
      <pc:sldChg chg="addSp modSp add">
        <pc:chgData name="Alianna Maren" userId="c6f7ae2fd313587f" providerId="LiveId" clId="{EDF6D167-B853-4957-A55E-50E018013695}" dt="2018-10-31T00:26:39.757" v="1398" actId="1076"/>
        <pc:sldMkLst>
          <pc:docMk/>
          <pc:sldMk cId="856252445" sldId="268"/>
        </pc:sldMkLst>
        <pc:spChg chg="add mod">
          <ac:chgData name="Alianna Maren" userId="c6f7ae2fd313587f" providerId="LiveId" clId="{EDF6D167-B853-4957-A55E-50E018013695}" dt="2018-10-31T00:19:08.791" v="1199" actId="1036"/>
          <ac:spMkLst>
            <pc:docMk/>
            <pc:sldMk cId="856252445" sldId="268"/>
            <ac:spMk id="3" creationId="{BFF05180-3E9D-441E-A992-EC621B597979}"/>
          </ac:spMkLst>
        </pc:spChg>
        <pc:spChg chg="add mod">
          <ac:chgData name="Alianna Maren" userId="c6f7ae2fd313587f" providerId="LiveId" clId="{EDF6D167-B853-4957-A55E-50E018013695}" dt="2018-10-31T00:19:08.791" v="1199" actId="1036"/>
          <ac:spMkLst>
            <pc:docMk/>
            <pc:sldMk cId="856252445" sldId="268"/>
            <ac:spMk id="5" creationId="{949C90E6-D344-4693-A9A0-1E30367E2A5A}"/>
          </ac:spMkLst>
        </pc:spChg>
        <pc:spChg chg="add mod">
          <ac:chgData name="Alianna Maren" userId="c6f7ae2fd313587f" providerId="LiveId" clId="{EDF6D167-B853-4957-A55E-50E018013695}" dt="2018-10-31T00:19:26.742" v="1202" actId="1076"/>
          <ac:spMkLst>
            <pc:docMk/>
            <pc:sldMk cId="856252445" sldId="268"/>
            <ac:spMk id="6" creationId="{DF709A0B-CAB0-4F19-858C-F9E0C4C77B4F}"/>
          </ac:spMkLst>
        </pc:spChg>
        <pc:spChg chg="add mod ord">
          <ac:chgData name="Alianna Maren" userId="c6f7ae2fd313587f" providerId="LiveId" clId="{EDF6D167-B853-4957-A55E-50E018013695}" dt="2018-10-31T00:19:08.791" v="1199" actId="1036"/>
          <ac:spMkLst>
            <pc:docMk/>
            <pc:sldMk cId="856252445" sldId="268"/>
            <ac:spMk id="7" creationId="{0637D9D4-9361-4113-8039-D36A8E8ECB87}"/>
          </ac:spMkLst>
        </pc:spChg>
        <pc:spChg chg="add mod">
          <ac:chgData name="Alianna Maren" userId="c6f7ae2fd313587f" providerId="LiveId" clId="{EDF6D167-B853-4957-A55E-50E018013695}" dt="2018-10-31T00:19:08.791" v="1199" actId="1036"/>
          <ac:spMkLst>
            <pc:docMk/>
            <pc:sldMk cId="856252445" sldId="268"/>
            <ac:spMk id="8" creationId="{E286B999-DD67-4BFE-9664-56A7C6E0E17B}"/>
          </ac:spMkLst>
        </pc:spChg>
        <pc:spChg chg="add mod ord">
          <ac:chgData name="Alianna Maren" userId="c6f7ae2fd313587f" providerId="LiveId" clId="{EDF6D167-B853-4957-A55E-50E018013695}" dt="2018-10-31T00:26:01.021" v="1392" actId="1076"/>
          <ac:spMkLst>
            <pc:docMk/>
            <pc:sldMk cId="856252445" sldId="268"/>
            <ac:spMk id="9" creationId="{4E166AF1-6329-43DD-A7FD-64F6CAC89C40}"/>
          </ac:spMkLst>
        </pc:spChg>
        <pc:spChg chg="add mod">
          <ac:chgData name="Alianna Maren" userId="c6f7ae2fd313587f" providerId="LiveId" clId="{EDF6D167-B853-4957-A55E-50E018013695}" dt="2018-10-31T00:19:08.791" v="1199" actId="1036"/>
          <ac:spMkLst>
            <pc:docMk/>
            <pc:sldMk cId="856252445" sldId="268"/>
            <ac:spMk id="10" creationId="{2F9C3057-7DD5-42AD-84DB-ECDC23C3C0C3}"/>
          </ac:spMkLst>
        </pc:spChg>
        <pc:spChg chg="add mod">
          <ac:chgData name="Alianna Maren" userId="c6f7ae2fd313587f" providerId="LiveId" clId="{EDF6D167-B853-4957-A55E-50E018013695}" dt="2018-10-31T00:20:20.801" v="1224" actId="208"/>
          <ac:spMkLst>
            <pc:docMk/>
            <pc:sldMk cId="856252445" sldId="268"/>
            <ac:spMk id="11" creationId="{F5C32CC3-FCAC-4E41-BE88-5AB2516FF768}"/>
          </ac:spMkLst>
        </pc:spChg>
        <pc:spChg chg="add mod">
          <ac:chgData name="Alianna Maren" userId="c6f7ae2fd313587f" providerId="LiveId" clId="{EDF6D167-B853-4957-A55E-50E018013695}" dt="2018-10-31T00:26:39.757" v="1398" actId="1076"/>
          <ac:spMkLst>
            <pc:docMk/>
            <pc:sldMk cId="856252445" sldId="268"/>
            <ac:spMk id="12" creationId="{DDD68852-FA58-4432-A8CA-F6752F7CC57B}"/>
          </ac:spMkLst>
        </pc:spChg>
        <pc:spChg chg="add mod">
          <ac:chgData name="Alianna Maren" userId="c6f7ae2fd313587f" providerId="LiveId" clId="{EDF6D167-B853-4957-A55E-50E018013695}" dt="2018-10-31T00:22:11.711" v="1259" actId="692"/>
          <ac:spMkLst>
            <pc:docMk/>
            <pc:sldMk cId="856252445" sldId="268"/>
            <ac:spMk id="13" creationId="{117C656F-4484-4AC4-8042-CFB0BDFAF200}"/>
          </ac:spMkLst>
        </pc:spChg>
        <pc:spChg chg="add mod">
          <ac:chgData name="Alianna Maren" userId="c6f7ae2fd313587f" providerId="LiveId" clId="{EDF6D167-B853-4957-A55E-50E018013695}" dt="2018-10-31T00:24:14.726" v="1333" actId="114"/>
          <ac:spMkLst>
            <pc:docMk/>
            <pc:sldMk cId="856252445" sldId="268"/>
            <ac:spMk id="14" creationId="{FA05E622-C1AC-477F-ABDD-AB8753B999E0}"/>
          </ac:spMkLst>
        </pc:spChg>
        <pc:spChg chg="add mod">
          <ac:chgData name="Alianna Maren" userId="c6f7ae2fd313587f" providerId="LiveId" clId="{EDF6D167-B853-4957-A55E-50E018013695}" dt="2018-10-31T00:25:39.309" v="1391" actId="1076"/>
          <ac:spMkLst>
            <pc:docMk/>
            <pc:sldMk cId="856252445" sldId="268"/>
            <ac:spMk id="15" creationId="{25673307-CD1B-44AA-940E-7D770332860C}"/>
          </ac:spMkLst>
        </pc:spChg>
        <pc:picChg chg="add mod modCrop">
          <ac:chgData name="Alianna Maren" userId="c6f7ae2fd313587f" providerId="LiveId" clId="{EDF6D167-B853-4957-A55E-50E018013695}" dt="2018-10-31T00:19:08.791" v="1199" actId="1036"/>
          <ac:picMkLst>
            <pc:docMk/>
            <pc:sldMk cId="856252445" sldId="268"/>
            <ac:picMk id="2" creationId="{E2264898-87DF-461F-88EA-839393C47376}"/>
          </ac:picMkLst>
        </pc:picChg>
        <pc:picChg chg="add mod modCrop">
          <ac:chgData name="Alianna Maren" userId="c6f7ae2fd313587f" providerId="LiveId" clId="{EDF6D167-B853-4957-A55E-50E018013695}" dt="2018-10-31T00:26:11.374" v="1394" actId="1076"/>
          <ac:picMkLst>
            <pc:docMk/>
            <pc:sldMk cId="856252445" sldId="268"/>
            <ac:picMk id="4" creationId="{82E63819-8F42-4E19-8402-33019AE8FC47}"/>
          </ac:picMkLst>
        </pc:picChg>
      </pc:sldChg>
      <pc:sldChg chg="addSp delSp modSp add">
        <pc:chgData name="Alianna Maren" userId="c6f7ae2fd313587f" providerId="LiveId" clId="{EDF6D167-B853-4957-A55E-50E018013695}" dt="2018-10-31T00:27:34.381" v="1462" actId="1076"/>
        <pc:sldMkLst>
          <pc:docMk/>
          <pc:sldMk cId="2818146359" sldId="269"/>
        </pc:sldMkLst>
        <pc:spChg chg="add mod ord">
          <ac:chgData name="Alianna Maren" userId="c6f7ae2fd313587f" providerId="LiveId" clId="{EDF6D167-B853-4957-A55E-50E018013695}" dt="2018-10-31T00:12:18.678" v="887" actId="1035"/>
          <ac:spMkLst>
            <pc:docMk/>
            <pc:sldMk cId="2818146359" sldId="269"/>
            <ac:spMk id="7" creationId="{D724E6AE-053E-4C48-BEEA-D6ADC2AF5DE4}"/>
          </ac:spMkLst>
        </pc:spChg>
        <pc:spChg chg="add mod">
          <ac:chgData name="Alianna Maren" userId="c6f7ae2fd313587f" providerId="LiveId" clId="{EDF6D167-B853-4957-A55E-50E018013695}" dt="2018-10-31T00:07:42.862" v="856" actId="164"/>
          <ac:spMkLst>
            <pc:docMk/>
            <pc:sldMk cId="2818146359" sldId="269"/>
            <ac:spMk id="8" creationId="{CEF6C3EF-A6DF-4E06-8AAF-FEC39991A3E3}"/>
          </ac:spMkLst>
        </pc:spChg>
        <pc:spChg chg="add mod">
          <ac:chgData name="Alianna Maren" userId="c6f7ae2fd313587f" providerId="LiveId" clId="{EDF6D167-B853-4957-A55E-50E018013695}" dt="2018-10-31T00:08:05.134" v="862" actId="113"/>
          <ac:spMkLst>
            <pc:docMk/>
            <pc:sldMk cId="2818146359" sldId="269"/>
            <ac:spMk id="10" creationId="{13F45485-55FD-4CE4-BBD9-075D096B5738}"/>
          </ac:spMkLst>
        </pc:spChg>
        <pc:spChg chg="add mod">
          <ac:chgData name="Alianna Maren" userId="c6f7ae2fd313587f" providerId="LiveId" clId="{EDF6D167-B853-4957-A55E-50E018013695}" dt="2018-10-31T00:10:34.188" v="869" actId="1076"/>
          <ac:spMkLst>
            <pc:docMk/>
            <pc:sldMk cId="2818146359" sldId="269"/>
            <ac:spMk id="14" creationId="{4C90992B-730A-43D8-9F83-0D01AE333D08}"/>
          </ac:spMkLst>
        </pc:spChg>
        <pc:spChg chg="add mod">
          <ac:chgData name="Alianna Maren" userId="c6f7ae2fd313587f" providerId="LiveId" clId="{EDF6D167-B853-4957-A55E-50E018013695}" dt="2018-10-31T00:10:02.037" v="867" actId="1076"/>
          <ac:spMkLst>
            <pc:docMk/>
            <pc:sldMk cId="2818146359" sldId="269"/>
            <ac:spMk id="15" creationId="{03CA19B1-56CA-429D-B0BF-2E1ECBB0F4A7}"/>
          </ac:spMkLst>
        </pc:spChg>
        <pc:spChg chg="add mod">
          <ac:chgData name="Alianna Maren" userId="c6f7ae2fd313587f" providerId="LiveId" clId="{EDF6D167-B853-4957-A55E-50E018013695}" dt="2018-10-31T00:10:21.948" v="868" actId="1076"/>
          <ac:spMkLst>
            <pc:docMk/>
            <pc:sldMk cId="2818146359" sldId="269"/>
            <ac:spMk id="16" creationId="{BE902D13-4CC1-4367-BAB8-5ED3E2DD611C}"/>
          </ac:spMkLst>
        </pc:spChg>
        <pc:spChg chg="add mod">
          <ac:chgData name="Alianna Maren" userId="c6f7ae2fd313587f" providerId="LiveId" clId="{EDF6D167-B853-4957-A55E-50E018013695}" dt="2018-10-31T00:10:34.188" v="869" actId="1076"/>
          <ac:spMkLst>
            <pc:docMk/>
            <pc:sldMk cId="2818146359" sldId="269"/>
            <ac:spMk id="17" creationId="{910031B5-6FD6-47FB-BD6F-39549D02F39A}"/>
          </ac:spMkLst>
        </pc:spChg>
        <pc:spChg chg="add mod">
          <ac:chgData name="Alianna Maren" userId="c6f7ae2fd313587f" providerId="LiveId" clId="{EDF6D167-B853-4957-A55E-50E018013695}" dt="2018-10-31T00:10:43.933" v="870" actId="1076"/>
          <ac:spMkLst>
            <pc:docMk/>
            <pc:sldMk cId="2818146359" sldId="269"/>
            <ac:spMk id="18" creationId="{4864C721-6CCB-4507-85DB-E2A0631B1F5A}"/>
          </ac:spMkLst>
        </pc:spChg>
        <pc:spChg chg="add mod">
          <ac:chgData name="Alianna Maren" userId="c6f7ae2fd313587f" providerId="LiveId" clId="{EDF6D167-B853-4957-A55E-50E018013695}" dt="2018-10-31T00:10:43.933" v="870" actId="1076"/>
          <ac:spMkLst>
            <pc:docMk/>
            <pc:sldMk cId="2818146359" sldId="269"/>
            <ac:spMk id="20" creationId="{9A35F4F3-97B3-4577-A34E-20A47C46BB85}"/>
          </ac:spMkLst>
        </pc:spChg>
        <pc:spChg chg="add mod">
          <ac:chgData name="Alianna Maren" userId="c6f7ae2fd313587f" providerId="LiveId" clId="{EDF6D167-B853-4957-A55E-50E018013695}" dt="2018-10-31T00:10:02.037" v="867" actId="1076"/>
          <ac:spMkLst>
            <pc:docMk/>
            <pc:sldMk cId="2818146359" sldId="269"/>
            <ac:spMk id="21" creationId="{418B6F5B-88BE-4D9C-8CE9-366A40C43648}"/>
          </ac:spMkLst>
        </pc:spChg>
        <pc:spChg chg="add mod">
          <ac:chgData name="Alianna Maren" userId="c6f7ae2fd313587f" providerId="LiveId" clId="{EDF6D167-B853-4957-A55E-50E018013695}" dt="2018-10-31T00:10:21.948" v="868" actId="1076"/>
          <ac:spMkLst>
            <pc:docMk/>
            <pc:sldMk cId="2818146359" sldId="269"/>
            <ac:spMk id="22" creationId="{3058522C-A427-41E9-BAE5-9B18E0020142}"/>
          </ac:spMkLst>
        </pc:spChg>
        <pc:spChg chg="mod topLvl">
          <ac:chgData name="Alianna Maren" userId="c6f7ae2fd313587f" providerId="LiveId" clId="{EDF6D167-B853-4957-A55E-50E018013695}" dt="2018-10-31T00:10:43.933" v="870" actId="1076"/>
          <ac:spMkLst>
            <pc:docMk/>
            <pc:sldMk cId="2818146359" sldId="269"/>
            <ac:spMk id="24" creationId="{9EA84D46-8005-4B6B-9C83-03AA8D2BF647}"/>
          </ac:spMkLst>
        </pc:spChg>
        <pc:spChg chg="add mod">
          <ac:chgData name="Alianna Maren" userId="c6f7ae2fd313587f" providerId="LiveId" clId="{EDF6D167-B853-4957-A55E-50E018013695}" dt="2018-10-31T00:11:40.661" v="874" actId="1076"/>
          <ac:spMkLst>
            <pc:docMk/>
            <pc:sldMk cId="2818146359" sldId="269"/>
            <ac:spMk id="26" creationId="{21731F25-F30B-470A-B375-D3E24120B112}"/>
          </ac:spMkLst>
        </pc:spChg>
        <pc:spChg chg="add mod">
          <ac:chgData name="Alianna Maren" userId="c6f7ae2fd313587f" providerId="LiveId" clId="{EDF6D167-B853-4957-A55E-50E018013695}" dt="2018-10-31T00:11:26.388" v="872" actId="1076"/>
          <ac:spMkLst>
            <pc:docMk/>
            <pc:sldMk cId="2818146359" sldId="269"/>
            <ac:spMk id="27" creationId="{673D4CB7-DF07-4C35-87DF-F9E34600E60B}"/>
          </ac:spMkLst>
        </pc:spChg>
        <pc:spChg chg="add mod">
          <ac:chgData name="Alianna Maren" userId="c6f7ae2fd313587f" providerId="LiveId" clId="{EDF6D167-B853-4957-A55E-50E018013695}" dt="2018-10-31T00:11:33.964" v="873" actId="1076"/>
          <ac:spMkLst>
            <pc:docMk/>
            <pc:sldMk cId="2818146359" sldId="269"/>
            <ac:spMk id="28" creationId="{7AB660B7-187E-4DE9-ACBC-BFFB6FA41F2D}"/>
          </ac:spMkLst>
        </pc:spChg>
        <pc:spChg chg="add mod">
          <ac:chgData name="Alianna Maren" userId="c6f7ae2fd313587f" providerId="LiveId" clId="{EDF6D167-B853-4957-A55E-50E018013695}" dt="2018-10-31T00:12:08.772" v="876" actId="1076"/>
          <ac:spMkLst>
            <pc:docMk/>
            <pc:sldMk cId="2818146359" sldId="269"/>
            <ac:spMk id="29" creationId="{6ACD64F6-212A-4FD2-ADD7-D59D47043690}"/>
          </ac:spMkLst>
        </pc:spChg>
        <pc:spChg chg="add mod">
          <ac:chgData name="Alianna Maren" userId="c6f7ae2fd313587f" providerId="LiveId" clId="{EDF6D167-B853-4957-A55E-50E018013695}" dt="2018-10-31T00:27:34.381" v="1462" actId="1076"/>
          <ac:spMkLst>
            <pc:docMk/>
            <pc:sldMk cId="2818146359" sldId="269"/>
            <ac:spMk id="31" creationId="{D6C4DE6C-3343-44B3-A445-629A64B6092D}"/>
          </ac:spMkLst>
        </pc:spChg>
        <pc:grpChg chg="add mod">
          <ac:chgData name="Alianna Maren" userId="c6f7ae2fd313587f" providerId="LiveId" clId="{EDF6D167-B853-4957-A55E-50E018013695}" dt="2018-10-31T00:12:13.358" v="878" actId="1076"/>
          <ac:grpSpMkLst>
            <pc:docMk/>
            <pc:sldMk cId="2818146359" sldId="269"/>
            <ac:grpSpMk id="9" creationId="{291E19FD-CAEE-4810-ADE6-38289E3A3E39}"/>
          </ac:grpSpMkLst>
        </pc:grpChg>
        <pc:grpChg chg="add del">
          <ac:chgData name="Alianna Maren" userId="c6f7ae2fd313587f" providerId="LiveId" clId="{EDF6D167-B853-4957-A55E-50E018013695}" dt="2018-10-31T00:09:45.742" v="866" actId="165"/>
          <ac:grpSpMkLst>
            <pc:docMk/>
            <pc:sldMk cId="2818146359" sldId="269"/>
            <ac:grpSpMk id="23" creationId="{C3B3BE05-9D03-4C65-B4E7-4BFC49A6F1E7}"/>
          </ac:grpSpMkLst>
        </pc:grpChg>
        <pc:picChg chg="add mod modCrop">
          <ac:chgData name="Alianna Maren" userId="c6f7ae2fd313587f" providerId="LiveId" clId="{EDF6D167-B853-4957-A55E-50E018013695}" dt="2018-10-31T00:07:42.862" v="856" actId="164"/>
          <ac:picMkLst>
            <pc:docMk/>
            <pc:sldMk cId="2818146359" sldId="269"/>
            <ac:picMk id="2" creationId="{14CA9938-8E3D-4AD8-84A0-F8AD1E878D2C}"/>
          </ac:picMkLst>
        </pc:picChg>
        <pc:cxnChg chg="add mod">
          <ac:chgData name="Alianna Maren" userId="c6f7ae2fd313587f" providerId="LiveId" clId="{EDF6D167-B853-4957-A55E-50E018013695}" dt="2018-10-31T00:12:28.524" v="888" actId="14100"/>
          <ac:cxnSpMkLst>
            <pc:docMk/>
            <pc:sldMk cId="2818146359" sldId="269"/>
            <ac:cxnSpMk id="4" creationId="{58F6BA83-BF48-4F8E-B699-DC98A4E26D2E}"/>
          </ac:cxnSpMkLst>
        </pc:cxnChg>
        <pc:cxnChg chg="add mod">
          <ac:chgData name="Alianna Maren" userId="c6f7ae2fd313587f" providerId="LiveId" clId="{EDF6D167-B853-4957-A55E-50E018013695}" dt="2018-10-31T00:10:02.037" v="867" actId="1076"/>
          <ac:cxnSpMkLst>
            <pc:docMk/>
            <pc:sldMk cId="2818146359" sldId="269"/>
            <ac:cxnSpMk id="11" creationId="{F7691176-944A-40C1-B5B9-20888EC8A24B}"/>
          </ac:cxnSpMkLst>
        </pc:cxnChg>
        <pc:cxnChg chg="add mod">
          <ac:chgData name="Alianna Maren" userId="c6f7ae2fd313587f" providerId="LiveId" clId="{EDF6D167-B853-4957-A55E-50E018013695}" dt="2018-10-31T00:10:21.948" v="868" actId="1076"/>
          <ac:cxnSpMkLst>
            <pc:docMk/>
            <pc:sldMk cId="2818146359" sldId="269"/>
            <ac:cxnSpMk id="12" creationId="{B588DDDD-D2CB-4C56-AB5E-A3D1F6D87175}"/>
          </ac:cxnSpMkLst>
        </pc:cxnChg>
        <pc:cxnChg chg="add mod">
          <ac:chgData name="Alianna Maren" userId="c6f7ae2fd313587f" providerId="LiveId" clId="{EDF6D167-B853-4957-A55E-50E018013695}" dt="2018-10-31T00:10:34.188" v="869" actId="1076"/>
          <ac:cxnSpMkLst>
            <pc:docMk/>
            <pc:sldMk cId="2818146359" sldId="269"/>
            <ac:cxnSpMk id="13" creationId="{C6CB2C1E-77EF-4FEE-96AC-BF0ABCEE75BF}"/>
          </ac:cxnSpMkLst>
        </pc:cxnChg>
        <pc:cxnChg chg="add mod">
          <ac:chgData name="Alianna Maren" userId="c6f7ae2fd313587f" providerId="LiveId" clId="{EDF6D167-B853-4957-A55E-50E018013695}" dt="2018-10-31T00:10:43.933" v="870" actId="1076"/>
          <ac:cxnSpMkLst>
            <pc:docMk/>
            <pc:sldMk cId="2818146359" sldId="269"/>
            <ac:cxnSpMk id="19" creationId="{DF443EC3-1500-4DC2-96FB-69983426BF20}"/>
          </ac:cxnSpMkLst>
        </pc:cxnChg>
        <pc:cxnChg chg="mod topLvl">
          <ac:chgData name="Alianna Maren" userId="c6f7ae2fd313587f" providerId="LiveId" clId="{EDF6D167-B853-4957-A55E-50E018013695}" dt="2018-10-31T00:10:43.933" v="870" actId="1076"/>
          <ac:cxnSpMkLst>
            <pc:docMk/>
            <pc:sldMk cId="2818146359" sldId="269"/>
            <ac:cxnSpMk id="25" creationId="{413868C7-18A1-4310-AB16-E43239ACDB8E}"/>
          </ac:cxnSpMkLst>
        </pc:cxnChg>
      </pc:sldChg>
      <pc:sldChg chg="addSp modSp add del">
        <pc:chgData name="Alianna Maren" userId="c6f7ae2fd313587f" providerId="LiveId" clId="{EDF6D167-B853-4957-A55E-50E018013695}" dt="2018-10-31T00:41:45.222" v="1900" actId="2696"/>
        <pc:sldMkLst>
          <pc:docMk/>
          <pc:sldMk cId="454732176" sldId="270"/>
        </pc:sldMkLst>
        <pc:spChg chg="add mod">
          <ac:chgData name="Alianna Maren" userId="c6f7ae2fd313587f" providerId="LiveId" clId="{EDF6D167-B853-4957-A55E-50E018013695}" dt="2018-10-31T00:41:13.741" v="1899" actId="1076"/>
          <ac:spMkLst>
            <pc:docMk/>
            <pc:sldMk cId="454732176" sldId="270"/>
            <ac:spMk id="2" creationId="{F424E0A6-B03C-4C21-9F63-483BA181C43A}"/>
          </ac:spMkLst>
        </pc:spChg>
      </pc:sldChg>
      <pc:sldChg chg="modSp del">
        <pc:chgData name="Alianna Maren" userId="c6f7ae2fd313587f" providerId="LiveId" clId="{EDF6D167-B853-4957-A55E-50E018013695}" dt="2018-10-31T00:49:56.630" v="1902" actId="2696"/>
        <pc:sldMkLst>
          <pc:docMk/>
          <pc:sldMk cId="0" sldId="271"/>
        </pc:sldMkLst>
        <pc:spChg chg="mod">
          <ac:chgData name="Alianna Maren" userId="c6f7ae2fd313587f" providerId="LiveId" clId="{EDF6D167-B853-4957-A55E-50E018013695}" dt="2018-10-31T00:41:56.715" v="1901" actId="20577"/>
          <ac:spMkLst>
            <pc:docMk/>
            <pc:sldMk cId="0" sldId="271"/>
            <ac:spMk id="3" creationId="{00000000-0000-0000-0000-000000000000}"/>
          </ac:spMkLst>
        </pc:spChg>
      </pc:sldChg>
    </pc:docChg>
  </pc:docChgLst>
  <pc:docChgLst>
    <pc:chgData name="Alianna Maren" userId="c6f7ae2fd313587f" providerId="LiveId" clId="{7463F192-422C-4EDF-BFDC-E18A886A867A}"/>
    <pc:docChg chg="undo custSel addSld modSld sldOrd">
      <pc:chgData name="Alianna Maren" userId="c6f7ae2fd313587f" providerId="LiveId" clId="{7463F192-422C-4EDF-BFDC-E18A886A867A}" dt="2018-10-29T17:11:13.087" v="452" actId="1076"/>
      <pc:docMkLst>
        <pc:docMk/>
      </pc:docMkLst>
      <pc:sldChg chg="addSp delSp modSp">
        <pc:chgData name="Alianna Maren" userId="c6f7ae2fd313587f" providerId="LiveId" clId="{7463F192-422C-4EDF-BFDC-E18A886A867A}" dt="2018-10-29T11:29:06.477" v="56" actId="1076"/>
        <pc:sldMkLst>
          <pc:docMk/>
          <pc:sldMk cId="2547231806" sldId="260"/>
        </pc:sldMkLst>
        <pc:picChg chg="del">
          <ac:chgData name="Alianna Maren" userId="c6f7ae2fd313587f" providerId="LiveId" clId="{7463F192-422C-4EDF-BFDC-E18A886A867A}" dt="2018-10-29T11:28:15.587" v="43" actId="478"/>
          <ac:picMkLst>
            <pc:docMk/>
            <pc:sldMk cId="2547231806" sldId="260"/>
            <ac:picMk id="3" creationId="{A848A573-3B1C-4550-9349-163B37A7C8D6}"/>
          </ac:picMkLst>
        </pc:picChg>
        <pc:picChg chg="add mod modCrop">
          <ac:chgData name="Alianna Maren" userId="c6f7ae2fd313587f" providerId="LiveId" clId="{7463F192-422C-4EDF-BFDC-E18A886A867A}" dt="2018-10-29T11:29:06.477" v="56" actId="1076"/>
          <ac:picMkLst>
            <pc:docMk/>
            <pc:sldMk cId="2547231806" sldId="260"/>
            <ac:picMk id="4" creationId="{F6231E48-CF5C-4C67-AA7A-D4B7C72CA034}"/>
          </ac:picMkLst>
        </pc:picChg>
      </pc:sldChg>
      <pc:sldChg chg="addSp delSp modSp">
        <pc:chgData name="Alianna Maren" userId="c6f7ae2fd313587f" providerId="LiveId" clId="{7463F192-422C-4EDF-BFDC-E18A886A867A}" dt="2018-10-29T12:13:20.072" v="423" actId="478"/>
        <pc:sldMkLst>
          <pc:docMk/>
          <pc:sldMk cId="244993213" sldId="261"/>
        </pc:sldMkLst>
        <pc:spChg chg="add del mod">
          <ac:chgData name="Alianna Maren" userId="c6f7ae2fd313587f" providerId="LiveId" clId="{7463F192-422C-4EDF-BFDC-E18A886A867A}" dt="2018-10-29T12:07:03.643" v="253" actId="478"/>
          <ac:spMkLst>
            <pc:docMk/>
            <pc:sldMk cId="244993213" sldId="261"/>
            <ac:spMk id="2" creationId="{957A2784-B6A6-4E36-BF0A-5EC7DE06C191}"/>
          </ac:spMkLst>
        </pc:spChg>
        <pc:spChg chg="mod topLvl">
          <ac:chgData name="Alianna Maren" userId="c6f7ae2fd313587f" providerId="LiveId" clId="{7463F192-422C-4EDF-BFDC-E18A886A867A}" dt="2018-10-29T11:45:28.764" v="214" actId="1076"/>
          <ac:spMkLst>
            <pc:docMk/>
            <pc:sldMk cId="244993213" sldId="261"/>
            <ac:spMk id="6" creationId="{2656B62E-C435-4788-ADEF-E6617FBF7683}"/>
          </ac:spMkLst>
        </pc:spChg>
        <pc:spChg chg="del mod topLvl">
          <ac:chgData name="Alianna Maren" userId="c6f7ae2fd313587f" providerId="LiveId" clId="{7463F192-422C-4EDF-BFDC-E18A886A867A}" dt="2018-10-29T11:46:48.990" v="223" actId="478"/>
          <ac:spMkLst>
            <pc:docMk/>
            <pc:sldMk cId="244993213" sldId="261"/>
            <ac:spMk id="7" creationId="{41AFFEE4-1C90-45D2-9DED-083458C19C50}"/>
          </ac:spMkLst>
        </pc:spChg>
        <pc:spChg chg="del mod topLvl">
          <ac:chgData name="Alianna Maren" userId="c6f7ae2fd313587f" providerId="LiveId" clId="{7463F192-422C-4EDF-BFDC-E18A886A867A}" dt="2018-10-29T11:44:27.256" v="191" actId="478"/>
          <ac:spMkLst>
            <pc:docMk/>
            <pc:sldMk cId="244993213" sldId="261"/>
            <ac:spMk id="8" creationId="{72FBDF4F-7D51-4465-88FE-AD785E58853F}"/>
          </ac:spMkLst>
        </pc:spChg>
        <pc:spChg chg="add mod">
          <ac:chgData name="Alianna Maren" userId="c6f7ae2fd313587f" providerId="LiveId" clId="{7463F192-422C-4EDF-BFDC-E18A886A867A}" dt="2018-10-29T11:45:16.877" v="203" actId="1037"/>
          <ac:spMkLst>
            <pc:docMk/>
            <pc:sldMk cId="244993213" sldId="261"/>
            <ac:spMk id="13" creationId="{5B7B10F4-FF80-4E1C-8CA8-86E4A70141AC}"/>
          </ac:spMkLst>
        </pc:spChg>
        <pc:spChg chg="add mod">
          <ac:chgData name="Alianna Maren" userId="c6f7ae2fd313587f" providerId="LiveId" clId="{7463F192-422C-4EDF-BFDC-E18A886A867A}" dt="2018-10-29T11:44:52.335" v="196" actId="1037"/>
          <ac:spMkLst>
            <pc:docMk/>
            <pc:sldMk cId="244993213" sldId="261"/>
            <ac:spMk id="14" creationId="{A5824B54-5C5A-4020-90D5-D7B4E9709290}"/>
          </ac:spMkLst>
        </pc:spChg>
        <pc:spChg chg="add mod">
          <ac:chgData name="Alianna Maren" userId="c6f7ae2fd313587f" providerId="LiveId" clId="{7463F192-422C-4EDF-BFDC-E18A886A867A}" dt="2018-10-29T11:44:52.335" v="196" actId="1037"/>
          <ac:spMkLst>
            <pc:docMk/>
            <pc:sldMk cId="244993213" sldId="261"/>
            <ac:spMk id="15" creationId="{24529095-45E9-4843-8971-4F853DF44732}"/>
          </ac:spMkLst>
        </pc:spChg>
        <pc:spChg chg="add mod">
          <ac:chgData name="Alianna Maren" userId="c6f7ae2fd313587f" providerId="LiveId" clId="{7463F192-422C-4EDF-BFDC-E18A886A867A}" dt="2018-10-29T11:45:16.877" v="203" actId="1037"/>
          <ac:spMkLst>
            <pc:docMk/>
            <pc:sldMk cId="244993213" sldId="261"/>
            <ac:spMk id="16" creationId="{DDB747E9-2A49-4B3A-BEFC-7DF70E441975}"/>
          </ac:spMkLst>
        </pc:spChg>
        <pc:spChg chg="add mod">
          <ac:chgData name="Alianna Maren" userId="c6f7ae2fd313587f" providerId="LiveId" clId="{7463F192-422C-4EDF-BFDC-E18A886A867A}" dt="2018-10-29T11:45:16.877" v="203" actId="1037"/>
          <ac:spMkLst>
            <pc:docMk/>
            <pc:sldMk cId="244993213" sldId="261"/>
            <ac:spMk id="17" creationId="{ACC4C589-9C90-457F-952F-579C476645E1}"/>
          </ac:spMkLst>
        </pc:spChg>
        <pc:spChg chg="add mod">
          <ac:chgData name="Alianna Maren" userId="c6f7ae2fd313587f" providerId="LiveId" clId="{7463F192-422C-4EDF-BFDC-E18A886A867A}" dt="2018-10-29T11:44:52.335" v="196" actId="1037"/>
          <ac:spMkLst>
            <pc:docMk/>
            <pc:sldMk cId="244993213" sldId="261"/>
            <ac:spMk id="18" creationId="{89A6A742-3AB0-413A-BDAF-26A95F19BF5F}"/>
          </ac:spMkLst>
        </pc:spChg>
        <pc:spChg chg="add del">
          <ac:chgData name="Alianna Maren" userId="c6f7ae2fd313587f" providerId="LiveId" clId="{7463F192-422C-4EDF-BFDC-E18A886A867A}" dt="2018-10-29T11:32:45.807" v="88"/>
          <ac:spMkLst>
            <pc:docMk/>
            <pc:sldMk cId="244993213" sldId="261"/>
            <ac:spMk id="19" creationId="{D6656CFF-F3DF-4705-8DD8-344D0D0DCF62}"/>
          </ac:spMkLst>
        </pc:spChg>
        <pc:spChg chg="add del">
          <ac:chgData name="Alianna Maren" userId="c6f7ae2fd313587f" providerId="LiveId" clId="{7463F192-422C-4EDF-BFDC-E18A886A867A}" dt="2018-10-29T11:32:45.807" v="88"/>
          <ac:spMkLst>
            <pc:docMk/>
            <pc:sldMk cId="244993213" sldId="261"/>
            <ac:spMk id="20" creationId="{8E84FA05-CB4C-4B35-A3C7-305E93B19C63}"/>
          </ac:spMkLst>
        </pc:spChg>
        <pc:spChg chg="add del">
          <ac:chgData name="Alianna Maren" userId="c6f7ae2fd313587f" providerId="LiveId" clId="{7463F192-422C-4EDF-BFDC-E18A886A867A}" dt="2018-10-29T11:32:45.807" v="88"/>
          <ac:spMkLst>
            <pc:docMk/>
            <pc:sldMk cId="244993213" sldId="261"/>
            <ac:spMk id="21" creationId="{706C8193-6624-4580-B874-62925DB4AA0D}"/>
          </ac:spMkLst>
        </pc:spChg>
        <pc:spChg chg="add del">
          <ac:chgData name="Alianna Maren" userId="c6f7ae2fd313587f" providerId="LiveId" clId="{7463F192-422C-4EDF-BFDC-E18A886A867A}" dt="2018-10-29T11:32:45.807" v="88"/>
          <ac:spMkLst>
            <pc:docMk/>
            <pc:sldMk cId="244993213" sldId="261"/>
            <ac:spMk id="22" creationId="{860B7805-18B8-4F5A-A42C-087381D41D36}"/>
          </ac:spMkLst>
        </pc:spChg>
        <pc:spChg chg="add del">
          <ac:chgData name="Alianna Maren" userId="c6f7ae2fd313587f" providerId="LiveId" clId="{7463F192-422C-4EDF-BFDC-E18A886A867A}" dt="2018-10-29T11:32:45.807" v="88"/>
          <ac:spMkLst>
            <pc:docMk/>
            <pc:sldMk cId="244993213" sldId="261"/>
            <ac:spMk id="23" creationId="{EA8A6F1A-BE13-4438-A77E-E4AC2DDB2ACD}"/>
          </ac:spMkLst>
        </pc:spChg>
        <pc:spChg chg="add del">
          <ac:chgData name="Alianna Maren" userId="c6f7ae2fd313587f" providerId="LiveId" clId="{7463F192-422C-4EDF-BFDC-E18A886A867A}" dt="2018-10-29T11:32:45.807" v="88"/>
          <ac:spMkLst>
            <pc:docMk/>
            <pc:sldMk cId="244993213" sldId="261"/>
            <ac:spMk id="24" creationId="{B06DFC54-B726-43FC-A7EF-3CBBF57F29EA}"/>
          </ac:spMkLst>
        </pc:spChg>
        <pc:spChg chg="add mod">
          <ac:chgData name="Alianna Maren" userId="c6f7ae2fd313587f" providerId="LiveId" clId="{7463F192-422C-4EDF-BFDC-E18A886A867A}" dt="2018-10-29T11:44:52.335" v="196" actId="1037"/>
          <ac:spMkLst>
            <pc:docMk/>
            <pc:sldMk cId="244993213" sldId="261"/>
            <ac:spMk id="25" creationId="{CAC90D47-B331-40E5-AD7A-6BD6B558FD9C}"/>
          </ac:spMkLst>
        </pc:spChg>
        <pc:spChg chg="add mod">
          <ac:chgData name="Alianna Maren" userId="c6f7ae2fd313587f" providerId="LiveId" clId="{7463F192-422C-4EDF-BFDC-E18A886A867A}" dt="2018-10-29T11:59:40.506" v="240" actId="1076"/>
          <ac:spMkLst>
            <pc:docMk/>
            <pc:sldMk cId="244993213" sldId="261"/>
            <ac:spMk id="26" creationId="{6E9A1233-8CF7-4843-9609-B00A8350C394}"/>
          </ac:spMkLst>
        </pc:spChg>
        <pc:spChg chg="add mod">
          <ac:chgData name="Alianna Maren" userId="c6f7ae2fd313587f" providerId="LiveId" clId="{7463F192-422C-4EDF-BFDC-E18A886A867A}" dt="2018-10-29T11:45:40.460" v="215" actId="1076"/>
          <ac:spMkLst>
            <pc:docMk/>
            <pc:sldMk cId="244993213" sldId="261"/>
            <ac:spMk id="27" creationId="{98993DA0-FFDB-4098-BF19-EB383635212C}"/>
          </ac:spMkLst>
        </pc:spChg>
        <pc:spChg chg="add mod">
          <ac:chgData name="Alianna Maren" userId="c6f7ae2fd313587f" providerId="LiveId" clId="{7463F192-422C-4EDF-BFDC-E18A886A867A}" dt="2018-10-29T12:13:14.066" v="421" actId="20577"/>
          <ac:spMkLst>
            <pc:docMk/>
            <pc:sldMk cId="244993213" sldId="261"/>
            <ac:spMk id="28" creationId="{BA2813FE-7DFB-45CD-BEBC-9C8AD3745DEA}"/>
          </ac:spMkLst>
        </pc:spChg>
        <pc:spChg chg="add mod">
          <ac:chgData name="Alianna Maren" userId="c6f7ae2fd313587f" providerId="LiveId" clId="{7463F192-422C-4EDF-BFDC-E18A886A867A}" dt="2018-10-29T11:46:43.732" v="222" actId="1076"/>
          <ac:spMkLst>
            <pc:docMk/>
            <pc:sldMk cId="244993213" sldId="261"/>
            <ac:spMk id="29" creationId="{E3332B14-8122-4F36-A792-8559D84B1CBE}"/>
          </ac:spMkLst>
        </pc:spChg>
        <pc:spChg chg="add del mod">
          <ac:chgData name="Alianna Maren" userId="c6f7ae2fd313587f" providerId="LiveId" clId="{7463F192-422C-4EDF-BFDC-E18A886A867A}" dt="2018-10-29T12:13:17.609" v="422" actId="478"/>
          <ac:spMkLst>
            <pc:docMk/>
            <pc:sldMk cId="244993213" sldId="261"/>
            <ac:spMk id="30" creationId="{D6EAB47A-3E73-4D0C-B0ED-D864B3EC12A2}"/>
          </ac:spMkLst>
        </pc:spChg>
        <pc:spChg chg="add del mod">
          <ac:chgData name="Alianna Maren" userId="c6f7ae2fd313587f" providerId="LiveId" clId="{7463F192-422C-4EDF-BFDC-E18A886A867A}" dt="2018-10-29T12:13:20.072" v="423" actId="478"/>
          <ac:spMkLst>
            <pc:docMk/>
            <pc:sldMk cId="244993213" sldId="261"/>
            <ac:spMk id="31" creationId="{72A1DA77-42B6-4DCD-A1FA-E09B35707F00}"/>
          </ac:spMkLst>
        </pc:spChg>
        <pc:spChg chg="add mod">
          <ac:chgData name="Alianna Maren" userId="c6f7ae2fd313587f" providerId="LiveId" clId="{7463F192-422C-4EDF-BFDC-E18A886A867A}" dt="2018-10-29T12:11:52.076" v="420" actId="20577"/>
          <ac:spMkLst>
            <pc:docMk/>
            <pc:sldMk cId="244993213" sldId="261"/>
            <ac:spMk id="32" creationId="{7A1283CB-86C4-4A99-A5A0-25E04045A340}"/>
          </ac:spMkLst>
        </pc:spChg>
        <pc:grpChg chg="del mod">
          <ac:chgData name="Alianna Maren" userId="c6f7ae2fd313587f" providerId="LiveId" clId="{7463F192-422C-4EDF-BFDC-E18A886A867A}" dt="2018-10-29T11:38:40.678" v="164" actId="165"/>
          <ac:grpSpMkLst>
            <pc:docMk/>
            <pc:sldMk cId="244993213" sldId="261"/>
            <ac:grpSpMk id="4" creationId="{A1463FBF-2CC7-4DBF-B0BB-723E8CBBC2D1}"/>
          </ac:grpSpMkLst>
        </pc:grpChg>
        <pc:grpChg chg="mod topLvl">
          <ac:chgData name="Alianna Maren" userId="c6f7ae2fd313587f" providerId="LiveId" clId="{7463F192-422C-4EDF-BFDC-E18A886A867A}" dt="2018-10-29T11:45:24.208" v="213" actId="1037"/>
          <ac:grpSpMkLst>
            <pc:docMk/>
            <pc:sldMk cId="244993213" sldId="261"/>
            <ac:grpSpMk id="5" creationId="{D1EF79C3-83D2-48B5-A3DF-00806312520D}"/>
          </ac:grpSpMkLst>
        </pc:grpChg>
        <pc:picChg chg="del">
          <ac:chgData name="Alianna Maren" userId="c6f7ae2fd313587f" providerId="LiveId" clId="{7463F192-422C-4EDF-BFDC-E18A886A867A}" dt="2018-10-29T11:29:32.417" v="57" actId="478"/>
          <ac:picMkLst>
            <pc:docMk/>
            <pc:sldMk cId="244993213" sldId="261"/>
            <ac:picMk id="3" creationId="{A848A573-3B1C-4550-9349-163B37A7C8D6}"/>
          </ac:picMkLst>
        </pc:picChg>
        <pc:picChg chg="add mod modCrop">
          <ac:chgData name="Alianna Maren" userId="c6f7ae2fd313587f" providerId="LiveId" clId="{7463F192-422C-4EDF-BFDC-E18A886A867A}" dt="2018-10-29T11:44:52.335" v="196" actId="1037"/>
          <ac:picMkLst>
            <pc:docMk/>
            <pc:sldMk cId="244993213" sldId="261"/>
            <ac:picMk id="12" creationId="{3FFDFF33-F2D6-4B0E-AAB2-2A11612BCE53}"/>
          </ac:picMkLst>
        </pc:picChg>
        <pc:cxnChg chg="mod">
          <ac:chgData name="Alianna Maren" userId="c6f7ae2fd313587f" providerId="LiveId" clId="{7463F192-422C-4EDF-BFDC-E18A886A867A}" dt="2018-10-29T11:39:43.279" v="169" actId="208"/>
          <ac:cxnSpMkLst>
            <pc:docMk/>
            <pc:sldMk cId="244993213" sldId="261"/>
            <ac:cxnSpMk id="9" creationId="{21CD03D5-355C-4687-B522-3C2A28D0425C}"/>
          </ac:cxnSpMkLst>
        </pc:cxnChg>
        <pc:cxnChg chg="mod">
          <ac:chgData name="Alianna Maren" userId="c6f7ae2fd313587f" providerId="LiveId" clId="{7463F192-422C-4EDF-BFDC-E18A886A867A}" dt="2018-10-29T11:40:09.722" v="170" actId="208"/>
          <ac:cxnSpMkLst>
            <pc:docMk/>
            <pc:sldMk cId="244993213" sldId="261"/>
            <ac:cxnSpMk id="10" creationId="{15CB4A96-734B-4317-A2C3-94D207131D09}"/>
          </ac:cxnSpMkLst>
        </pc:cxnChg>
        <pc:cxnChg chg="mod">
          <ac:chgData name="Alianna Maren" userId="c6f7ae2fd313587f" providerId="LiveId" clId="{7463F192-422C-4EDF-BFDC-E18A886A867A}" dt="2018-10-29T11:40:18.892" v="171" actId="208"/>
          <ac:cxnSpMkLst>
            <pc:docMk/>
            <pc:sldMk cId="244993213" sldId="261"/>
            <ac:cxnSpMk id="11" creationId="{ABF1FAD0-E2D6-41F8-AA7D-C1D8B55D015E}"/>
          </ac:cxnSpMkLst>
        </pc:cxnChg>
      </pc:sldChg>
      <pc:sldChg chg="addSp modSp">
        <pc:chgData name="Alianna Maren" userId="c6f7ae2fd313587f" providerId="LiveId" clId="{7463F192-422C-4EDF-BFDC-E18A886A867A}" dt="2018-10-29T12:15:59.385" v="431" actId="20577"/>
        <pc:sldMkLst>
          <pc:docMk/>
          <pc:sldMk cId="663023932" sldId="262"/>
        </pc:sldMkLst>
        <pc:spChg chg="mod">
          <ac:chgData name="Alianna Maren" userId="c6f7ae2fd313587f" providerId="LiveId" clId="{7463F192-422C-4EDF-BFDC-E18A886A867A}" dt="2018-10-29T12:15:59.385" v="431" actId="20577"/>
          <ac:spMkLst>
            <pc:docMk/>
            <pc:sldMk cId="663023932" sldId="262"/>
            <ac:spMk id="13" creationId="{6FA1C146-345C-4923-B986-18561C1FA3ED}"/>
          </ac:spMkLst>
        </pc:spChg>
        <pc:spChg chg="mod">
          <ac:chgData name="Alianna Maren" userId="c6f7ae2fd313587f" providerId="LiveId" clId="{7463F192-422C-4EDF-BFDC-E18A886A867A}" dt="2018-10-29T11:59:49.585" v="241" actId="1076"/>
          <ac:spMkLst>
            <pc:docMk/>
            <pc:sldMk cId="663023932" sldId="262"/>
            <ac:spMk id="14" creationId="{FA551011-82FE-431C-8DFF-69E76435C84D}"/>
          </ac:spMkLst>
        </pc:spChg>
        <pc:spChg chg="add mod">
          <ac:chgData name="Alianna Maren" userId="c6f7ae2fd313587f" providerId="LiveId" clId="{7463F192-422C-4EDF-BFDC-E18A886A867A}" dt="2018-10-29T11:15:59.823" v="29" actId="1076"/>
          <ac:spMkLst>
            <pc:docMk/>
            <pc:sldMk cId="663023932" sldId="262"/>
            <ac:spMk id="15" creationId="{D7E40C2D-CB2E-4551-A7CF-77317C891C2E}"/>
          </ac:spMkLst>
        </pc:spChg>
        <pc:spChg chg="add mod">
          <ac:chgData name="Alianna Maren" userId="c6f7ae2fd313587f" providerId="LiveId" clId="{7463F192-422C-4EDF-BFDC-E18A886A867A}" dt="2018-10-29T11:14:39.880" v="7" actId="1076"/>
          <ac:spMkLst>
            <pc:docMk/>
            <pc:sldMk cId="663023932" sldId="262"/>
            <ac:spMk id="16" creationId="{B73E1ABC-DCF6-47AA-A50F-9C8F54D0350B}"/>
          </ac:spMkLst>
        </pc:spChg>
        <pc:spChg chg="add mod">
          <ac:chgData name="Alianna Maren" userId="c6f7ae2fd313587f" providerId="LiveId" clId="{7463F192-422C-4EDF-BFDC-E18A886A867A}" dt="2018-10-29T11:16:14.935" v="33" actId="1076"/>
          <ac:spMkLst>
            <pc:docMk/>
            <pc:sldMk cId="663023932" sldId="262"/>
            <ac:spMk id="17" creationId="{98B04E79-6250-4C90-80BD-FAAED4B28E1A}"/>
          </ac:spMkLst>
        </pc:spChg>
        <pc:spChg chg="add mod">
          <ac:chgData name="Alianna Maren" userId="c6f7ae2fd313587f" providerId="LiveId" clId="{7463F192-422C-4EDF-BFDC-E18A886A867A}" dt="2018-10-29T11:16:55.064" v="42" actId="1076"/>
          <ac:spMkLst>
            <pc:docMk/>
            <pc:sldMk cId="663023932" sldId="262"/>
            <ac:spMk id="18" creationId="{5C80B4A9-9203-4A42-B06B-4E967F987EA1}"/>
          </ac:spMkLst>
        </pc:spChg>
        <pc:spChg chg="add mod">
          <ac:chgData name="Alianna Maren" userId="c6f7ae2fd313587f" providerId="LiveId" clId="{7463F192-422C-4EDF-BFDC-E18A886A867A}" dt="2018-10-29T11:16:48.375" v="41" actId="1076"/>
          <ac:spMkLst>
            <pc:docMk/>
            <pc:sldMk cId="663023932" sldId="262"/>
            <ac:spMk id="19" creationId="{8D045268-8588-48C8-A981-383728EB95E2}"/>
          </ac:spMkLst>
        </pc:spChg>
        <pc:spChg chg="add mod">
          <ac:chgData name="Alianna Maren" userId="c6f7ae2fd313587f" providerId="LiveId" clId="{7463F192-422C-4EDF-BFDC-E18A886A867A}" dt="2018-10-29T11:16:24.927" v="36" actId="1076"/>
          <ac:spMkLst>
            <pc:docMk/>
            <pc:sldMk cId="663023932" sldId="262"/>
            <ac:spMk id="20" creationId="{0C905F59-E6D4-4C3A-AADE-0E8056D2AEAD}"/>
          </ac:spMkLst>
        </pc:spChg>
        <pc:grpChg chg="mod">
          <ac:chgData name="Alianna Maren" userId="c6f7ae2fd313587f" providerId="LiveId" clId="{7463F192-422C-4EDF-BFDC-E18A886A867A}" dt="2018-10-29T11:15:16.560" v="23" actId="1038"/>
          <ac:grpSpMkLst>
            <pc:docMk/>
            <pc:sldMk cId="663023932" sldId="262"/>
            <ac:grpSpMk id="12" creationId="{FF37FF24-B551-4BF4-AD4F-5AC52FD74B2F}"/>
          </ac:grpSpMkLst>
        </pc:grpChg>
        <pc:picChg chg="mod">
          <ac:chgData name="Alianna Maren" userId="c6f7ae2fd313587f" providerId="LiveId" clId="{7463F192-422C-4EDF-BFDC-E18A886A867A}" dt="2018-10-29T11:15:05.368" v="12" actId="1076"/>
          <ac:picMkLst>
            <pc:docMk/>
            <pc:sldMk cId="663023932" sldId="262"/>
            <ac:picMk id="2" creationId="{D9A6D878-ED63-49F9-BBA1-3EC189AC4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2BC4-64B1-416D-844D-635CDBA6B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EA5E2-43F5-4BAC-8B64-EE1BFD69F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12C9-6D48-4CF7-9766-089CC66A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BFDA-26DC-4632-8E0D-88BFF18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6FDC8-A0DA-43E9-B9AE-D0C8F7B6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0F12-CC4D-4B58-AFB7-C2797C6F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23EF5-57AD-44EF-9E19-096EC8764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ADAB-91D6-4C70-A545-36AF4718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A4AD-55B6-4A42-B98A-ED341ABC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7830-8AA9-4B28-9632-9CAF14BD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6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D4378-D383-4547-9AC7-752EC339B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4AE78-7980-428E-9CAA-83493D66E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3680-EDA4-40AE-B9B1-D74F7D64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F441D-D800-4DCD-8D27-F5BE3D60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DC16-6F69-4423-A744-E0428D45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2AC-0F0F-47F9-B59A-EE0939D5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ECB1-4320-4CA3-8AEB-88D4BA06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3B02-A2EB-4C68-AF20-50769CA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33984-0B6F-4C31-B7AE-15A50EC1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E4F8-FAFD-4369-867E-32057386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4BD6-EDF9-4B92-A03A-CC3746D9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557F-3889-434D-9554-646571AE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6603-FDE3-47C1-B58E-3B1C1FED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6DB3-4E68-431B-BEA9-9628DA2B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2F69C-E491-4E91-BAE7-9BB7BBB5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3F58-8D8A-443C-A6F8-4AFCEDCA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670D-DE72-4C06-847A-89F54FB20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15D52-9091-4927-9453-9910B373C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8950D-86E2-4676-BA71-F6F40A3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86FC3-2DF2-4FD6-801D-F436154C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49FF6-E6EC-403A-A1E9-7B52C92C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880C-973A-4DAC-AAC6-CF29E5D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23E95-BAED-4151-AADB-DDD8DB50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31454-F28D-4B80-8ADC-33CD2B8D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845F3-F4BE-472F-8CC7-4853CDB3E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0DD07-4781-43CC-9165-3DD94BD95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E830D-8765-44F3-AEFF-30046B2F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4095C-A364-4AD8-B07F-7D38FC1E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8EEA6-CB4D-4EE0-9629-ABFC7FE9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FF73-4090-4471-8613-BCFDB2C7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BDDA1-9BD9-4588-BCEC-BA231E72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3F2E7-C0F8-4689-830B-8ED242CB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CE08B-2DFE-4623-995E-57CADCC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D1CCF-5952-4B09-8BA7-823290A6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4F1B1-AE66-4F88-A6A7-FC0FF9EC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BC1DF-7EC5-46EB-9356-1852D32A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F3EE-5698-4759-BD92-CD8E7FE1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D582-9E51-4354-A31F-44DF7177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7BB53-4D65-411F-8907-E3460AE0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EFB0A-7825-460D-AB10-5FAB97E4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E0885-F563-4075-8DAA-E4882251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F7103-4CFB-4D4D-8229-7450DE41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BC4F-B376-4D35-BE74-615D8DC8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E6E71-C581-4CAD-B679-0D27F51FD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D3C2D-3C6C-4B0D-9275-CF997018F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62D78-3615-4A9B-8A9C-CBB1682D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036A1-D199-431A-B084-16199C10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A72F4-84D7-485B-9684-C54565EE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1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43080-2415-42BF-95DC-8D8F109D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84477-4B87-478F-837F-3BB2C458D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0AB9-AE18-41BB-A942-54FF6A1EC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8C7B-6D1E-4992-A428-872FE64D0B6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A695-C028-4F31-976C-E9A4B328F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5C5D2-A4F4-44DE-86B8-8E1AC1F70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3524D-42B9-4F3E-AB21-EB67EF69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annajmaren.com/" TargetMode="External"/><Relationship Id="rId7" Type="http://schemas.openxmlformats.org/officeDocument/2006/relationships/hyperlink" Target="https://github.com/ajmaren/2D-CVM-No-Interaction-Enthalpy-Analytic/blob/master/2D-CVM-simple-eq_no-interaction-calc_v2_2018-10-27.py" TargetMode="External"/><Relationship Id="rId2" Type="http://schemas.openxmlformats.org/officeDocument/2006/relationships/hyperlink" Target="https://github.com/ajmaren/2D-CVM-No-Interaction-Enthalpy-Analyti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liannajmaren.com/2018/10/28/a-strange-odd-little-thing-about-the-cvm-entropy/" TargetMode="External"/><Relationship Id="rId5" Type="http://schemas.openxmlformats.org/officeDocument/2006/relationships/hyperlink" Target="mailto:alianna.maren@northwestern.edu" TargetMode="External"/><Relationship Id="rId4" Type="http://schemas.openxmlformats.org/officeDocument/2006/relationships/hyperlink" Target="mailto:alianna@aliannajmaren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2868706" y="941294"/>
            <a:ext cx="6454588" cy="4639235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12" tIns="44906" rIns="89812" bIns="44906" rtlCol="0" anchor="ctr"/>
          <a:lstStyle/>
          <a:p>
            <a:pPr algn="ctr"/>
            <a:endParaRPr lang="en-US" sz="1588" dirty="0"/>
          </a:p>
        </p:txBody>
      </p:sp>
      <p:pic>
        <p:nvPicPr>
          <p:cNvPr id="2051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8706" y="5311588"/>
            <a:ext cx="6454588" cy="336176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868706" y="1008538"/>
            <a:ext cx="6454588" cy="311639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3341288" y="1583891"/>
            <a:ext cx="5509422" cy="2227109"/>
          </a:xfrm>
          <a:prstGeom prst="rect">
            <a:avLst/>
          </a:prstGeom>
          <a:noFill/>
        </p:spPr>
        <p:txBody>
          <a:bodyPr wrap="square" lIns="80610" tIns="40303" rIns="80610" bIns="40303" rtlCol="0">
            <a:spAutoFit/>
          </a:bodyPr>
          <a:lstStyle/>
          <a:p>
            <a:pPr algn="ctr"/>
            <a:r>
              <a:rPr lang="en-US" sz="3177" dirty="0">
                <a:latin typeface="Britannic Bold" pitchFamily="34" charset="0"/>
              </a:rPr>
              <a:t>2-D Cluster Variation Method</a:t>
            </a:r>
          </a:p>
          <a:p>
            <a:pPr algn="ctr"/>
            <a:r>
              <a:rPr lang="en-US" sz="3177" dirty="0">
                <a:latin typeface="Britannic Bold" pitchFamily="34" charset="0"/>
              </a:rPr>
              <a:t>Analytic Results when Interaction Enthalpy is Zero</a:t>
            </a:r>
          </a:p>
          <a:p>
            <a:pPr algn="ctr"/>
            <a:r>
              <a:rPr lang="en-US" sz="1588" i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1588" dirty="0"/>
              <a:t> </a:t>
            </a:r>
          </a:p>
          <a:p>
            <a:pPr algn="ctr"/>
            <a:r>
              <a:rPr lang="en-US" sz="2824" dirty="0">
                <a:latin typeface="Monotype Corsiva" pitchFamily="66" charset="0"/>
              </a:rPr>
              <a:t>Alianna J. Maren, Ph.D.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70417" y="3753201"/>
            <a:ext cx="6051177" cy="1254819"/>
            <a:chOff x="1600200" y="4572000"/>
            <a:chExt cx="6858001" cy="965209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54801"/>
              <a:ext cx="6858000" cy="882408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588" dirty="0">
                  <a:latin typeface="Britannic Bold" pitchFamily="34" charset="0"/>
                </a:rPr>
                <a:t>Program Results: </a:t>
              </a:r>
            </a:p>
            <a:p>
              <a:pPr algn="ctr">
                <a:lnSpc>
                  <a:spcPct val="150000"/>
                </a:lnSpc>
              </a:pPr>
              <a:r>
                <a:rPr lang="en-US" sz="1588" dirty="0">
                  <a:latin typeface="Britannic Bold" pitchFamily="34" charset="0"/>
                </a:rPr>
                <a:t>2D-CVM-simple-eq_no-interaction-calc_v2_2018-10-27</a:t>
              </a:r>
            </a:p>
            <a:p>
              <a:pPr algn="ctr">
                <a:lnSpc>
                  <a:spcPct val="150000"/>
                </a:lnSpc>
              </a:pPr>
              <a:endParaRPr lang="en-US" sz="1588" dirty="0">
                <a:latin typeface="Britannic Bold" pitchFamily="34" charset="0"/>
              </a:endParaRP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537202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4572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4" name="Picture 3" descr="C:\Users\A J Maren\Pictures\AJM-website-textile-bckgrnds\Butterfly-red-oran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931724">
            <a:off x="1969010" y="367234"/>
            <a:ext cx="1997098" cy="199709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359823" y="4975412"/>
            <a:ext cx="1438593" cy="298697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141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October 30,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22 0.19399 C 0.08906 0.09329 0.05703 -0.0074 0.03555 -0.03912 C 0.01406 -0.07106 -0.00208 -0.00324 -0.00794 0.00324 C -0.01367 0.00973 -0.0013 0.00093 6.25E-7 -4.07407E-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91E19FD-CAEE-4810-ADE6-38289E3A3E39}"/>
              </a:ext>
            </a:extLst>
          </p:cNvPr>
          <p:cNvGrpSpPr/>
          <p:nvPr/>
        </p:nvGrpSpPr>
        <p:grpSpPr>
          <a:xfrm>
            <a:off x="223736" y="356491"/>
            <a:ext cx="11264630" cy="6297229"/>
            <a:chOff x="223736" y="356491"/>
            <a:chExt cx="11264630" cy="6297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CA9938-8E3D-4AD8-84A0-F8AD1E878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099" t="69779" r="11864" b="9764"/>
            <a:stretch/>
          </p:blipFill>
          <p:spPr>
            <a:xfrm>
              <a:off x="223736" y="356491"/>
              <a:ext cx="11264630" cy="6297229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8F6BA83-BF48-4F8E-B699-DC98A4E26D2E}"/>
                </a:ext>
              </a:extLst>
            </p:cNvPr>
            <p:cNvCxnSpPr>
              <a:cxnSpLocks/>
            </p:cNvCxnSpPr>
            <p:nvPr/>
          </p:nvCxnSpPr>
          <p:spPr>
            <a:xfrm>
              <a:off x="4066162" y="4708187"/>
              <a:ext cx="0" cy="151751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CEF6C3EF-A6DF-4E06-8AAF-FEC39991A3E3}"/>
                </a:ext>
              </a:extLst>
            </p:cNvPr>
            <p:cNvSpPr/>
            <p:nvPr/>
          </p:nvSpPr>
          <p:spPr>
            <a:xfrm rot="20392181">
              <a:off x="3692933" y="1994831"/>
              <a:ext cx="1112398" cy="293251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24E6AE-053E-4C48-BEEA-D6ADC2AF5DE4}"/>
                </a:ext>
              </a:extLst>
            </p:cNvPr>
            <p:cNvSpPr txBox="1"/>
            <p:nvPr/>
          </p:nvSpPr>
          <p:spPr>
            <a:xfrm>
              <a:off x="2204965" y="1634403"/>
              <a:ext cx="1361895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Free Energy Minimum</a:t>
              </a:r>
            </a:p>
            <a:p>
              <a:pPr algn="ctr"/>
              <a:r>
                <a:rPr lang="en-US" b="1" i="1" dirty="0"/>
                <a:t>x1 = 0.27</a:t>
              </a:r>
            </a:p>
            <a:p>
              <a:pPr algn="ctr"/>
              <a:r>
                <a:rPr lang="en-US" b="1" i="1" dirty="0"/>
                <a:t>F = -0.313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F45485-55FD-4CE4-BBD9-075D096B5738}"/>
              </a:ext>
            </a:extLst>
          </p:cNvPr>
          <p:cNvSpPr txBox="1"/>
          <p:nvPr/>
        </p:nvSpPr>
        <p:spPr>
          <a:xfrm>
            <a:off x="5895464" y="646905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x1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691176-944A-40C1-B5B9-20888EC8A24B}"/>
              </a:ext>
            </a:extLst>
          </p:cNvPr>
          <p:cNvCxnSpPr/>
          <p:nvPr/>
        </p:nvCxnSpPr>
        <p:spPr>
          <a:xfrm>
            <a:off x="1945042" y="942109"/>
            <a:ext cx="472965" cy="0"/>
          </a:xfrm>
          <a:prstGeom prst="line">
            <a:avLst/>
          </a:prstGeom>
          <a:ln w="762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88DDDD-D2CB-4C56-AB5E-A3D1F6D87175}"/>
              </a:ext>
            </a:extLst>
          </p:cNvPr>
          <p:cNvCxnSpPr/>
          <p:nvPr/>
        </p:nvCxnSpPr>
        <p:spPr>
          <a:xfrm>
            <a:off x="3958667" y="943336"/>
            <a:ext cx="47296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2C1E-77EF-4FEE-96AC-BF0ABCEE75BF}"/>
              </a:ext>
            </a:extLst>
          </p:cNvPr>
          <p:cNvCxnSpPr/>
          <p:nvPr/>
        </p:nvCxnSpPr>
        <p:spPr>
          <a:xfrm>
            <a:off x="6174153" y="912067"/>
            <a:ext cx="4729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90992B-730A-43D8-9F83-0D01AE333D08}"/>
                  </a:ext>
                </a:extLst>
              </p:cNvPr>
              <p:cNvSpPr txBox="1"/>
              <p:nvPr/>
            </p:nvSpPr>
            <p:spPr>
              <a:xfrm>
                <a:off x="6590305" y="606728"/>
                <a:ext cx="1501069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90992B-730A-43D8-9F83-0D01AE333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305" y="606728"/>
                <a:ext cx="1501069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3CA19B1-56CA-429D-B0BF-2E1ECBB0F4A7}"/>
              </a:ext>
            </a:extLst>
          </p:cNvPr>
          <p:cNvSpPr txBox="1"/>
          <p:nvPr/>
        </p:nvSpPr>
        <p:spPr>
          <a:xfrm>
            <a:off x="1369122" y="654503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02D13-4CC1-4367-BAB8-5ED3E2DD611C}"/>
              </a:ext>
            </a:extLst>
          </p:cNvPr>
          <p:cNvSpPr txBox="1"/>
          <p:nvPr/>
        </p:nvSpPr>
        <p:spPr>
          <a:xfrm>
            <a:off x="3375534" y="65516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031B5-6FD6-47FB-BD6F-39549D02F39A}"/>
              </a:ext>
            </a:extLst>
          </p:cNvPr>
          <p:cNvSpPr txBox="1"/>
          <p:nvPr/>
        </p:nvSpPr>
        <p:spPr>
          <a:xfrm>
            <a:off x="5611859" y="650457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4C721-6CCB-4507-85DB-E2A0631B1F5A}"/>
              </a:ext>
            </a:extLst>
          </p:cNvPr>
          <p:cNvSpPr txBox="1"/>
          <p:nvPr/>
        </p:nvSpPr>
        <p:spPr>
          <a:xfrm>
            <a:off x="3883339" y="1322964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(d)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443EC3-1500-4DC2-96FB-69983426BF20}"/>
              </a:ext>
            </a:extLst>
          </p:cNvPr>
          <p:cNvCxnSpPr/>
          <p:nvPr/>
        </p:nvCxnSpPr>
        <p:spPr>
          <a:xfrm>
            <a:off x="4466472" y="1561562"/>
            <a:ext cx="4729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35F4F3-97B3-4577-A34E-20A47C46BB85}"/>
                  </a:ext>
                </a:extLst>
              </p:cNvPr>
              <p:cNvSpPr txBox="1"/>
              <p:nvPr/>
            </p:nvSpPr>
            <p:spPr>
              <a:xfrm>
                <a:off x="5191459" y="1365110"/>
                <a:ext cx="19603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35F4F3-97B3-4577-A34E-20A47C46B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59" y="1365110"/>
                <a:ext cx="1960337" cy="276999"/>
              </a:xfrm>
              <a:prstGeom prst="rect">
                <a:avLst/>
              </a:prstGeom>
              <a:blipFill>
                <a:blip r:embed="rId4"/>
                <a:stretch>
                  <a:fillRect l="-7477" t="-180000" r="-5296" b="-2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8B6F5B-88BE-4D9C-8CE9-366A40C43648}"/>
                  </a:ext>
                </a:extLst>
              </p:cNvPr>
              <p:cNvSpPr txBox="1"/>
              <p:nvPr/>
            </p:nvSpPr>
            <p:spPr>
              <a:xfrm>
                <a:off x="2313560" y="777613"/>
                <a:ext cx="1167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8B6F5B-88BE-4D9C-8CE9-366A40C43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560" y="777613"/>
                <a:ext cx="1167743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8522C-A427-41E9-BAE5-9B18E0020142}"/>
                  </a:ext>
                </a:extLst>
              </p:cNvPr>
              <p:cNvSpPr txBox="1"/>
              <p:nvPr/>
            </p:nvSpPr>
            <p:spPr>
              <a:xfrm>
                <a:off x="4273526" y="803609"/>
                <a:ext cx="13993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baseline="30000" dirty="0"/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8522C-A427-41E9-BAE5-9B18E0020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26" y="803609"/>
                <a:ext cx="1399303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A84D46-8005-4B6B-9C83-03AA8D2BF647}"/>
                  </a:ext>
                </a:extLst>
              </p:cNvPr>
              <p:cNvSpPr txBox="1"/>
              <p:nvPr/>
            </p:nvSpPr>
            <p:spPr>
              <a:xfrm>
                <a:off x="4969333" y="1399411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A84D46-8005-4B6B-9C83-03AA8D2B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3" y="1399411"/>
                <a:ext cx="176330" cy="276999"/>
              </a:xfrm>
              <a:prstGeom prst="rect">
                <a:avLst/>
              </a:prstGeom>
              <a:blipFill>
                <a:blip r:embed="rId7"/>
                <a:stretch>
                  <a:fillRect l="-31034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3868C7-18A1-4310-AB16-E43239ACDB8E}"/>
              </a:ext>
            </a:extLst>
          </p:cNvPr>
          <p:cNvCxnSpPr/>
          <p:nvPr/>
        </p:nvCxnSpPr>
        <p:spPr>
          <a:xfrm>
            <a:off x="4949877" y="1396226"/>
            <a:ext cx="218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731F25-F30B-470A-B375-D3E24120B112}"/>
              </a:ext>
            </a:extLst>
          </p:cNvPr>
          <p:cNvSpPr txBox="1"/>
          <p:nvPr/>
        </p:nvSpPr>
        <p:spPr>
          <a:xfrm flipH="1">
            <a:off x="3549503" y="3375267"/>
            <a:ext cx="3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D4CB7-DF07-4C35-87DF-F9E34600E60B}"/>
              </a:ext>
            </a:extLst>
          </p:cNvPr>
          <p:cNvSpPr txBox="1"/>
          <p:nvPr/>
        </p:nvSpPr>
        <p:spPr>
          <a:xfrm>
            <a:off x="5967600" y="546476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B660B7-187E-4DE9-ACBC-BFFB6FA41F2D}"/>
              </a:ext>
            </a:extLst>
          </p:cNvPr>
          <p:cNvSpPr txBox="1"/>
          <p:nvPr/>
        </p:nvSpPr>
        <p:spPr>
          <a:xfrm flipH="1">
            <a:off x="3514773" y="4336703"/>
            <a:ext cx="30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CD64F6-212A-4FD2-ADD7-D59D47043690}"/>
              </a:ext>
            </a:extLst>
          </p:cNvPr>
          <p:cNvSpPr txBox="1"/>
          <p:nvPr/>
        </p:nvSpPr>
        <p:spPr>
          <a:xfrm>
            <a:off x="3545773" y="2615635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C4DE6C-3343-44B3-A445-629A64B6092D}"/>
              </a:ext>
            </a:extLst>
          </p:cNvPr>
          <p:cNvSpPr txBox="1"/>
          <p:nvPr/>
        </p:nvSpPr>
        <p:spPr>
          <a:xfrm>
            <a:off x="2322819" y="56641"/>
            <a:ext cx="754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Free Energy Minimum Occurs Where Expected for a Given Epsilon0 Value</a:t>
            </a:r>
          </a:p>
        </p:txBody>
      </p:sp>
    </p:spTree>
    <p:extLst>
      <p:ext uri="{BB962C8B-B14F-4D97-AF65-F5344CB8AC3E}">
        <p14:creationId xmlns:p14="http://schemas.microsoft.com/office/powerpoint/2010/main" val="281814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1301" y="134472"/>
            <a:ext cx="2856737" cy="420845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2206" b="1" dirty="0"/>
              <a:t>For More Information: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0826" y="605121"/>
            <a:ext cx="6672525" cy="1167460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1588" b="1" dirty="0" err="1"/>
              <a:t>GitHub</a:t>
            </a:r>
            <a:r>
              <a:rPr lang="en-US" sz="1588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588" dirty="0">
                <a:hlinkClick r:id="rId2"/>
              </a:rPr>
              <a:t>https://github.com/ajmaren/2D-CVM-No-Interaction-Enthalpy-Analytic</a:t>
            </a:r>
            <a:r>
              <a:rPr lang="en-US" sz="1588" dirty="0"/>
              <a:t> </a:t>
            </a:r>
          </a:p>
          <a:p>
            <a:endParaRPr lang="en-US" sz="706" dirty="0"/>
          </a:p>
          <a:p>
            <a:r>
              <a:rPr lang="en-US" sz="1588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588" dirty="0">
                <a:hlinkClick r:id="rId3"/>
              </a:rPr>
              <a:t>www.aliannajmaren.com</a:t>
            </a:r>
            <a:r>
              <a:rPr lang="en-US" sz="1588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8536" y="5173182"/>
            <a:ext cx="2675277" cy="420845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2206" b="1" dirty="0"/>
              <a:t>Contact Information: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6530" y="5625653"/>
            <a:ext cx="3654969" cy="814479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1588" b="1" dirty="0"/>
              <a:t>Alianna J. Maren, Ph.D.: </a:t>
            </a:r>
          </a:p>
          <a:p>
            <a:pPr lvl="1"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588" dirty="0">
                <a:hlinkClick r:id="rId4"/>
              </a:rPr>
              <a:t>alianna@aliannajmaren.com</a:t>
            </a:r>
            <a:endParaRPr lang="en-US" sz="1588" dirty="0"/>
          </a:p>
          <a:p>
            <a:pPr lvl="1"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588" dirty="0">
                <a:hlinkClick r:id="rId5"/>
              </a:rPr>
              <a:t>alianna.maren@northwestern.edu</a:t>
            </a:r>
            <a:r>
              <a:rPr lang="en-US" sz="1588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1366" y="2137523"/>
            <a:ext cx="2269269" cy="420845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2206" b="1" dirty="0"/>
              <a:t>Code Availability: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2529" y="3871689"/>
            <a:ext cx="7530353" cy="1303203"/>
          </a:xfrm>
          <a:prstGeom prst="rect">
            <a:avLst/>
          </a:prstGeom>
          <a:noFill/>
        </p:spPr>
        <p:txBody>
          <a:bodyPr wrap="square" lIns="80610" tIns="40303" rIns="80610" bIns="40303" rtlCol="0">
            <a:spAutoFit/>
          </a:bodyPr>
          <a:lstStyle/>
          <a:p>
            <a:r>
              <a:rPr lang="en-US" sz="1588" dirty="0"/>
              <a:t>This MS </a:t>
            </a:r>
            <a:r>
              <a:rPr lang="en-US" sz="1588" dirty="0" err="1"/>
              <a:t>Powerpoint</a:t>
            </a:r>
            <a:r>
              <a:rPr lang="en-US" sz="1588" dirty="0"/>
              <a:t>: </a:t>
            </a: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b="1" dirty="0"/>
              <a:t>2-D_CVM_No-interaction-enthalpy_2018-10-29.pptx</a:t>
            </a:r>
          </a:p>
          <a:p>
            <a:r>
              <a:rPr lang="en-US" sz="1588" dirty="0"/>
              <a:t>Blog Discussion:   </a:t>
            </a: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b="1" dirty="0">
                <a:hlinkClick r:id="rId6"/>
              </a:rPr>
              <a:t>http://www.aliannajmaren.com/2018/10/28/a-strange-odd-little-thing-about-the-cvm-entropy/</a:t>
            </a:r>
            <a:r>
              <a:rPr lang="en-US" sz="1588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A0ED8-514B-479B-B65E-B06DB73B8AC0}"/>
              </a:ext>
            </a:extLst>
          </p:cNvPr>
          <p:cNvSpPr txBox="1"/>
          <p:nvPr/>
        </p:nvSpPr>
        <p:spPr>
          <a:xfrm>
            <a:off x="5030624" y="3506753"/>
            <a:ext cx="2132886" cy="420845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2206" b="1" dirty="0"/>
              <a:t>Documentation: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BB06F-D80B-498F-89BD-BEE01E23F711}"/>
              </a:ext>
            </a:extLst>
          </p:cNvPr>
          <p:cNvSpPr txBox="1"/>
          <p:nvPr/>
        </p:nvSpPr>
        <p:spPr>
          <a:xfrm>
            <a:off x="2532529" y="2626112"/>
            <a:ext cx="7530353" cy="570117"/>
          </a:xfrm>
          <a:prstGeom prst="rect">
            <a:avLst/>
          </a:prstGeom>
          <a:noFill/>
        </p:spPr>
        <p:txBody>
          <a:bodyPr wrap="square" lIns="80610" tIns="40303" rIns="80610" bIns="40303" rtlCol="0">
            <a:spAutoFit/>
          </a:bodyPr>
          <a:lstStyle/>
          <a:p>
            <a:r>
              <a:rPr lang="en-US" sz="1588" dirty="0"/>
              <a:t>Code for this presentation is available, use: </a:t>
            </a: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b="1" u="sng" dirty="0">
                <a:hlinkClick r:id="rId7" tooltip="2D-CVM-simple-eq_no-interaction-calc_v2_2018-10-27.py"/>
              </a:rPr>
              <a:t>2D-CVM-simple-eq_no-interaction-calc_v2_2018-10-27.py</a:t>
            </a:r>
            <a:r>
              <a:rPr lang="en-US" sz="1588" b="1" u="sng" dirty="0"/>
              <a:t> </a:t>
            </a:r>
            <a:endParaRPr lang="en-US" sz="1588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A6D878-ED63-49F9-BBA1-3EC189AC4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09" t="33132" r="11145" b="37924"/>
          <a:stretch/>
        </p:blipFill>
        <p:spPr>
          <a:xfrm>
            <a:off x="1206276" y="553467"/>
            <a:ext cx="7419150" cy="6304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9513E-AAB1-48A0-8CAE-098CAE75A050}"/>
              </a:ext>
            </a:extLst>
          </p:cNvPr>
          <p:cNvSpPr txBox="1"/>
          <p:nvPr/>
        </p:nvSpPr>
        <p:spPr>
          <a:xfrm>
            <a:off x="1153396" y="184135"/>
            <a:ext cx="988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 Result: Entropies for the 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y</a:t>
            </a:r>
            <a:r>
              <a:rPr lang="en-US" b="1" dirty="0"/>
              <a:t>, and </a:t>
            </a:r>
            <a:r>
              <a:rPr lang="en-US" b="1" i="1" dirty="0"/>
              <a:t>z</a:t>
            </a:r>
            <a:r>
              <a:rPr lang="en-US" b="1" dirty="0"/>
              <a:t> Configuration Variables, for the case where Epsilon1 = 0.0</a:t>
            </a:r>
          </a:p>
        </p:txBody>
      </p:sp>
    </p:spTree>
    <p:extLst>
      <p:ext uri="{BB962C8B-B14F-4D97-AF65-F5344CB8AC3E}">
        <p14:creationId xmlns:p14="http://schemas.microsoft.com/office/powerpoint/2010/main" val="26588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A6D878-ED63-49F9-BBA1-3EC189AC4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09" t="40227" r="12372" b="38856"/>
          <a:stretch/>
        </p:blipFill>
        <p:spPr>
          <a:xfrm>
            <a:off x="583317" y="567448"/>
            <a:ext cx="8765628" cy="565461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37FF24-B551-4BF4-AD4F-5AC52FD74B2F}"/>
              </a:ext>
            </a:extLst>
          </p:cNvPr>
          <p:cNvGrpSpPr/>
          <p:nvPr/>
        </p:nvGrpSpPr>
        <p:grpSpPr>
          <a:xfrm>
            <a:off x="9309534" y="907791"/>
            <a:ext cx="3456593" cy="2027277"/>
            <a:chOff x="8552792" y="643033"/>
            <a:chExt cx="3456593" cy="20272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D090A6-A2DF-4FF6-8962-B2E713C1E891}"/>
                </a:ext>
              </a:extLst>
            </p:cNvPr>
            <p:cNvGrpSpPr/>
            <p:nvPr/>
          </p:nvGrpSpPr>
          <p:grpSpPr>
            <a:xfrm>
              <a:off x="8986345" y="961697"/>
              <a:ext cx="472965" cy="1334814"/>
              <a:chOff x="8986345" y="961697"/>
              <a:chExt cx="472965" cy="13348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FD99828-C3B8-4ED9-839B-5517D7D8BD30}"/>
                  </a:ext>
                </a:extLst>
              </p:cNvPr>
              <p:cNvCxnSpPr/>
              <p:nvPr/>
            </p:nvCxnSpPr>
            <p:spPr>
              <a:xfrm>
                <a:off x="8986345" y="961697"/>
                <a:ext cx="472965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75A6DEB-36DC-4F83-9795-A391368A4955}"/>
                  </a:ext>
                </a:extLst>
              </p:cNvPr>
              <p:cNvCxnSpPr/>
              <p:nvPr/>
            </p:nvCxnSpPr>
            <p:spPr>
              <a:xfrm>
                <a:off x="8986345" y="1665890"/>
                <a:ext cx="472965" cy="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8FAF6DB-9DD4-4DF2-BECC-5C8E47417EBF}"/>
                  </a:ext>
                </a:extLst>
              </p:cNvPr>
              <p:cNvCxnSpPr/>
              <p:nvPr/>
            </p:nvCxnSpPr>
            <p:spPr>
              <a:xfrm>
                <a:off x="8986345" y="2296511"/>
                <a:ext cx="472965" cy="0"/>
              </a:xfrm>
              <a:prstGeom prst="line">
                <a:avLst/>
              </a:prstGeom>
              <a:ln w="76200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56A25B9-3AA7-4B86-9A12-E86D8AF6A817}"/>
                    </a:ext>
                  </a:extLst>
                </p:cNvPr>
                <p:cNvSpPr txBox="1"/>
                <p:nvPr/>
              </p:nvSpPr>
              <p:spPr>
                <a:xfrm>
                  <a:off x="8552792" y="643033"/>
                  <a:ext cx="3350174" cy="6707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56A25B9-3AA7-4B86-9A12-E86D8AF6A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2792" y="643033"/>
                  <a:ext cx="3350174" cy="6707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97F06D-39FD-413E-BF91-01E72453FAD8}"/>
                    </a:ext>
                  </a:extLst>
                </p:cNvPr>
                <p:cNvSpPr txBox="1"/>
                <p:nvPr/>
              </p:nvSpPr>
              <p:spPr>
                <a:xfrm>
                  <a:off x="8659211" y="1999549"/>
                  <a:ext cx="3350174" cy="6707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97F06D-39FD-413E-BF91-01E72453F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9211" y="1999549"/>
                  <a:ext cx="3350174" cy="6707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DC64A5F-A14E-4C3C-93EA-AFDA44E2351B}"/>
                    </a:ext>
                  </a:extLst>
                </p:cNvPr>
                <p:cNvSpPr txBox="1"/>
                <p:nvPr/>
              </p:nvSpPr>
              <p:spPr>
                <a:xfrm>
                  <a:off x="8659211" y="1344169"/>
                  <a:ext cx="3350174" cy="6707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DC64A5F-A14E-4C3C-93EA-AFDA44E23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9211" y="1344169"/>
                  <a:ext cx="3350174" cy="6707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FA1C146-345C-4923-B986-18561C1FA3ED}"/>
              </a:ext>
            </a:extLst>
          </p:cNvPr>
          <p:cNvSpPr txBox="1"/>
          <p:nvPr/>
        </p:nvSpPr>
        <p:spPr>
          <a:xfrm rot="16200000">
            <a:off x="-2415281" y="3058643"/>
            <a:ext cx="579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2-D CVM Neg-Entropy for Different Configuration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551011-82FE-431C-8DFF-69E76435C84D}"/>
              </a:ext>
            </a:extLst>
          </p:cNvPr>
          <p:cNvSpPr txBox="1"/>
          <p:nvPr/>
        </p:nvSpPr>
        <p:spPr>
          <a:xfrm>
            <a:off x="3077124" y="6222063"/>
            <a:ext cx="482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x</a:t>
            </a:r>
            <a:r>
              <a:rPr lang="en-US" b="1" i="1" baseline="-25000" dirty="0"/>
              <a:t>1</a:t>
            </a:r>
            <a:r>
              <a:rPr lang="en-US" b="1" baseline="-25000" dirty="0"/>
              <a:t> </a:t>
            </a:r>
            <a:r>
              <a:rPr lang="en-US" b="1" dirty="0"/>
              <a:t>(Fraction of units in the “on” state, or state 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E40C2D-CB2E-4551-A7CF-77317C891C2E}"/>
              </a:ext>
            </a:extLst>
          </p:cNvPr>
          <p:cNvSpPr txBox="1"/>
          <p:nvPr/>
        </p:nvSpPr>
        <p:spPr>
          <a:xfrm>
            <a:off x="9194156" y="993020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E1ABC-DCF6-47AA-A50F-9C8F54D0350B}"/>
              </a:ext>
            </a:extLst>
          </p:cNvPr>
          <p:cNvSpPr txBox="1"/>
          <p:nvPr/>
        </p:nvSpPr>
        <p:spPr>
          <a:xfrm>
            <a:off x="8778732" y="753846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04E79-6250-4C90-80BD-FAAED4B28E1A}"/>
              </a:ext>
            </a:extLst>
          </p:cNvPr>
          <p:cNvSpPr txBox="1"/>
          <p:nvPr/>
        </p:nvSpPr>
        <p:spPr>
          <a:xfrm>
            <a:off x="8773707" y="164351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0B4A9-9203-4A42-B06B-4E967F987EA1}"/>
              </a:ext>
            </a:extLst>
          </p:cNvPr>
          <p:cNvSpPr txBox="1"/>
          <p:nvPr/>
        </p:nvSpPr>
        <p:spPr>
          <a:xfrm>
            <a:off x="9194156" y="1696651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045268-8588-48C8-A981-383728EB95E2}"/>
              </a:ext>
            </a:extLst>
          </p:cNvPr>
          <p:cNvSpPr txBox="1"/>
          <p:nvPr/>
        </p:nvSpPr>
        <p:spPr>
          <a:xfrm>
            <a:off x="9214994" y="2353830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905F59-E6D4-4C3A-AADE-0E8056D2AEAD}"/>
              </a:ext>
            </a:extLst>
          </p:cNvPr>
          <p:cNvSpPr txBox="1"/>
          <p:nvPr/>
        </p:nvSpPr>
        <p:spPr>
          <a:xfrm>
            <a:off x="8773707" y="24055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F0657-6B10-4019-9973-5AB97BF0F416}"/>
              </a:ext>
            </a:extLst>
          </p:cNvPr>
          <p:cNvSpPr txBox="1"/>
          <p:nvPr/>
        </p:nvSpPr>
        <p:spPr>
          <a:xfrm>
            <a:off x="1934251" y="108787"/>
            <a:ext cx="832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Entropies for the 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y</a:t>
            </a:r>
            <a:r>
              <a:rPr lang="en-US" b="1" dirty="0"/>
              <a:t>, and </a:t>
            </a:r>
            <a:r>
              <a:rPr lang="en-US" b="1" i="1" dirty="0"/>
              <a:t>z</a:t>
            </a:r>
            <a:r>
              <a:rPr lang="en-US" b="1" dirty="0"/>
              <a:t> Configuration Variables, for the case where Epsilon1 = 0.0</a:t>
            </a:r>
          </a:p>
        </p:txBody>
      </p:sp>
    </p:spTree>
    <p:extLst>
      <p:ext uri="{BB962C8B-B14F-4D97-AF65-F5344CB8AC3E}">
        <p14:creationId xmlns:p14="http://schemas.microsoft.com/office/powerpoint/2010/main" val="66302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31E48-CF5C-4C67-AA7A-D4B7C72CA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24" t="51834" r="12397" b="20225"/>
          <a:stretch/>
        </p:blipFill>
        <p:spPr>
          <a:xfrm>
            <a:off x="2940908" y="553467"/>
            <a:ext cx="6746789" cy="5847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4D5421-61D3-4513-97C1-3CC5D1034CCC}"/>
              </a:ext>
            </a:extLst>
          </p:cNvPr>
          <p:cNvSpPr txBox="1"/>
          <p:nvPr/>
        </p:nvSpPr>
        <p:spPr>
          <a:xfrm>
            <a:off x="659094" y="97637"/>
            <a:ext cx="1087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 Result: Entropies for the Combined 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y</a:t>
            </a:r>
            <a:r>
              <a:rPr lang="en-US" b="1" dirty="0"/>
              <a:t>, and </a:t>
            </a:r>
            <a:r>
              <a:rPr lang="en-US" b="1" i="1" dirty="0"/>
              <a:t>z</a:t>
            </a:r>
            <a:r>
              <a:rPr lang="en-US" b="1" dirty="0"/>
              <a:t> Configuration Variables, for the case where Epsilon1 = 0.0</a:t>
            </a:r>
          </a:p>
        </p:txBody>
      </p:sp>
    </p:spTree>
    <p:extLst>
      <p:ext uri="{BB962C8B-B14F-4D97-AF65-F5344CB8AC3E}">
        <p14:creationId xmlns:p14="http://schemas.microsoft.com/office/powerpoint/2010/main" val="254723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EF79C3-83D2-48B5-A3DF-00806312520D}"/>
              </a:ext>
            </a:extLst>
          </p:cNvPr>
          <p:cNvGrpSpPr/>
          <p:nvPr/>
        </p:nvGrpSpPr>
        <p:grpSpPr>
          <a:xfrm>
            <a:off x="8710814" y="1701941"/>
            <a:ext cx="472965" cy="1334814"/>
            <a:chOff x="8986345" y="961697"/>
            <a:chExt cx="472965" cy="133481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CD03D5-355C-4687-B522-3C2A28D0425C}"/>
                </a:ext>
              </a:extLst>
            </p:cNvPr>
            <p:cNvCxnSpPr/>
            <p:nvPr/>
          </p:nvCxnSpPr>
          <p:spPr>
            <a:xfrm>
              <a:off x="8986345" y="961697"/>
              <a:ext cx="472965" cy="0"/>
            </a:xfrm>
            <a:prstGeom prst="line">
              <a:avLst/>
            </a:prstGeom>
            <a:ln w="76200">
              <a:solidFill>
                <a:srgbClr val="33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CB4A96-734B-4317-A2C3-94D207131D09}"/>
                </a:ext>
              </a:extLst>
            </p:cNvPr>
            <p:cNvCxnSpPr/>
            <p:nvPr/>
          </p:nvCxnSpPr>
          <p:spPr>
            <a:xfrm>
              <a:off x="8986345" y="1665890"/>
              <a:ext cx="472965" cy="0"/>
            </a:xfrm>
            <a:prstGeom prst="line">
              <a:avLst/>
            </a:prstGeom>
            <a:ln w="76200">
              <a:solidFill>
                <a:srgbClr val="CCFF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F1FAD0-E2D6-41F8-AA7D-C1D8B55D015E}"/>
                </a:ext>
              </a:extLst>
            </p:cNvPr>
            <p:cNvCxnSpPr/>
            <p:nvPr/>
          </p:nvCxnSpPr>
          <p:spPr>
            <a:xfrm>
              <a:off x="8986345" y="2296511"/>
              <a:ext cx="4729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6B62E-C435-4788-ADEF-E6617FBF7683}"/>
                  </a:ext>
                </a:extLst>
              </p:cNvPr>
              <p:cNvSpPr txBox="1"/>
              <p:nvPr/>
            </p:nvSpPr>
            <p:spPr>
              <a:xfrm>
                <a:off x="8947296" y="2117966"/>
                <a:ext cx="3350174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6B62E-C435-4788-ADEF-E6617FBF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96" y="2117966"/>
                <a:ext cx="3350174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FFDFF33-F2D6-4B0E-AAB2-2A11612BC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81" t="58531" r="13242" b="20300"/>
          <a:stretch/>
        </p:blipFill>
        <p:spPr>
          <a:xfrm>
            <a:off x="463442" y="996612"/>
            <a:ext cx="7852593" cy="53106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7B10F4-FF80-4E1C-8CA8-86E4A70141AC}"/>
              </a:ext>
            </a:extLst>
          </p:cNvPr>
          <p:cNvSpPr txBox="1"/>
          <p:nvPr/>
        </p:nvSpPr>
        <p:spPr>
          <a:xfrm>
            <a:off x="8118743" y="1414335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24B54-5C5A-4020-90D5-D7B4E9709290}"/>
              </a:ext>
            </a:extLst>
          </p:cNvPr>
          <p:cNvSpPr txBox="1"/>
          <p:nvPr/>
        </p:nvSpPr>
        <p:spPr>
          <a:xfrm>
            <a:off x="7709024" y="2570255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29095-45E9-4843-8971-4F853DF44732}"/>
              </a:ext>
            </a:extLst>
          </p:cNvPr>
          <p:cNvSpPr txBox="1"/>
          <p:nvPr/>
        </p:nvSpPr>
        <p:spPr>
          <a:xfrm flipH="1">
            <a:off x="7727364" y="3111389"/>
            <a:ext cx="30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747E9-2A49-4B3A-BEFC-7DF70E441975}"/>
              </a:ext>
            </a:extLst>
          </p:cNvPr>
          <p:cNvSpPr txBox="1"/>
          <p:nvPr/>
        </p:nvSpPr>
        <p:spPr>
          <a:xfrm>
            <a:off x="8118743" y="2117966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4C589-9C90-457F-952F-579C476645E1}"/>
              </a:ext>
            </a:extLst>
          </p:cNvPr>
          <p:cNvSpPr txBox="1"/>
          <p:nvPr/>
        </p:nvSpPr>
        <p:spPr>
          <a:xfrm>
            <a:off x="8139581" y="2775145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A6A742-3AB0-413A-BDAF-26A95F19BF5F}"/>
              </a:ext>
            </a:extLst>
          </p:cNvPr>
          <p:cNvSpPr txBox="1"/>
          <p:nvPr/>
        </p:nvSpPr>
        <p:spPr>
          <a:xfrm>
            <a:off x="7736276" y="115272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90D47-B331-40E5-AD7A-6BD6B558FD9C}"/>
              </a:ext>
            </a:extLst>
          </p:cNvPr>
          <p:cNvSpPr txBox="1"/>
          <p:nvPr/>
        </p:nvSpPr>
        <p:spPr>
          <a:xfrm rot="16200000">
            <a:off x="-1915912" y="3214856"/>
            <a:ext cx="452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2-D CVM Entropy for Different Combinations of the Configuration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9A1233-8CF7-4843-9609-B00A8350C394}"/>
              </a:ext>
            </a:extLst>
          </p:cNvPr>
          <p:cNvSpPr txBox="1"/>
          <p:nvPr/>
        </p:nvSpPr>
        <p:spPr>
          <a:xfrm>
            <a:off x="2315781" y="6198135"/>
            <a:ext cx="475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x</a:t>
            </a:r>
            <a:r>
              <a:rPr lang="en-US" b="1" i="1" baseline="-25000" dirty="0"/>
              <a:t>1</a:t>
            </a:r>
            <a:r>
              <a:rPr lang="en-US" b="1" baseline="-25000" dirty="0"/>
              <a:t> </a:t>
            </a:r>
            <a:r>
              <a:rPr lang="en-US" b="1" dirty="0"/>
              <a:t>(Fraction of units in the “on” state, or state 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93DA0-FFDB-4098-BF19-EB383635212C}"/>
                  </a:ext>
                </a:extLst>
              </p:cNvPr>
              <p:cNvSpPr txBox="1"/>
              <p:nvPr/>
            </p:nvSpPr>
            <p:spPr>
              <a:xfrm>
                <a:off x="9038575" y="1420063"/>
                <a:ext cx="3350174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93DA0-FFDB-4098-BF19-EB383635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575" y="1420063"/>
                <a:ext cx="3350174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2813FE-7DFB-45CD-BEBC-9C8AD3745DEA}"/>
                  </a:ext>
                </a:extLst>
              </p:cNvPr>
              <p:cNvSpPr txBox="1"/>
              <p:nvPr/>
            </p:nvSpPr>
            <p:spPr>
              <a:xfrm>
                <a:off x="9038575" y="2707472"/>
                <a:ext cx="3350174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2813FE-7DFB-45CD-BEBC-9C8AD374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575" y="2707472"/>
                <a:ext cx="3350174" cy="670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332B14-8122-4F36-A792-8559D84B1CBE}"/>
                  </a:ext>
                </a:extLst>
              </p:cNvPr>
              <p:cNvSpPr txBox="1"/>
              <p:nvPr/>
            </p:nvSpPr>
            <p:spPr>
              <a:xfrm>
                <a:off x="8841826" y="3284784"/>
                <a:ext cx="3350174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332B14-8122-4F36-A792-8559D84B1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826" y="3284784"/>
                <a:ext cx="3350174" cy="670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A1283CB-86C4-4A99-A5A0-25E04045A340}"/>
              </a:ext>
            </a:extLst>
          </p:cNvPr>
          <p:cNvSpPr txBox="1"/>
          <p:nvPr/>
        </p:nvSpPr>
        <p:spPr>
          <a:xfrm>
            <a:off x="8224872" y="4156484"/>
            <a:ext cx="375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Note: </a:t>
            </a:r>
            <a:r>
              <a:rPr lang="en-US" dirty="0"/>
              <a:t>Curve (c) is for the </a:t>
            </a:r>
            <a:r>
              <a:rPr lang="en-US" b="1" i="1" dirty="0"/>
              <a:t>negative</a:t>
            </a:r>
            <a:r>
              <a:rPr lang="en-US" dirty="0"/>
              <a:t> of the total entropy, and is thus the </a:t>
            </a:r>
            <a:r>
              <a:rPr lang="en-US" b="1" i="1" dirty="0"/>
              <a:t>negative</a:t>
            </a:r>
            <a:r>
              <a:rPr lang="en-US" dirty="0"/>
              <a:t> of curve (a) – curve (b).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8167A-36E1-4221-98D0-4603E8BBFFC7}"/>
              </a:ext>
            </a:extLst>
          </p:cNvPr>
          <p:cNvSpPr txBox="1"/>
          <p:nvPr/>
        </p:nvSpPr>
        <p:spPr>
          <a:xfrm>
            <a:off x="1420489" y="275184"/>
            <a:ext cx="93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Entropies for the Combined 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y</a:t>
            </a:r>
            <a:r>
              <a:rPr lang="en-US" b="1" dirty="0"/>
              <a:t>, and </a:t>
            </a:r>
            <a:r>
              <a:rPr lang="en-US" b="1" i="1" dirty="0"/>
              <a:t>z</a:t>
            </a:r>
            <a:r>
              <a:rPr lang="en-US" b="1" dirty="0"/>
              <a:t> Configuration Variables, for the case where Epsilon1 = 0.0</a:t>
            </a:r>
          </a:p>
        </p:txBody>
      </p:sp>
    </p:spTree>
    <p:extLst>
      <p:ext uri="{BB962C8B-B14F-4D97-AF65-F5344CB8AC3E}">
        <p14:creationId xmlns:p14="http://schemas.microsoft.com/office/powerpoint/2010/main" val="24499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65375D-AD0B-49BB-A19D-BA0B793BF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71" t="32464" r="11701" b="39328"/>
          <a:stretch/>
        </p:blipFill>
        <p:spPr>
          <a:xfrm>
            <a:off x="351181" y="772028"/>
            <a:ext cx="5744818" cy="4836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6EA1C-826E-493D-A97C-3CDA4C6DE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71" t="60672" r="11701" b="11119"/>
          <a:stretch/>
        </p:blipFill>
        <p:spPr>
          <a:xfrm>
            <a:off x="6274904" y="772028"/>
            <a:ext cx="5744819" cy="5012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EF4A7-FD12-46B0-8413-0D348CD9555F}"/>
              </a:ext>
            </a:extLst>
          </p:cNvPr>
          <p:cNvSpPr txBox="1"/>
          <p:nvPr/>
        </p:nvSpPr>
        <p:spPr>
          <a:xfrm>
            <a:off x="2266745" y="307702"/>
            <a:ext cx="765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 Result: x-Entropy and Total Entropy, for the case where Epsilon1 = 0.0</a:t>
            </a:r>
          </a:p>
        </p:txBody>
      </p:sp>
    </p:spTree>
    <p:extLst>
      <p:ext uri="{BB962C8B-B14F-4D97-AF65-F5344CB8AC3E}">
        <p14:creationId xmlns:p14="http://schemas.microsoft.com/office/powerpoint/2010/main" val="218477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90AA5D-F002-4D97-B1D6-78E414F6B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68" t="54595" r="10522" b="15597"/>
          <a:stretch/>
        </p:blipFill>
        <p:spPr>
          <a:xfrm>
            <a:off x="2744856" y="902044"/>
            <a:ext cx="6702287" cy="5782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92BDE5-A9E9-4B71-AD18-28597412D6FC}"/>
              </a:ext>
            </a:extLst>
          </p:cNvPr>
          <p:cNvSpPr txBox="1"/>
          <p:nvPr/>
        </p:nvSpPr>
        <p:spPr>
          <a:xfrm>
            <a:off x="2655666" y="185350"/>
            <a:ext cx="688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 Result: Thermodynamic Quantities for a Simple </a:t>
            </a:r>
            <a:r>
              <a:rPr lang="en-US" b="1" dirty="0" err="1"/>
              <a:t>Ising</a:t>
            </a:r>
            <a:r>
              <a:rPr lang="en-US" b="1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04682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CD03D5-355C-4687-B522-3C2A28D0425C}"/>
              </a:ext>
            </a:extLst>
          </p:cNvPr>
          <p:cNvCxnSpPr/>
          <p:nvPr/>
        </p:nvCxnSpPr>
        <p:spPr>
          <a:xfrm>
            <a:off x="8452846" y="1202676"/>
            <a:ext cx="472965" cy="0"/>
          </a:xfrm>
          <a:prstGeom prst="line">
            <a:avLst/>
          </a:prstGeom>
          <a:ln w="762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CB4A96-734B-4317-A2C3-94D207131D09}"/>
              </a:ext>
            </a:extLst>
          </p:cNvPr>
          <p:cNvCxnSpPr/>
          <p:nvPr/>
        </p:nvCxnSpPr>
        <p:spPr>
          <a:xfrm>
            <a:off x="8452846" y="1906869"/>
            <a:ext cx="47296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1FAD0-E2D6-41F8-AA7D-C1D8B55D015E}"/>
              </a:ext>
            </a:extLst>
          </p:cNvPr>
          <p:cNvCxnSpPr/>
          <p:nvPr/>
        </p:nvCxnSpPr>
        <p:spPr>
          <a:xfrm>
            <a:off x="8452846" y="2576402"/>
            <a:ext cx="4729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6B62E-C435-4788-ADEF-E6617FBF7683}"/>
                  </a:ext>
                </a:extLst>
              </p:cNvPr>
              <p:cNvSpPr txBox="1"/>
              <p:nvPr/>
            </p:nvSpPr>
            <p:spPr>
              <a:xfrm>
                <a:off x="8868998" y="2271063"/>
                <a:ext cx="1501069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6B62E-C435-4788-ADEF-E6617FBF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998" y="2271063"/>
                <a:ext cx="1501069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E9A1233-8CF7-4843-9609-B00A8350C394}"/>
              </a:ext>
            </a:extLst>
          </p:cNvPr>
          <p:cNvSpPr txBox="1"/>
          <p:nvPr/>
        </p:nvSpPr>
        <p:spPr>
          <a:xfrm>
            <a:off x="2247038" y="5465777"/>
            <a:ext cx="475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x</a:t>
            </a:r>
            <a:r>
              <a:rPr lang="en-US" b="1" i="1" baseline="-25000" dirty="0"/>
              <a:t>1</a:t>
            </a:r>
            <a:r>
              <a:rPr lang="en-US" b="1" baseline="-25000" dirty="0"/>
              <a:t> </a:t>
            </a:r>
            <a:r>
              <a:rPr lang="en-US" b="1" dirty="0"/>
              <a:t>(Fraction of units in the “on” state, or state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C4C6DC-3251-4B08-A588-A453CB7DE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68" t="62911" r="12346" b="15128"/>
          <a:stretch/>
        </p:blipFill>
        <p:spPr>
          <a:xfrm>
            <a:off x="718574" y="653460"/>
            <a:ext cx="7197041" cy="492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7B10F4-FF80-4E1C-8CA8-86E4A70141AC}"/>
              </a:ext>
            </a:extLst>
          </p:cNvPr>
          <p:cNvSpPr txBox="1"/>
          <p:nvPr/>
        </p:nvSpPr>
        <p:spPr>
          <a:xfrm>
            <a:off x="7876926" y="915070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24B54-5C5A-4020-90D5-D7B4E9709290}"/>
              </a:ext>
            </a:extLst>
          </p:cNvPr>
          <p:cNvSpPr txBox="1"/>
          <p:nvPr/>
        </p:nvSpPr>
        <p:spPr>
          <a:xfrm>
            <a:off x="3623403" y="1804651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29095-45E9-4843-8971-4F853DF44732}"/>
              </a:ext>
            </a:extLst>
          </p:cNvPr>
          <p:cNvSpPr txBox="1"/>
          <p:nvPr/>
        </p:nvSpPr>
        <p:spPr>
          <a:xfrm flipH="1">
            <a:off x="4135794" y="3125450"/>
            <a:ext cx="3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747E9-2A49-4B3A-BEFC-7DF70E441975}"/>
              </a:ext>
            </a:extLst>
          </p:cNvPr>
          <p:cNvSpPr txBox="1"/>
          <p:nvPr/>
        </p:nvSpPr>
        <p:spPr>
          <a:xfrm>
            <a:off x="7869713" y="1618701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4C589-9C90-457F-952F-579C476645E1}"/>
              </a:ext>
            </a:extLst>
          </p:cNvPr>
          <p:cNvSpPr txBox="1"/>
          <p:nvPr/>
        </p:nvSpPr>
        <p:spPr>
          <a:xfrm>
            <a:off x="7890552" y="2314792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A6A742-3AB0-413A-BDAF-26A95F19BF5F}"/>
              </a:ext>
            </a:extLst>
          </p:cNvPr>
          <p:cNvSpPr txBox="1"/>
          <p:nvPr/>
        </p:nvSpPr>
        <p:spPr>
          <a:xfrm>
            <a:off x="4684231" y="4196226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5FD8E-3502-460A-9562-D7EABAFDE366}"/>
              </a:ext>
            </a:extLst>
          </p:cNvPr>
          <p:cNvSpPr txBox="1"/>
          <p:nvPr/>
        </p:nvSpPr>
        <p:spPr>
          <a:xfrm flipH="1">
            <a:off x="4382493" y="3660838"/>
            <a:ext cx="30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8E29AE-DCE5-4548-AE25-6BB2757F6FB2}"/>
              </a:ext>
            </a:extLst>
          </p:cNvPr>
          <p:cNvSpPr txBox="1"/>
          <p:nvPr/>
        </p:nvSpPr>
        <p:spPr>
          <a:xfrm>
            <a:off x="7869713" y="3083304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(d)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66A582-B408-4D55-8F15-1A6DF840314F}"/>
              </a:ext>
            </a:extLst>
          </p:cNvPr>
          <p:cNvCxnSpPr/>
          <p:nvPr/>
        </p:nvCxnSpPr>
        <p:spPr>
          <a:xfrm>
            <a:off x="8452846" y="3321902"/>
            <a:ext cx="4729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F03C85-52F8-421B-AC9C-B45A17F1B817}"/>
                  </a:ext>
                </a:extLst>
              </p:cNvPr>
              <p:cNvSpPr txBox="1"/>
              <p:nvPr/>
            </p:nvSpPr>
            <p:spPr>
              <a:xfrm>
                <a:off x="9177833" y="3125450"/>
                <a:ext cx="3002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aseline="30000" dirty="0"/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F03C85-52F8-421B-AC9C-B45A17F1B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33" y="3125450"/>
                <a:ext cx="3002372" cy="276999"/>
              </a:xfrm>
              <a:prstGeom prst="rect">
                <a:avLst/>
              </a:prstGeom>
              <a:blipFill>
                <a:blip r:embed="rId4"/>
                <a:stretch>
                  <a:fillRect l="-4878" t="-180000" r="-3455" b="-2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7F314-87C8-4DBA-A3D8-C2E4C6759278}"/>
                  </a:ext>
                </a:extLst>
              </p:cNvPr>
              <p:cNvSpPr txBox="1"/>
              <p:nvPr/>
            </p:nvSpPr>
            <p:spPr>
              <a:xfrm>
                <a:off x="8821364" y="1038180"/>
                <a:ext cx="1167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7F314-87C8-4DBA-A3D8-C2E4C67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64" y="1038180"/>
                <a:ext cx="1167743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C90D47-B331-40E5-AD7A-6BD6B558FD9C}"/>
              </a:ext>
            </a:extLst>
          </p:cNvPr>
          <p:cNvSpPr txBox="1"/>
          <p:nvPr/>
        </p:nvSpPr>
        <p:spPr>
          <a:xfrm rot="16200000">
            <a:off x="-2046945" y="2896746"/>
            <a:ext cx="492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Thermodynamic Values for a Simple </a:t>
            </a:r>
            <a:r>
              <a:rPr lang="en-US" b="1" dirty="0" err="1"/>
              <a:t>Ising</a:t>
            </a:r>
            <a:r>
              <a:rPr lang="en-US" b="1" dirty="0"/>
              <a:t> System; No Configuration Variables</a:t>
            </a: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26DFBE74-5B1F-43D0-B5B7-44B6DDFC20AC}"/>
              </a:ext>
            </a:extLst>
          </p:cNvPr>
          <p:cNvSpPr/>
          <p:nvPr/>
        </p:nvSpPr>
        <p:spPr>
          <a:xfrm rot="18160866">
            <a:off x="6692010" y="3216088"/>
            <a:ext cx="269057" cy="6269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71F37-2452-4AE8-BFE6-281BA211F57D}"/>
              </a:ext>
            </a:extLst>
          </p:cNvPr>
          <p:cNvSpPr txBox="1"/>
          <p:nvPr/>
        </p:nvSpPr>
        <p:spPr>
          <a:xfrm>
            <a:off x="5324454" y="3192643"/>
            <a:ext cx="13618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Free Energy</a:t>
            </a: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7F93160E-BCBB-434C-BAF7-AD83A1A5AB0D}"/>
              </a:ext>
            </a:extLst>
          </p:cNvPr>
          <p:cNvSpPr/>
          <p:nvPr/>
        </p:nvSpPr>
        <p:spPr>
          <a:xfrm rot="3439134" flipV="1">
            <a:off x="2888040" y="4405955"/>
            <a:ext cx="269057" cy="62698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514733-E91C-4CA2-8C2D-9F8CBCE6B71A}"/>
              </a:ext>
            </a:extLst>
          </p:cNvPr>
          <p:cNvSpPr txBox="1"/>
          <p:nvPr/>
        </p:nvSpPr>
        <p:spPr>
          <a:xfrm>
            <a:off x="1779833" y="4531488"/>
            <a:ext cx="110254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Neg-entropy</a:t>
            </a: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8753AFAF-8622-4280-8E97-9BD8BC4C1AC6}"/>
              </a:ext>
            </a:extLst>
          </p:cNvPr>
          <p:cNvSpPr/>
          <p:nvPr/>
        </p:nvSpPr>
        <p:spPr>
          <a:xfrm rot="18160866">
            <a:off x="5244838" y="1208658"/>
            <a:ext cx="269057" cy="62698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0F3470-E9A8-42DD-9AD0-BBC5EB497B75}"/>
              </a:ext>
            </a:extLst>
          </p:cNvPr>
          <p:cNvSpPr txBox="1"/>
          <p:nvPr/>
        </p:nvSpPr>
        <p:spPr>
          <a:xfrm>
            <a:off x="3570723" y="1380161"/>
            <a:ext cx="160287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Activation Enthalpy</a:t>
            </a:r>
          </a:p>
        </p:txBody>
      </p:sp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175FCCA9-47C1-457A-BA86-9D246AE9605B}"/>
              </a:ext>
            </a:extLst>
          </p:cNvPr>
          <p:cNvSpPr/>
          <p:nvPr/>
        </p:nvSpPr>
        <p:spPr>
          <a:xfrm rot="19190272">
            <a:off x="3792153" y="2908112"/>
            <a:ext cx="269057" cy="62698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D9B8C-C5EC-4B41-A962-0F274BCD006F}"/>
              </a:ext>
            </a:extLst>
          </p:cNvPr>
          <p:cNvSpPr txBox="1"/>
          <p:nvPr/>
        </p:nvSpPr>
        <p:spPr>
          <a:xfrm>
            <a:off x="2247038" y="2884866"/>
            <a:ext cx="170412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Interaction Enthalpy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A3BC4-14A4-40F4-8975-BEBB60CE6836}"/>
              </a:ext>
            </a:extLst>
          </p:cNvPr>
          <p:cNvSpPr txBox="1"/>
          <p:nvPr/>
        </p:nvSpPr>
        <p:spPr>
          <a:xfrm>
            <a:off x="8170436" y="4035210"/>
            <a:ext cx="19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Illustration where: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51396-288D-42AC-BF54-FA059AF855F2}"/>
              </a:ext>
            </a:extLst>
          </p:cNvPr>
          <p:cNvSpPr txBox="1"/>
          <p:nvPr/>
        </p:nvSpPr>
        <p:spPr>
          <a:xfrm>
            <a:off x="2131115" y="300446"/>
            <a:ext cx="791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Reduced Thermodynamic Variables for a Simple </a:t>
            </a:r>
            <a:r>
              <a:rPr lang="en-US" sz="2400" b="1" dirty="0" err="1"/>
              <a:t>Ising</a:t>
            </a:r>
            <a:r>
              <a:rPr lang="en-US" sz="2400" b="1" dirty="0"/>
              <a:t> System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C0A16F-2661-465F-99FE-C5285FC0353A}"/>
              </a:ext>
            </a:extLst>
          </p:cNvPr>
          <p:cNvGrpSpPr/>
          <p:nvPr/>
        </p:nvGrpSpPr>
        <p:grpSpPr>
          <a:xfrm>
            <a:off x="10259965" y="3885302"/>
            <a:ext cx="1167744" cy="703510"/>
            <a:chOff x="8512070" y="4280516"/>
            <a:chExt cx="1167744" cy="7035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8993DA0-FFDB-4098-BF19-EB383635212C}"/>
                    </a:ext>
                  </a:extLst>
                </p:cNvPr>
                <p:cNvSpPr txBox="1"/>
                <p:nvPr/>
              </p:nvSpPr>
              <p:spPr>
                <a:xfrm>
                  <a:off x="8512070" y="4625203"/>
                  <a:ext cx="11677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8993DA0-FFDB-4098-BF19-EB3836352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070" y="4625203"/>
                  <a:ext cx="1167743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E37D63F-C6A1-4DF4-9215-C1753275CF87}"/>
                    </a:ext>
                  </a:extLst>
                </p:cNvPr>
                <p:cNvSpPr txBox="1"/>
                <p:nvPr/>
              </p:nvSpPr>
              <p:spPr>
                <a:xfrm>
                  <a:off x="8512071" y="4298440"/>
                  <a:ext cx="11677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E37D63F-C6A1-4DF4-9215-C1753275C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071" y="4298440"/>
                  <a:ext cx="1167743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8957B411-7306-4131-9216-A065A9F3B864}"/>
                </a:ext>
              </a:extLst>
            </p:cNvPr>
            <p:cNvSpPr/>
            <p:nvPr/>
          </p:nvSpPr>
          <p:spPr>
            <a:xfrm>
              <a:off x="8512070" y="4280516"/>
              <a:ext cx="254082" cy="703510"/>
            </a:xfrm>
            <a:prstGeom prst="leftBrac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E28E6E-9410-458E-A020-E6721C8B4490}"/>
                  </a:ext>
                </a:extLst>
              </p:cNvPr>
              <p:cNvSpPr txBox="1"/>
              <p:nvPr/>
            </p:nvSpPr>
            <p:spPr>
              <a:xfrm>
                <a:off x="8767705" y="1767142"/>
                <a:ext cx="13993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baseline="30000" dirty="0"/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E28E6E-9410-458E-A020-E6721C8B4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05" y="1767142"/>
                <a:ext cx="1399303" cy="276999"/>
              </a:xfrm>
              <a:prstGeom prst="rect">
                <a:avLst/>
              </a:prstGeom>
              <a:blipFill>
                <a:blip r:embed="rId8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C34A9105-2EAF-4CB4-A430-76AE9FAA3F52}"/>
              </a:ext>
            </a:extLst>
          </p:cNvPr>
          <p:cNvGrpSpPr/>
          <p:nvPr/>
        </p:nvGrpSpPr>
        <p:grpSpPr>
          <a:xfrm>
            <a:off x="8936251" y="3156566"/>
            <a:ext cx="218432" cy="280184"/>
            <a:chOff x="8529817" y="4725004"/>
            <a:chExt cx="218432" cy="2801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51EF058-BA92-446D-BBB4-6F635EF2A6C3}"/>
                    </a:ext>
                  </a:extLst>
                </p:cNvPr>
                <p:cNvSpPr txBox="1"/>
                <p:nvPr/>
              </p:nvSpPr>
              <p:spPr>
                <a:xfrm>
                  <a:off x="8549273" y="4728189"/>
                  <a:ext cx="1763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F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51EF058-BA92-446D-BBB4-6F635EF2A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273" y="4728189"/>
                  <a:ext cx="17633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1034" r="-3103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53B68F-D480-47ED-AF4B-96F75E851CE7}"/>
                </a:ext>
              </a:extLst>
            </p:cNvPr>
            <p:cNvCxnSpPr/>
            <p:nvPr/>
          </p:nvCxnSpPr>
          <p:spPr>
            <a:xfrm>
              <a:off x="8529817" y="4725004"/>
              <a:ext cx="2184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66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264898-87DF-461F-88EA-839393C47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58" t="30270" r="20991" b="29611"/>
          <a:stretch/>
        </p:blipFill>
        <p:spPr>
          <a:xfrm>
            <a:off x="665687" y="820318"/>
            <a:ext cx="3264288" cy="60067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F05180-3E9D-441E-A992-EC621B597979}"/>
              </a:ext>
            </a:extLst>
          </p:cNvPr>
          <p:cNvSpPr/>
          <p:nvPr/>
        </p:nvSpPr>
        <p:spPr>
          <a:xfrm>
            <a:off x="797668" y="6040881"/>
            <a:ext cx="2801566" cy="4280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63819-8F42-4E19-8402-33019AE8F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14" t="30071" r="8050" b="28657"/>
          <a:stretch/>
        </p:blipFill>
        <p:spPr>
          <a:xfrm>
            <a:off x="5136205" y="662354"/>
            <a:ext cx="5762955" cy="6164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9C90E6-D344-4693-A9A0-1E30367E2A5A}"/>
              </a:ext>
            </a:extLst>
          </p:cNvPr>
          <p:cNvSpPr/>
          <p:nvPr/>
        </p:nvSpPr>
        <p:spPr>
          <a:xfrm>
            <a:off x="5245299" y="6047366"/>
            <a:ext cx="5474582" cy="4215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09A0B-CAB0-4F19-858C-F9E0C4C77B4F}"/>
              </a:ext>
            </a:extLst>
          </p:cNvPr>
          <p:cNvSpPr txBox="1"/>
          <p:nvPr/>
        </p:nvSpPr>
        <p:spPr>
          <a:xfrm>
            <a:off x="1157692" y="44205"/>
            <a:ext cx="987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the Derivative of the Free Energy Equation to Obtain Epsilon0 (when the interaction enthalpy = 0)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E286B999-DD67-4BFE-9664-56A7C6E0E17B}"/>
              </a:ext>
            </a:extLst>
          </p:cNvPr>
          <p:cNvSpPr/>
          <p:nvPr/>
        </p:nvSpPr>
        <p:spPr>
          <a:xfrm rot="1947709">
            <a:off x="10920320" y="5688409"/>
            <a:ext cx="584721" cy="9170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7D9D4-9361-4113-8039-D36A8E8ECB87}"/>
              </a:ext>
            </a:extLst>
          </p:cNvPr>
          <p:cNvSpPr txBox="1"/>
          <p:nvPr/>
        </p:nvSpPr>
        <p:spPr>
          <a:xfrm>
            <a:off x="10719881" y="4601344"/>
            <a:ext cx="136189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Free Energy Minimum</a:t>
            </a:r>
          </a:p>
          <a:p>
            <a:pPr algn="ctr"/>
            <a:r>
              <a:rPr lang="en-US" b="1" i="1" dirty="0"/>
              <a:t>x1 = 0.27</a:t>
            </a:r>
          </a:p>
          <a:p>
            <a:pPr algn="ctr"/>
            <a:r>
              <a:rPr lang="en-US" b="1" i="1" dirty="0"/>
              <a:t>F = -0.313 </a:t>
            </a: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2F9C3057-7DD5-42AD-84DB-ECDC23C3C0C3}"/>
              </a:ext>
            </a:extLst>
          </p:cNvPr>
          <p:cNvSpPr/>
          <p:nvPr/>
        </p:nvSpPr>
        <p:spPr>
          <a:xfrm rot="1947709">
            <a:off x="3658615" y="5762538"/>
            <a:ext cx="584721" cy="9170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66AF1-6329-43DD-A7FD-64F6CAC89C40}"/>
              </a:ext>
            </a:extLst>
          </p:cNvPr>
          <p:cNvSpPr txBox="1"/>
          <p:nvPr/>
        </p:nvSpPr>
        <p:spPr>
          <a:xfrm>
            <a:off x="3578730" y="1446806"/>
            <a:ext cx="1361895" cy="2154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Epsilon0 as a function of </a:t>
            </a:r>
            <a:r>
              <a:rPr lang="en-US" b="1" i="1" dirty="0"/>
              <a:t>x1</a:t>
            </a:r>
            <a:r>
              <a:rPr lang="en-US" b="1" dirty="0"/>
              <a:t>. 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Notice </a:t>
            </a:r>
            <a:r>
              <a:rPr lang="en-US" b="1" i="1" dirty="0"/>
              <a:t>x1</a:t>
            </a:r>
            <a:r>
              <a:rPr lang="en-US" b="1" dirty="0"/>
              <a:t> value:</a:t>
            </a:r>
          </a:p>
          <a:p>
            <a:pPr algn="ctr"/>
            <a:r>
              <a:rPr lang="en-US" b="1" i="1" dirty="0"/>
              <a:t>x1 = 0.27</a:t>
            </a:r>
          </a:p>
          <a:p>
            <a:pPr algn="ctr"/>
            <a:r>
              <a:rPr lang="en-US" b="1" i="1" dirty="0"/>
              <a:t>Eps0 = 1.0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32CC3-FCAC-4E41-BE88-5AB2516FF768}"/>
              </a:ext>
            </a:extLst>
          </p:cNvPr>
          <p:cNvSpPr txBox="1"/>
          <p:nvPr/>
        </p:nvSpPr>
        <p:spPr>
          <a:xfrm>
            <a:off x="541363" y="426705"/>
            <a:ext cx="342812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Epsilon0 computed by setting the derivative of the Free Energy to 0. </a:t>
            </a:r>
            <a:endParaRPr lang="en-US" sz="16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68852-FA58-4432-A8CA-F6752F7CC57B}"/>
              </a:ext>
            </a:extLst>
          </p:cNvPr>
          <p:cNvSpPr txBox="1"/>
          <p:nvPr/>
        </p:nvSpPr>
        <p:spPr>
          <a:xfrm>
            <a:off x="7367740" y="549815"/>
            <a:ext cx="314786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en-US" i="1" dirty="0"/>
              <a:t>Epsilon0 =1.0, Epsilon1 = 0.0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C656F-4484-4AC4-8042-CFB0BDFAF200}"/>
              </a:ext>
            </a:extLst>
          </p:cNvPr>
          <p:cNvSpPr/>
          <p:nvPr/>
        </p:nvSpPr>
        <p:spPr>
          <a:xfrm>
            <a:off x="9745895" y="5972318"/>
            <a:ext cx="1037617" cy="565144"/>
          </a:xfrm>
          <a:prstGeom prst="rect">
            <a:avLst/>
          </a:prstGeom>
          <a:noFill/>
          <a:ln w="50800">
            <a:solidFill>
              <a:srgbClr val="C0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5E622-C1AC-477F-ABDD-AB8753B999E0}"/>
              </a:ext>
            </a:extLst>
          </p:cNvPr>
          <p:cNvSpPr txBox="1"/>
          <p:nvPr/>
        </p:nvSpPr>
        <p:spPr>
          <a:xfrm>
            <a:off x="3556632" y="4145452"/>
            <a:ext cx="1361895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Set </a:t>
            </a:r>
            <a:r>
              <a:rPr lang="en-US" b="1" i="1" dirty="0"/>
              <a:t>Epsilon0 = 1.0 </a:t>
            </a:r>
            <a:r>
              <a:rPr lang="en-US" b="1" dirty="0"/>
              <a:t>for a run of the free energy as function of x: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673307-CD1B-44AA-940E-7D770332860C}"/>
              </a:ext>
            </a:extLst>
          </p:cNvPr>
          <p:cNvSpPr txBox="1"/>
          <p:nvPr/>
        </p:nvSpPr>
        <p:spPr>
          <a:xfrm>
            <a:off x="10703701" y="1431320"/>
            <a:ext cx="1361895" cy="2985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Free Energy as a function of </a:t>
            </a:r>
            <a:r>
              <a:rPr lang="en-US" b="1" i="1" dirty="0"/>
              <a:t>x1</a:t>
            </a:r>
            <a:r>
              <a:rPr lang="en-US" b="1" dirty="0"/>
              <a:t>. 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Eps0 = 1.0 </a:t>
            </a:r>
            <a:r>
              <a:rPr lang="en-US" b="1" dirty="0"/>
              <a:t>for the run. 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Notice </a:t>
            </a:r>
            <a:r>
              <a:rPr lang="en-US" b="1" i="1" dirty="0"/>
              <a:t>x1</a:t>
            </a:r>
            <a:r>
              <a:rPr lang="en-US" b="1" dirty="0"/>
              <a:t> value:</a:t>
            </a:r>
          </a:p>
          <a:p>
            <a:pPr algn="ctr"/>
            <a:r>
              <a:rPr lang="en-US" b="1" i="1" dirty="0"/>
              <a:t>x1 = 0.27</a:t>
            </a:r>
          </a:p>
        </p:txBody>
      </p:sp>
    </p:spTree>
    <p:extLst>
      <p:ext uri="{BB962C8B-B14F-4D97-AF65-F5344CB8AC3E}">
        <p14:creationId xmlns:p14="http://schemas.microsoft.com/office/powerpoint/2010/main" val="85625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611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Britannic Bold</vt:lpstr>
      <vt:lpstr>Calibri</vt:lpstr>
      <vt:lpstr>Calibri Light</vt:lpstr>
      <vt:lpstr>Cambria Math</vt:lpstr>
      <vt:lpstr>Monotype Corsiva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Alianna Maren</dc:creator>
  <cp:lastModifiedBy>Alianna Maren</cp:lastModifiedBy>
  <cp:revision>1</cp:revision>
  <dcterms:created xsi:type="dcterms:W3CDTF">2018-10-28T14:41:58Z</dcterms:created>
  <dcterms:modified xsi:type="dcterms:W3CDTF">2018-10-31T00:49:58Z</dcterms:modified>
</cp:coreProperties>
</file>