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93" r:id="rId4"/>
    <p:sldId id="381" r:id="rId5"/>
    <p:sldId id="387" r:id="rId6"/>
    <p:sldId id="404" r:id="rId7"/>
    <p:sldId id="377" r:id="rId8"/>
    <p:sldId id="382" r:id="rId9"/>
    <p:sldId id="386" r:id="rId10"/>
    <p:sldId id="384" r:id="rId11"/>
    <p:sldId id="390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314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33261-B609-4591-A16F-BCBDE35061AB}" v="82" dt="2019-03-21T21:32:3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anna Maren" userId="c6f7ae2fd313587f" providerId="LiveId" clId="{92CDE271-D548-4059-BAAD-D758FA20CBFC}"/>
    <pc:docChg chg="undo custSel addSld delSld modSld sldOrd">
      <pc:chgData name="Alianna Maren" userId="c6f7ae2fd313587f" providerId="LiveId" clId="{92CDE271-D548-4059-BAAD-D758FA20CBFC}" dt="2019-03-21T21:41:59.110" v="9835" actId="20577"/>
      <pc:docMkLst>
        <pc:docMk/>
      </pc:docMkLst>
      <pc:sldChg chg="modSp add">
        <pc:chgData name="Alianna Maren" userId="c6f7ae2fd313587f" providerId="LiveId" clId="{92CDE271-D548-4059-BAAD-D758FA20CBFC}" dt="2019-03-21T21:10:38" v="7652"/>
        <pc:sldMkLst>
          <pc:docMk/>
          <pc:sldMk cId="0" sldId="258"/>
        </pc:sldMkLst>
        <pc:spChg chg="mod">
          <ac:chgData name="Alianna Maren" userId="c6f7ae2fd313587f" providerId="LiveId" clId="{92CDE271-D548-4059-BAAD-D758FA20CBFC}" dt="2019-03-21T21:09:15.961" v="7624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Alianna Maren" userId="c6f7ae2fd313587f" providerId="LiveId" clId="{92CDE271-D548-4059-BAAD-D758FA20CBFC}" dt="2019-03-21T21:10:18.306" v="7646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Alianna Maren" userId="c6f7ae2fd313587f" providerId="LiveId" clId="{92CDE271-D548-4059-BAAD-D758FA20CBFC}" dt="2019-03-21T21:10:38" v="7652"/>
          <ac:spMkLst>
            <pc:docMk/>
            <pc:sldMk cId="0" sldId="258"/>
            <ac:spMk id="13" creationId="{00000000-0000-0000-0000-000000000000}"/>
          </ac:spMkLst>
        </pc:spChg>
        <pc:grpChg chg="mod">
          <ac:chgData name="Alianna Maren" userId="c6f7ae2fd313587f" providerId="LiveId" clId="{92CDE271-D548-4059-BAAD-D758FA20CBFC}" dt="2019-03-21T21:09:21.502" v="7625" actId="1076"/>
          <ac:grpSpMkLst>
            <pc:docMk/>
            <pc:sldMk cId="0" sldId="258"/>
            <ac:grpSpMk id="12" creationId="{00000000-0000-0000-0000-000000000000}"/>
          </ac:grpSpMkLst>
        </pc:grpChg>
        <pc:picChg chg="mod">
          <ac:chgData name="Alianna Maren" userId="c6f7ae2fd313587f" providerId="LiveId" clId="{92CDE271-D548-4059-BAAD-D758FA20CBFC}" dt="2019-03-21T21:10:24.542" v="7647" actId="1076"/>
          <ac:picMkLst>
            <pc:docMk/>
            <pc:sldMk cId="0" sldId="258"/>
            <ac:picMk id="2054" creationId="{00000000-0000-0000-0000-000000000000}"/>
          </ac:picMkLst>
        </pc:picChg>
      </pc:sldChg>
      <pc:sldChg chg="add">
        <pc:chgData name="Alianna Maren" userId="c6f7ae2fd313587f" providerId="LiveId" clId="{92CDE271-D548-4059-BAAD-D758FA20CBFC}" dt="2019-03-21T21:11:57.351" v="7654"/>
        <pc:sldMkLst>
          <pc:docMk/>
          <pc:sldMk cId="0" sldId="260"/>
        </pc:sldMkLst>
      </pc:sldChg>
      <pc:sldChg chg="add">
        <pc:chgData name="Alianna Maren" userId="c6f7ae2fd313587f" providerId="LiveId" clId="{92CDE271-D548-4059-BAAD-D758FA20CBFC}" dt="2019-03-21T21:28:54.885" v="9154"/>
        <pc:sldMkLst>
          <pc:docMk/>
          <pc:sldMk cId="0" sldId="292"/>
        </pc:sldMkLst>
      </pc:sldChg>
      <pc:sldChg chg="addSp delSp modSp add">
        <pc:chgData name="Alianna Maren" userId="c6f7ae2fd313587f" providerId="LiveId" clId="{92CDE271-D548-4059-BAAD-D758FA20CBFC}" dt="2019-03-21T21:13:57.339" v="7845" actId="1076"/>
        <pc:sldMkLst>
          <pc:docMk/>
          <pc:sldMk cId="2688813900" sldId="293"/>
        </pc:sldMkLst>
        <pc:spChg chg="del">
          <ac:chgData name="Alianna Maren" userId="c6f7ae2fd313587f" providerId="LiveId" clId="{92CDE271-D548-4059-BAAD-D758FA20CBFC}" dt="2019-03-21T21:13:20.752" v="7838" actId="478"/>
          <ac:spMkLst>
            <pc:docMk/>
            <pc:sldMk cId="2688813900" sldId="293"/>
            <ac:spMk id="8" creationId="{33557A5D-F222-47F7-8C9D-119524EA2300}"/>
          </ac:spMkLst>
        </pc:spChg>
        <pc:spChg chg="mod">
          <ac:chgData name="Alianna Maren" userId="c6f7ae2fd313587f" providerId="LiveId" clId="{92CDE271-D548-4059-BAAD-D758FA20CBFC}" dt="2019-03-21T21:13:16.647" v="7837" actId="255"/>
          <ac:spMkLst>
            <pc:docMk/>
            <pc:sldMk cId="2688813900" sldId="293"/>
            <ac:spMk id="9" creationId="{00000000-0000-0000-0000-000000000000}"/>
          </ac:spMkLst>
        </pc:spChg>
        <pc:spChg chg="add mod">
          <ac:chgData name="Alianna Maren" userId="c6f7ae2fd313587f" providerId="LiveId" clId="{92CDE271-D548-4059-BAAD-D758FA20CBFC}" dt="2019-03-21T21:13:57.339" v="7845" actId="1076"/>
          <ac:spMkLst>
            <pc:docMk/>
            <pc:sldMk cId="2688813900" sldId="293"/>
            <ac:spMk id="12" creationId="{3B96A89A-62A7-4967-B0C4-25DA3616238A}"/>
          </ac:spMkLst>
        </pc:spChg>
      </pc:sldChg>
      <pc:sldChg chg="add">
        <pc:chgData name="Alianna Maren" userId="c6f7ae2fd313587f" providerId="LiveId" clId="{92CDE271-D548-4059-BAAD-D758FA20CBFC}" dt="2019-03-21T21:28:54.885" v="9154"/>
        <pc:sldMkLst>
          <pc:docMk/>
          <pc:sldMk cId="3069891278" sldId="314"/>
        </pc:sldMkLst>
      </pc:sldChg>
      <pc:sldChg chg="modSp">
        <pc:chgData name="Alianna Maren" userId="c6f7ae2fd313587f" providerId="LiveId" clId="{92CDE271-D548-4059-BAAD-D758FA20CBFC}" dt="2019-03-21T21:31:10.416" v="9294" actId="20577"/>
        <pc:sldMkLst>
          <pc:docMk/>
          <pc:sldMk cId="1152336299" sldId="377"/>
        </pc:sldMkLst>
        <pc:spChg chg="mod">
          <ac:chgData name="Alianna Maren" userId="c6f7ae2fd313587f" providerId="LiveId" clId="{92CDE271-D548-4059-BAAD-D758FA20CBFC}" dt="2019-03-21T21:30:50.689" v="9281" actId="1076"/>
          <ac:spMkLst>
            <pc:docMk/>
            <pc:sldMk cId="1152336299" sldId="377"/>
            <ac:spMk id="3" creationId="{6F12ACB3-AF52-424D-A389-F10ACD0488DA}"/>
          </ac:spMkLst>
        </pc:spChg>
        <pc:spChg chg="mod">
          <ac:chgData name="Alianna Maren" userId="c6f7ae2fd313587f" providerId="LiveId" clId="{92CDE271-D548-4059-BAAD-D758FA20CBFC}" dt="2019-03-21T21:31:10.416" v="9294" actId="20577"/>
          <ac:spMkLst>
            <pc:docMk/>
            <pc:sldMk cId="1152336299" sldId="377"/>
            <ac:spMk id="5" creationId="{972A67AB-B862-4F96-B479-CC1A2158FF2C}"/>
          </ac:spMkLst>
        </pc:spChg>
      </pc:sldChg>
      <pc:sldChg chg="addSp delSp modSp ord modAnim">
        <pc:chgData name="Alianna Maren" userId="c6f7ae2fd313587f" providerId="LiveId" clId="{92CDE271-D548-4059-BAAD-D758FA20CBFC}" dt="2019-03-21T21:30:06.430" v="9261" actId="113"/>
        <pc:sldMkLst>
          <pc:docMk/>
          <pc:sldMk cId="1130362570" sldId="381"/>
        </pc:sldMkLst>
        <pc:spChg chg="mod">
          <ac:chgData name="Alianna Maren" userId="c6f7ae2fd313587f" providerId="LiveId" clId="{92CDE271-D548-4059-BAAD-D758FA20CBFC}" dt="2019-03-21T21:26:39.581" v="9098" actId="114"/>
          <ac:spMkLst>
            <pc:docMk/>
            <pc:sldMk cId="1130362570" sldId="381"/>
            <ac:spMk id="3" creationId="{A951E4FF-4004-408A-978B-77C935C3967C}"/>
          </ac:spMkLst>
        </pc:spChg>
        <pc:spChg chg="add mod">
          <ac:chgData name="Alianna Maren" userId="c6f7ae2fd313587f" providerId="LiveId" clId="{92CDE271-D548-4059-BAAD-D758FA20CBFC}" dt="2019-03-21T21:21:40.449" v="8467" actId="255"/>
          <ac:spMkLst>
            <pc:docMk/>
            <pc:sldMk cId="1130362570" sldId="381"/>
            <ac:spMk id="4" creationId="{BF487E14-397C-448B-A0BF-2B817A1157CB}"/>
          </ac:spMkLst>
        </pc:spChg>
        <pc:spChg chg="add mod">
          <ac:chgData name="Alianna Maren" userId="c6f7ae2fd313587f" providerId="LiveId" clId="{92CDE271-D548-4059-BAAD-D758FA20CBFC}" dt="2019-03-21T21:30:06.430" v="9261" actId="113"/>
          <ac:spMkLst>
            <pc:docMk/>
            <pc:sldMk cId="1130362570" sldId="381"/>
            <ac:spMk id="5" creationId="{75B66DC8-5D85-4C13-8D5C-2F8523DFAB84}"/>
          </ac:spMkLst>
        </pc:spChg>
        <pc:spChg chg="add mod">
          <ac:chgData name="Alianna Maren" userId="c6f7ae2fd313587f" providerId="LiveId" clId="{92CDE271-D548-4059-BAAD-D758FA20CBFC}" dt="2019-03-21T21:27:19.938" v="9153" actId="114"/>
          <ac:spMkLst>
            <pc:docMk/>
            <pc:sldMk cId="1130362570" sldId="381"/>
            <ac:spMk id="6" creationId="{AE5208F9-274F-4559-B7BD-956B07BA72CB}"/>
          </ac:spMkLst>
        </pc:spChg>
        <pc:spChg chg="mod">
          <ac:chgData name="Alianna Maren" userId="c6f7ae2fd313587f" providerId="LiveId" clId="{92CDE271-D548-4059-BAAD-D758FA20CBFC}" dt="2019-03-21T21:29:53.106" v="9260" actId="20577"/>
          <ac:spMkLst>
            <pc:docMk/>
            <pc:sldMk cId="1130362570" sldId="381"/>
            <ac:spMk id="8" creationId="{9E68D92E-46A7-4244-A476-025D0877D875}"/>
          </ac:spMkLst>
        </pc:spChg>
        <pc:grpChg chg="add mod">
          <ac:chgData name="Alianna Maren" userId="c6f7ae2fd313587f" providerId="LiveId" clId="{92CDE271-D548-4059-BAAD-D758FA20CBFC}" dt="2019-03-21T21:29:19.518" v="9156" actId="1076"/>
          <ac:grpSpMkLst>
            <pc:docMk/>
            <pc:sldMk cId="1130362570" sldId="381"/>
            <ac:grpSpMk id="7" creationId="{2ECE2216-F632-4F05-9159-8BEC8B635204}"/>
          </ac:grpSpMkLst>
        </pc:grpChg>
        <pc:picChg chg="del">
          <ac:chgData name="Alianna Maren" userId="c6f7ae2fd313587f" providerId="LiveId" clId="{92CDE271-D548-4059-BAAD-D758FA20CBFC}" dt="2019-03-21T21:20:15.043" v="8273" actId="478"/>
          <ac:picMkLst>
            <pc:docMk/>
            <pc:sldMk cId="1130362570" sldId="381"/>
            <ac:picMk id="2" creationId="{07E92822-FD26-4CCD-B8C6-A4BE98F9EFE8}"/>
          </ac:picMkLst>
        </pc:picChg>
      </pc:sldChg>
      <pc:sldChg chg="addSp modSp">
        <pc:chgData name="Alianna Maren" userId="c6f7ae2fd313587f" providerId="LiveId" clId="{92CDE271-D548-4059-BAAD-D758FA20CBFC}" dt="2019-03-21T21:32:17.352" v="9362" actId="1076"/>
        <pc:sldMkLst>
          <pc:docMk/>
          <pc:sldMk cId="2760893371" sldId="384"/>
        </pc:sldMkLst>
        <pc:spChg chg="add mod">
          <ac:chgData name="Alianna Maren" userId="c6f7ae2fd313587f" providerId="LiveId" clId="{92CDE271-D548-4059-BAAD-D758FA20CBFC}" dt="2019-03-21T21:32:17.352" v="9362" actId="1076"/>
          <ac:spMkLst>
            <pc:docMk/>
            <pc:sldMk cId="2760893371" sldId="384"/>
            <ac:spMk id="4" creationId="{3A56604F-A3B3-480F-8F83-4F95AF3FE65E}"/>
          </ac:spMkLst>
        </pc:spChg>
      </pc:sldChg>
      <pc:sldChg chg="modSp">
        <pc:chgData name="Alianna Maren" userId="c6f7ae2fd313587f" providerId="LiveId" clId="{92CDE271-D548-4059-BAAD-D758FA20CBFC}" dt="2019-03-21T19:56:42.382" v="1357" actId="20577"/>
        <pc:sldMkLst>
          <pc:docMk/>
          <pc:sldMk cId="2184329654" sldId="386"/>
        </pc:sldMkLst>
        <pc:spChg chg="mod">
          <ac:chgData name="Alianna Maren" userId="c6f7ae2fd313587f" providerId="LiveId" clId="{92CDE271-D548-4059-BAAD-D758FA20CBFC}" dt="2019-03-21T19:56:42.382" v="1357" actId="20577"/>
          <ac:spMkLst>
            <pc:docMk/>
            <pc:sldMk cId="2184329654" sldId="386"/>
            <ac:spMk id="7" creationId="{D5D5E1FB-88DC-4F4C-8ECF-CA8FC3A70612}"/>
          </ac:spMkLst>
        </pc:spChg>
      </pc:sldChg>
      <pc:sldChg chg="addSp delSp modSp">
        <pc:chgData name="Alianna Maren" userId="c6f7ae2fd313587f" providerId="LiveId" clId="{92CDE271-D548-4059-BAAD-D758FA20CBFC}" dt="2019-03-21T21:30:23.024" v="9263"/>
        <pc:sldMkLst>
          <pc:docMk/>
          <pc:sldMk cId="1147257019" sldId="387"/>
        </pc:sldMkLst>
        <pc:spChg chg="mod">
          <ac:chgData name="Alianna Maren" userId="c6f7ae2fd313587f" providerId="LiveId" clId="{92CDE271-D548-4059-BAAD-D758FA20CBFC}" dt="2019-03-21T21:30:23.024" v="9263"/>
          <ac:spMkLst>
            <pc:docMk/>
            <pc:sldMk cId="1147257019" sldId="387"/>
            <ac:spMk id="6" creationId="{CF921DD3-5750-4350-B6FE-D2EFDB6F6DD8}"/>
          </ac:spMkLst>
        </pc:spChg>
        <pc:spChg chg="add del mod">
          <ac:chgData name="Alianna Maren" userId="c6f7ae2fd313587f" providerId="LiveId" clId="{92CDE271-D548-4059-BAAD-D758FA20CBFC}" dt="2019-03-21T21:14:46.205" v="7850"/>
          <ac:spMkLst>
            <pc:docMk/>
            <pc:sldMk cId="1147257019" sldId="387"/>
            <ac:spMk id="7" creationId="{5AB7A5CC-3BC5-41CE-8D7B-8AF070E563ED}"/>
          </ac:spMkLst>
        </pc:spChg>
        <pc:spChg chg="add mod">
          <ac:chgData name="Alianna Maren" userId="c6f7ae2fd313587f" providerId="LiveId" clId="{92CDE271-D548-4059-BAAD-D758FA20CBFC}" dt="2019-03-21T21:15:54.654" v="7930" actId="1037"/>
          <ac:spMkLst>
            <pc:docMk/>
            <pc:sldMk cId="1147257019" sldId="387"/>
            <ac:spMk id="8" creationId="{8B1131DF-6E91-4D13-A4CA-042B370E8C26}"/>
          </ac:spMkLst>
        </pc:spChg>
      </pc:sldChg>
      <pc:sldChg chg="addSp modSp">
        <pc:chgData name="Alianna Maren" userId="c6f7ae2fd313587f" providerId="LiveId" clId="{92CDE271-D548-4059-BAAD-D758FA20CBFC}" dt="2019-03-21T21:33:05.755" v="9423" actId="122"/>
        <pc:sldMkLst>
          <pc:docMk/>
          <pc:sldMk cId="4187142674" sldId="390"/>
        </pc:sldMkLst>
        <pc:spChg chg="add mod">
          <ac:chgData name="Alianna Maren" userId="c6f7ae2fd313587f" providerId="LiveId" clId="{92CDE271-D548-4059-BAAD-D758FA20CBFC}" dt="2019-03-21T21:33:05.755" v="9423" actId="122"/>
          <ac:spMkLst>
            <pc:docMk/>
            <pc:sldMk cId="4187142674" sldId="390"/>
            <ac:spMk id="6" creationId="{78A22232-C924-4B52-8C27-45A2F232AB17}"/>
          </ac:spMkLst>
        </pc:spChg>
        <pc:spChg chg="mod">
          <ac:chgData name="Alianna Maren" userId="c6f7ae2fd313587f" providerId="LiveId" clId="{92CDE271-D548-4059-BAAD-D758FA20CBFC}" dt="2019-03-21T19:55:49.599" v="1347" actId="114"/>
          <ac:spMkLst>
            <pc:docMk/>
            <pc:sldMk cId="4187142674" sldId="390"/>
            <ac:spMk id="1566" creationId="{E645875F-E5C6-4AFD-AD54-A091E0C5870A}"/>
          </ac:spMkLst>
        </pc:spChg>
      </pc:sldChg>
      <pc:sldChg chg="addSp delSp modSp del">
        <pc:chgData name="Alianna Maren" userId="c6f7ae2fd313587f" providerId="LiveId" clId="{92CDE271-D548-4059-BAAD-D758FA20CBFC}" dt="2019-03-21T21:10:42.073" v="7653" actId="2696"/>
        <pc:sldMkLst>
          <pc:docMk/>
          <pc:sldMk cId="3987359460" sldId="392"/>
        </pc:sldMkLst>
        <pc:spChg chg="del mod">
          <ac:chgData name="Alianna Maren" userId="c6f7ae2fd313587f" providerId="LiveId" clId="{92CDE271-D548-4059-BAAD-D758FA20CBFC}" dt="2019-03-21T21:08:09.471" v="7589"/>
          <ac:spMkLst>
            <pc:docMk/>
            <pc:sldMk cId="3987359460" sldId="392"/>
            <ac:spMk id="2" creationId="{EB82DD1E-B1A0-43B0-988D-8B887688A8AF}"/>
          </ac:spMkLst>
        </pc:spChg>
        <pc:spChg chg="add del mod">
          <ac:chgData name="Alianna Maren" userId="c6f7ae2fd313587f" providerId="LiveId" clId="{92CDE271-D548-4059-BAAD-D758FA20CBFC}" dt="2019-03-21T21:10:33.992" v="7651"/>
          <ac:spMkLst>
            <pc:docMk/>
            <pc:sldMk cId="3987359460" sldId="392"/>
            <ac:spMk id="3" creationId="{9F476B4F-3E7F-496E-BBC6-4E22E5092FF7}"/>
          </ac:spMkLst>
        </pc:spChg>
        <pc:spChg chg="add del mod">
          <ac:chgData name="Alianna Maren" userId="c6f7ae2fd313587f" providerId="LiveId" clId="{92CDE271-D548-4059-BAAD-D758FA20CBFC}" dt="2019-03-21T21:05:53.535" v="7567" actId="478"/>
          <ac:spMkLst>
            <pc:docMk/>
            <pc:sldMk cId="3987359460" sldId="392"/>
            <ac:spMk id="4" creationId="{A07DC130-2E29-4303-B780-E230F298DD96}"/>
          </ac:spMkLst>
        </pc:spChg>
      </pc:sldChg>
      <pc:sldChg chg="addSp modSp add ord">
        <pc:chgData name="Alianna Maren" userId="c6f7ae2fd313587f" providerId="LiveId" clId="{92CDE271-D548-4059-BAAD-D758FA20CBFC}" dt="2019-03-21T21:33:56.991" v="9456" actId="1037"/>
        <pc:sldMkLst>
          <pc:docMk/>
          <pc:sldMk cId="2782239862" sldId="393"/>
        </pc:sldMkLst>
        <pc:spChg chg="add mod">
          <ac:chgData name="Alianna Maren" userId="c6f7ae2fd313587f" providerId="LiveId" clId="{92CDE271-D548-4059-BAAD-D758FA20CBFC}" dt="2019-03-21T21:33:19.492" v="9443" actId="20577"/>
          <ac:spMkLst>
            <pc:docMk/>
            <pc:sldMk cId="2782239862" sldId="393"/>
            <ac:spMk id="2" creationId="{7593B6EB-0CE7-4D53-86F8-61954F7038BA}"/>
          </ac:spMkLst>
        </pc:spChg>
        <pc:spChg chg="add mod">
          <ac:chgData name="Alianna Maren" userId="c6f7ae2fd313587f" providerId="LiveId" clId="{92CDE271-D548-4059-BAAD-D758FA20CBFC}" dt="2019-03-21T17:53:07.671" v="198" actId="1076"/>
          <ac:spMkLst>
            <pc:docMk/>
            <pc:sldMk cId="2782239862" sldId="393"/>
            <ac:spMk id="7" creationId="{A846A8BC-EAFB-483E-9E82-F98BFBDE034E}"/>
          </ac:spMkLst>
        </pc:spChg>
        <pc:spChg chg="add mod">
          <ac:chgData name="Alianna Maren" userId="c6f7ae2fd313587f" providerId="LiveId" clId="{92CDE271-D548-4059-BAAD-D758FA20CBFC}" dt="2019-03-21T17:53:22.765" v="203" actId="20577"/>
          <ac:spMkLst>
            <pc:docMk/>
            <pc:sldMk cId="2782239862" sldId="393"/>
            <ac:spMk id="8" creationId="{FFF3CC19-9726-42A7-97ED-D7E8F9A8EA2F}"/>
          </ac:spMkLst>
        </pc:spChg>
        <pc:spChg chg="add mod">
          <ac:chgData name="Alianna Maren" userId="c6f7ae2fd313587f" providerId="LiveId" clId="{92CDE271-D548-4059-BAAD-D758FA20CBFC}" dt="2019-03-21T21:33:43.827" v="9450" actId="20577"/>
          <ac:spMkLst>
            <pc:docMk/>
            <pc:sldMk cId="2782239862" sldId="393"/>
            <ac:spMk id="9" creationId="{A5C52D8C-2466-4797-962F-87C3C4C5FC0B}"/>
          </ac:spMkLst>
        </pc:spChg>
        <pc:picChg chg="add mod">
          <ac:chgData name="Alianna Maren" userId="c6f7ae2fd313587f" providerId="LiveId" clId="{92CDE271-D548-4059-BAAD-D758FA20CBFC}" dt="2019-03-21T17:52:29.661" v="178" actId="14100"/>
          <ac:picMkLst>
            <pc:docMk/>
            <pc:sldMk cId="2782239862" sldId="393"/>
            <ac:picMk id="4" creationId="{34CCBA4C-B6E1-40BE-AE44-3E6734AE6250}"/>
          </ac:picMkLst>
        </pc:picChg>
        <pc:picChg chg="add mod">
          <ac:chgData name="Alianna Maren" userId="c6f7ae2fd313587f" providerId="LiveId" clId="{92CDE271-D548-4059-BAAD-D758FA20CBFC}" dt="2019-03-21T21:33:56.991" v="9456" actId="1037"/>
          <ac:picMkLst>
            <pc:docMk/>
            <pc:sldMk cId="2782239862" sldId="393"/>
            <ac:picMk id="6" creationId="{BBCED304-F436-4A50-B304-C7C1336E7C04}"/>
          </ac:picMkLst>
        </pc:picChg>
      </pc:sldChg>
      <pc:sldChg chg="addSp delSp modSp add">
        <pc:chgData name="Alianna Maren" userId="c6f7ae2fd313587f" providerId="LiveId" clId="{92CDE271-D548-4059-BAAD-D758FA20CBFC}" dt="2019-03-21T19:49:54.378" v="1118" actId="113"/>
        <pc:sldMkLst>
          <pc:docMk/>
          <pc:sldMk cId="1133020675" sldId="394"/>
        </pc:sldMkLst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" creationId="{00000000-0000-0000-0000-000000000000}"/>
          </ac:spMkLst>
        </pc:spChg>
        <pc:spChg chg="add mod">
          <ac:chgData name="Alianna Maren" userId="c6f7ae2fd313587f" providerId="LiveId" clId="{92CDE271-D548-4059-BAAD-D758FA20CBFC}" dt="2019-03-21T19:38:25.102" v="603" actId="1076"/>
          <ac:spMkLst>
            <pc:docMk/>
            <pc:sldMk cId="1133020675" sldId="394"/>
            <ac:spMk id="8" creationId="{50DA7B63-720F-40AF-B82B-AEDDA2B277C1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2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3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4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5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6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7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8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9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0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7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8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19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0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1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2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3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4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5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5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6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7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8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69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70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71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72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73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74" creationId="{00000000-0000-0000-0000-000000000000}"/>
          </ac:spMkLst>
        </pc:spChg>
        <pc:spChg chg="del mod">
          <ac:chgData name="Alianna Maren" userId="c6f7ae2fd313587f" providerId="LiveId" clId="{92CDE271-D548-4059-BAAD-D758FA20CBFC}" dt="2019-03-21T17:56:54.629" v="456" actId="478"/>
          <ac:spMkLst>
            <pc:docMk/>
            <pc:sldMk cId="1133020675" sldId="394"/>
            <ac:spMk id="127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7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7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7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7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8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29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0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1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2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3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4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5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6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7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8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39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0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1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2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3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4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5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6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7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8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49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0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1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2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3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4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5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6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7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8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59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60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61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62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63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4.510" v="448" actId="478"/>
          <ac:spMkLst>
            <pc:docMk/>
            <pc:sldMk cId="1133020675" sldId="394"/>
            <ac:spMk id="1564" creationId="{00000000-0000-0000-0000-000000000000}"/>
          </ac:spMkLst>
        </pc:spChg>
        <pc:spChg chg="del">
          <ac:chgData name="Alianna Maren" userId="c6f7ae2fd313587f" providerId="LiveId" clId="{92CDE271-D548-4059-BAAD-D758FA20CBFC}" dt="2019-03-21T17:56:19.573" v="449" actId="478"/>
          <ac:spMkLst>
            <pc:docMk/>
            <pc:sldMk cId="1133020675" sldId="394"/>
            <ac:spMk id="1565" creationId="{00000000-0000-0000-0000-000000000000}"/>
          </ac:spMkLst>
        </pc:spChg>
        <pc:spChg chg="mod">
          <ac:chgData name="Alianna Maren" userId="c6f7ae2fd313587f" providerId="LiveId" clId="{92CDE271-D548-4059-BAAD-D758FA20CBFC}" dt="2019-03-21T19:36:38.834" v="587" actId="115"/>
          <ac:spMkLst>
            <pc:docMk/>
            <pc:sldMk cId="1133020675" sldId="394"/>
            <ac:spMk id="1566" creationId="{E645875F-E5C6-4AFD-AD54-A091E0C5870A}"/>
          </ac:spMkLst>
        </pc:spChg>
        <pc:spChg chg="add mod">
          <ac:chgData name="Alianna Maren" userId="c6f7ae2fd313587f" providerId="LiveId" clId="{92CDE271-D548-4059-BAAD-D758FA20CBFC}" dt="2019-03-21T19:37:41.532" v="598" actId="1076"/>
          <ac:spMkLst>
            <pc:docMk/>
            <pc:sldMk cId="1133020675" sldId="394"/>
            <ac:spMk id="1567" creationId="{5FE34D41-B450-48A0-A7F8-F76757B88919}"/>
          </ac:spMkLst>
        </pc:spChg>
        <pc:spChg chg="add mod">
          <ac:chgData name="Alianna Maren" userId="c6f7ae2fd313587f" providerId="LiveId" clId="{92CDE271-D548-4059-BAAD-D758FA20CBFC}" dt="2019-03-21T19:37:17.431" v="594" actId="1076"/>
          <ac:spMkLst>
            <pc:docMk/>
            <pc:sldMk cId="1133020675" sldId="394"/>
            <ac:spMk id="1568" creationId="{02BE733F-E067-4AD1-859C-F6ECC38017A9}"/>
          </ac:spMkLst>
        </pc:spChg>
        <pc:spChg chg="add mod">
          <ac:chgData name="Alianna Maren" userId="c6f7ae2fd313587f" providerId="LiveId" clId="{92CDE271-D548-4059-BAAD-D758FA20CBFC}" dt="2019-03-21T19:39:02.758" v="606" actId="14100"/>
          <ac:spMkLst>
            <pc:docMk/>
            <pc:sldMk cId="1133020675" sldId="394"/>
            <ac:spMk id="1569" creationId="{79DA358B-EA55-46B2-8645-66128696F1E5}"/>
          </ac:spMkLst>
        </pc:spChg>
        <pc:spChg chg="add mod">
          <ac:chgData name="Alianna Maren" userId="c6f7ae2fd313587f" providerId="LiveId" clId="{92CDE271-D548-4059-BAAD-D758FA20CBFC}" dt="2019-03-21T19:39:46.823" v="609" actId="14100"/>
          <ac:spMkLst>
            <pc:docMk/>
            <pc:sldMk cId="1133020675" sldId="394"/>
            <ac:spMk id="1570" creationId="{1153FF91-4DAA-4910-B150-A76FC58D67B6}"/>
          </ac:spMkLst>
        </pc:spChg>
        <pc:spChg chg="add mod">
          <ac:chgData name="Alianna Maren" userId="c6f7ae2fd313587f" providerId="LiveId" clId="{92CDE271-D548-4059-BAAD-D758FA20CBFC}" dt="2019-03-21T19:40:15.086" v="614" actId="14100"/>
          <ac:spMkLst>
            <pc:docMk/>
            <pc:sldMk cId="1133020675" sldId="394"/>
            <ac:spMk id="1571" creationId="{6EF0F82A-0095-475F-9F07-0EF935DCF56C}"/>
          </ac:spMkLst>
        </pc:spChg>
        <pc:spChg chg="add mod">
          <ac:chgData name="Alianna Maren" userId="c6f7ae2fd313587f" providerId="LiveId" clId="{92CDE271-D548-4059-BAAD-D758FA20CBFC}" dt="2019-03-21T19:40:28.513" v="617" actId="14100"/>
          <ac:spMkLst>
            <pc:docMk/>
            <pc:sldMk cId="1133020675" sldId="394"/>
            <ac:spMk id="1572" creationId="{23167E8D-6FC8-492C-9CBF-97C1A5ECAB25}"/>
          </ac:spMkLst>
        </pc:spChg>
        <pc:spChg chg="add mod">
          <ac:chgData name="Alianna Maren" userId="c6f7ae2fd313587f" providerId="LiveId" clId="{92CDE271-D548-4059-BAAD-D758FA20CBFC}" dt="2019-03-21T19:49:54.378" v="1118" actId="113"/>
          <ac:spMkLst>
            <pc:docMk/>
            <pc:sldMk cId="1133020675" sldId="394"/>
            <ac:spMk id="1573" creationId="{D49749FA-49ED-4424-8844-05E5EAE5BAAF}"/>
          </ac:spMkLst>
        </pc:spChg>
        <pc:picChg chg="add mod">
          <ac:chgData name="Alianna Maren" userId="c6f7ae2fd313587f" providerId="LiveId" clId="{92CDE271-D548-4059-BAAD-D758FA20CBFC}" dt="2019-03-21T19:35:55.036" v="551" actId="1076"/>
          <ac:picMkLst>
            <pc:docMk/>
            <pc:sldMk cId="1133020675" sldId="394"/>
            <ac:picMk id="7" creationId="{EEBE8386-43D0-4D2D-B8C7-A6DED1D2D835}"/>
          </ac:picMkLst>
        </pc:picChg>
      </pc:sldChg>
      <pc:sldChg chg="add del">
        <pc:chgData name="Alianna Maren" userId="c6f7ae2fd313587f" providerId="LiveId" clId="{92CDE271-D548-4059-BAAD-D758FA20CBFC}" dt="2019-03-21T17:56:00.879" v="446" actId="2696"/>
        <pc:sldMkLst>
          <pc:docMk/>
          <pc:sldMk cId="4019795368" sldId="394"/>
        </pc:sldMkLst>
      </pc:sldChg>
      <pc:sldChg chg="addSp modSp add">
        <pc:chgData name="Alianna Maren" userId="c6f7ae2fd313587f" providerId="LiveId" clId="{92CDE271-D548-4059-BAAD-D758FA20CBFC}" dt="2019-03-21T19:48:07.224" v="931" actId="1076"/>
        <pc:sldMkLst>
          <pc:docMk/>
          <pc:sldMk cId="2321487904" sldId="395"/>
        </pc:sldMkLst>
        <pc:spChg chg="add mod">
          <ac:chgData name="Alianna Maren" userId="c6f7ae2fd313587f" providerId="LiveId" clId="{92CDE271-D548-4059-BAAD-D758FA20CBFC}" dt="2019-03-21T19:48:07.224" v="931" actId="1076"/>
          <ac:spMkLst>
            <pc:docMk/>
            <pc:sldMk cId="2321487904" sldId="395"/>
            <ac:spMk id="2" creationId="{7199BD6F-515E-48A5-B3A1-0D4C28523CDD}"/>
          </ac:spMkLst>
        </pc:spChg>
        <pc:spChg chg="mod">
          <ac:chgData name="Alianna Maren" userId="c6f7ae2fd313587f" providerId="LiveId" clId="{92CDE271-D548-4059-BAAD-D758FA20CBFC}" dt="2019-03-21T19:43:53.097" v="674" actId="14100"/>
          <ac:spMkLst>
            <pc:docMk/>
            <pc:sldMk cId="2321487904" sldId="395"/>
            <ac:spMk id="8" creationId="{50DA7B63-720F-40AF-B82B-AEDDA2B277C1}"/>
          </ac:spMkLst>
        </pc:spChg>
        <pc:spChg chg="add mod">
          <ac:chgData name="Alianna Maren" userId="c6f7ae2fd313587f" providerId="LiveId" clId="{92CDE271-D548-4059-BAAD-D758FA20CBFC}" dt="2019-03-21T19:44:46.337" v="677" actId="14100"/>
          <ac:spMkLst>
            <pc:docMk/>
            <pc:sldMk cId="2321487904" sldId="395"/>
            <ac:spMk id="11" creationId="{C4DBFC11-2617-49C1-8248-40CB3EFF022B}"/>
          </ac:spMkLst>
        </pc:spChg>
        <pc:spChg chg="mod">
          <ac:chgData name="Alianna Maren" userId="c6f7ae2fd313587f" providerId="LiveId" clId="{92CDE271-D548-4059-BAAD-D758FA20CBFC}" dt="2019-03-21T19:41:18.896" v="654" actId="20577"/>
          <ac:spMkLst>
            <pc:docMk/>
            <pc:sldMk cId="2321487904" sldId="395"/>
            <ac:spMk id="1566" creationId="{E645875F-E5C6-4AFD-AD54-A091E0C5870A}"/>
          </ac:spMkLst>
        </pc:spChg>
        <pc:spChg chg="mod">
          <ac:chgData name="Alianna Maren" userId="c6f7ae2fd313587f" providerId="LiveId" clId="{92CDE271-D548-4059-BAAD-D758FA20CBFC}" dt="2019-03-21T19:42:30.250" v="662" actId="14100"/>
          <ac:spMkLst>
            <pc:docMk/>
            <pc:sldMk cId="2321487904" sldId="395"/>
            <ac:spMk id="1567" creationId="{5FE34D41-B450-48A0-A7F8-F76757B88919}"/>
          </ac:spMkLst>
        </pc:spChg>
        <pc:spChg chg="mod">
          <ac:chgData name="Alianna Maren" userId="c6f7ae2fd313587f" providerId="LiveId" clId="{92CDE271-D548-4059-BAAD-D758FA20CBFC}" dt="2019-03-21T19:42:52.428" v="664" actId="14100"/>
          <ac:spMkLst>
            <pc:docMk/>
            <pc:sldMk cId="2321487904" sldId="395"/>
            <ac:spMk id="1568" creationId="{02BE733F-E067-4AD1-859C-F6ECC38017A9}"/>
          </ac:spMkLst>
        </pc:spChg>
        <pc:spChg chg="mod">
          <ac:chgData name="Alianna Maren" userId="c6f7ae2fd313587f" providerId="LiveId" clId="{92CDE271-D548-4059-BAAD-D758FA20CBFC}" dt="2019-03-21T19:43:11.581" v="669" actId="14100"/>
          <ac:spMkLst>
            <pc:docMk/>
            <pc:sldMk cId="2321487904" sldId="395"/>
            <ac:spMk id="1569" creationId="{79DA358B-EA55-46B2-8645-66128696F1E5}"/>
          </ac:spMkLst>
        </pc:spChg>
        <pc:spChg chg="mod">
          <ac:chgData name="Alianna Maren" userId="c6f7ae2fd313587f" providerId="LiveId" clId="{92CDE271-D548-4059-BAAD-D758FA20CBFC}" dt="2019-03-21T19:43:20.191" v="670" actId="1076"/>
          <ac:spMkLst>
            <pc:docMk/>
            <pc:sldMk cId="2321487904" sldId="395"/>
            <ac:spMk id="1570" creationId="{1153FF91-4DAA-4910-B150-A76FC58D67B6}"/>
          </ac:spMkLst>
        </pc:spChg>
        <pc:spChg chg="mod">
          <ac:chgData name="Alianna Maren" userId="c6f7ae2fd313587f" providerId="LiveId" clId="{92CDE271-D548-4059-BAAD-D758FA20CBFC}" dt="2019-03-21T19:43:30.417" v="671" actId="1076"/>
          <ac:spMkLst>
            <pc:docMk/>
            <pc:sldMk cId="2321487904" sldId="395"/>
            <ac:spMk id="1571" creationId="{6EF0F82A-0095-475F-9F07-0EF935DCF56C}"/>
          </ac:spMkLst>
        </pc:spChg>
        <pc:spChg chg="mod">
          <ac:chgData name="Alianna Maren" userId="c6f7ae2fd313587f" providerId="LiveId" clId="{92CDE271-D548-4059-BAAD-D758FA20CBFC}" dt="2019-03-21T19:42:16.313" v="659" actId="14100"/>
          <ac:spMkLst>
            <pc:docMk/>
            <pc:sldMk cId="2321487904" sldId="395"/>
            <ac:spMk id="1572" creationId="{23167E8D-6FC8-492C-9CBF-97C1A5ECAB25}"/>
          </ac:spMkLst>
        </pc:spChg>
        <pc:picChg chg="mod">
          <ac:chgData name="Alianna Maren" userId="c6f7ae2fd313587f" providerId="LiveId" clId="{92CDE271-D548-4059-BAAD-D758FA20CBFC}" dt="2019-03-21T19:42:58.668" v="666" actId="1076"/>
          <ac:picMkLst>
            <pc:docMk/>
            <pc:sldMk cId="2321487904" sldId="395"/>
            <ac:picMk id="7" creationId="{EEBE8386-43D0-4D2D-B8C7-A6DED1D2D835}"/>
          </ac:picMkLst>
        </pc:picChg>
      </pc:sldChg>
      <pc:sldChg chg="modSp add">
        <pc:chgData name="Alianna Maren" userId="c6f7ae2fd313587f" providerId="LiveId" clId="{92CDE271-D548-4059-BAAD-D758FA20CBFC}" dt="2019-03-21T21:36:31.947" v="9637" actId="113"/>
        <pc:sldMkLst>
          <pc:docMk/>
          <pc:sldMk cId="3416860602" sldId="396"/>
        </pc:sldMkLst>
        <pc:spChg chg="mod">
          <ac:chgData name="Alianna Maren" userId="c6f7ae2fd313587f" providerId="LiveId" clId="{92CDE271-D548-4059-BAAD-D758FA20CBFC}" dt="2019-03-21T21:36:31.947" v="9637" actId="113"/>
          <ac:spMkLst>
            <pc:docMk/>
            <pc:sldMk cId="3416860602" sldId="396"/>
            <ac:spMk id="2" creationId="{7199BD6F-515E-48A5-B3A1-0D4C28523CDD}"/>
          </ac:spMkLst>
        </pc:spChg>
        <pc:spChg chg="mod">
          <ac:chgData name="Alianna Maren" userId="c6f7ae2fd313587f" providerId="LiveId" clId="{92CDE271-D548-4059-BAAD-D758FA20CBFC}" dt="2019-03-21T19:52:09.843" v="1155" actId="14100"/>
          <ac:spMkLst>
            <pc:docMk/>
            <pc:sldMk cId="3416860602" sldId="396"/>
            <ac:spMk id="8" creationId="{50DA7B63-720F-40AF-B82B-AEDDA2B277C1}"/>
          </ac:spMkLst>
        </pc:spChg>
        <pc:spChg chg="mod">
          <ac:chgData name="Alianna Maren" userId="c6f7ae2fd313587f" providerId="LiveId" clId="{92CDE271-D548-4059-BAAD-D758FA20CBFC}" dt="2019-03-21T19:51:18.586" v="1145" actId="14100"/>
          <ac:spMkLst>
            <pc:docMk/>
            <pc:sldMk cId="3416860602" sldId="396"/>
            <ac:spMk id="11" creationId="{C4DBFC11-2617-49C1-8248-40CB3EFF022B}"/>
          </ac:spMkLst>
        </pc:spChg>
        <pc:spChg chg="mod">
          <ac:chgData name="Alianna Maren" userId="c6f7ae2fd313587f" providerId="LiveId" clId="{92CDE271-D548-4059-BAAD-D758FA20CBFC}" dt="2019-03-21T19:50:38.416" v="1139" actId="20577"/>
          <ac:spMkLst>
            <pc:docMk/>
            <pc:sldMk cId="3416860602" sldId="396"/>
            <ac:spMk id="1566" creationId="{E645875F-E5C6-4AFD-AD54-A091E0C5870A}"/>
          </ac:spMkLst>
        </pc:spChg>
        <pc:spChg chg="mod">
          <ac:chgData name="Alianna Maren" userId="c6f7ae2fd313587f" providerId="LiveId" clId="{92CDE271-D548-4059-BAAD-D758FA20CBFC}" dt="2019-03-21T19:51:34.145" v="1148" actId="1076"/>
          <ac:spMkLst>
            <pc:docMk/>
            <pc:sldMk cId="3416860602" sldId="396"/>
            <ac:spMk id="1568" creationId="{02BE733F-E067-4AD1-859C-F6ECC38017A9}"/>
          </ac:spMkLst>
        </pc:spChg>
        <pc:spChg chg="mod">
          <ac:chgData name="Alianna Maren" userId="c6f7ae2fd313587f" providerId="LiveId" clId="{92CDE271-D548-4059-BAAD-D758FA20CBFC}" dt="2019-03-21T19:50:55.484" v="1141" actId="1076"/>
          <ac:spMkLst>
            <pc:docMk/>
            <pc:sldMk cId="3416860602" sldId="396"/>
            <ac:spMk id="1571" creationId="{6EF0F82A-0095-475F-9F07-0EF935DCF56C}"/>
          </ac:spMkLst>
        </pc:spChg>
        <pc:spChg chg="mod">
          <ac:chgData name="Alianna Maren" userId="c6f7ae2fd313587f" providerId="LiveId" clId="{92CDE271-D548-4059-BAAD-D758FA20CBFC}" dt="2019-03-21T19:51:53.743" v="1152" actId="14100"/>
          <ac:spMkLst>
            <pc:docMk/>
            <pc:sldMk cId="3416860602" sldId="396"/>
            <ac:spMk id="1572" creationId="{23167E8D-6FC8-492C-9CBF-97C1A5ECAB25}"/>
          </ac:spMkLst>
        </pc:spChg>
        <pc:picChg chg="mod">
          <ac:chgData name="Alianna Maren" userId="c6f7ae2fd313587f" providerId="LiveId" clId="{92CDE271-D548-4059-BAAD-D758FA20CBFC}" dt="2019-03-21T19:51:25.829" v="1147" actId="1076"/>
          <ac:picMkLst>
            <pc:docMk/>
            <pc:sldMk cId="3416860602" sldId="396"/>
            <ac:picMk id="7" creationId="{EEBE8386-43D0-4D2D-B8C7-A6DED1D2D835}"/>
          </ac:picMkLst>
        </pc:picChg>
      </pc:sldChg>
      <pc:sldChg chg="modSp add ord">
        <pc:chgData name="Alianna Maren" userId="c6f7ae2fd313587f" providerId="LiveId" clId="{92CDE271-D548-4059-BAAD-D758FA20CBFC}" dt="2019-03-21T21:38:17.572" v="9821" actId="114"/>
        <pc:sldMkLst>
          <pc:docMk/>
          <pc:sldMk cId="2422087932" sldId="397"/>
        </pc:sldMkLst>
        <pc:spChg chg="mod">
          <ac:chgData name="Alianna Maren" userId="c6f7ae2fd313587f" providerId="LiveId" clId="{92CDE271-D548-4059-BAAD-D758FA20CBFC}" dt="2019-03-21T20:10:05.012" v="2332" actId="20577"/>
          <ac:spMkLst>
            <pc:docMk/>
            <pc:sldMk cId="2422087932" sldId="397"/>
            <ac:spMk id="2" creationId="{E1F35584-D78C-42F3-A183-A3CAF3C66487}"/>
          </ac:spMkLst>
        </pc:spChg>
        <pc:spChg chg="mod">
          <ac:chgData name="Alianna Maren" userId="c6f7ae2fd313587f" providerId="LiveId" clId="{92CDE271-D548-4059-BAAD-D758FA20CBFC}" dt="2019-03-21T19:57:46.113" v="1421" actId="1076"/>
          <ac:spMkLst>
            <pc:docMk/>
            <pc:sldMk cId="2422087932" sldId="397"/>
            <ac:spMk id="6" creationId="{7E07D910-1B09-4959-BCF5-D07A4AC2CF4E}"/>
          </ac:spMkLst>
        </pc:spChg>
        <pc:spChg chg="mod">
          <ac:chgData name="Alianna Maren" userId="c6f7ae2fd313587f" providerId="LiveId" clId="{92CDE271-D548-4059-BAAD-D758FA20CBFC}" dt="2019-03-21T21:38:17.572" v="9821" actId="114"/>
          <ac:spMkLst>
            <pc:docMk/>
            <pc:sldMk cId="2422087932" sldId="397"/>
            <ac:spMk id="7" creationId="{D5D5E1FB-88DC-4F4C-8ECF-CA8FC3A70612}"/>
          </ac:spMkLst>
        </pc:spChg>
        <pc:graphicFrameChg chg="mod modGraphic">
          <ac:chgData name="Alianna Maren" userId="c6f7ae2fd313587f" providerId="LiveId" clId="{92CDE271-D548-4059-BAAD-D758FA20CBFC}" dt="2019-03-21T20:03:24.951" v="1627" actId="20577"/>
          <ac:graphicFrameMkLst>
            <pc:docMk/>
            <pc:sldMk cId="2422087932" sldId="397"/>
            <ac:graphicFrameMk id="4" creationId="{54D09821-BC1A-4B28-8B44-6B56CE364D49}"/>
          </ac:graphicFrameMkLst>
        </pc:graphicFrameChg>
      </pc:sldChg>
      <pc:sldChg chg="addSp modSp add">
        <pc:chgData name="Alianna Maren" userId="c6f7ae2fd313587f" providerId="LiveId" clId="{92CDE271-D548-4059-BAAD-D758FA20CBFC}" dt="2019-03-21T21:39:21.009" v="9824" actId="20577"/>
        <pc:sldMkLst>
          <pc:docMk/>
          <pc:sldMk cId="2537413319" sldId="398"/>
        </pc:sldMkLst>
        <pc:spChg chg="mod">
          <ac:chgData name="Alianna Maren" userId="c6f7ae2fd313587f" providerId="LiveId" clId="{92CDE271-D548-4059-BAAD-D758FA20CBFC}" dt="2019-03-21T20:10:25.290" v="2334" actId="20577"/>
          <ac:spMkLst>
            <pc:docMk/>
            <pc:sldMk cId="2537413319" sldId="398"/>
            <ac:spMk id="2" creationId="{E1F35584-D78C-42F3-A183-A3CAF3C66487}"/>
          </ac:spMkLst>
        </pc:spChg>
        <pc:spChg chg="mod">
          <ac:chgData name="Alianna Maren" userId="c6f7ae2fd313587f" providerId="LiveId" clId="{92CDE271-D548-4059-BAAD-D758FA20CBFC}" dt="2019-03-21T21:39:01.187" v="9823" actId="20577"/>
          <ac:spMkLst>
            <pc:docMk/>
            <pc:sldMk cId="2537413319" sldId="398"/>
            <ac:spMk id="7" creationId="{D5D5E1FB-88DC-4F4C-8ECF-CA8FC3A70612}"/>
          </ac:spMkLst>
        </pc:spChg>
        <pc:spChg chg="add mod">
          <ac:chgData name="Alianna Maren" userId="c6f7ae2fd313587f" providerId="LiveId" clId="{92CDE271-D548-4059-BAAD-D758FA20CBFC}" dt="2019-03-21T20:16:11.660" v="2918" actId="1076"/>
          <ac:spMkLst>
            <pc:docMk/>
            <pc:sldMk cId="2537413319" sldId="398"/>
            <ac:spMk id="8" creationId="{63DAC87E-B9CE-453D-B154-69237BF5D508}"/>
          </ac:spMkLst>
        </pc:spChg>
        <pc:spChg chg="add mod">
          <ac:chgData name="Alianna Maren" userId="c6f7ae2fd313587f" providerId="LiveId" clId="{92CDE271-D548-4059-BAAD-D758FA20CBFC}" dt="2019-03-21T21:39:21.009" v="9824" actId="20577"/>
          <ac:spMkLst>
            <pc:docMk/>
            <pc:sldMk cId="2537413319" sldId="398"/>
            <ac:spMk id="9" creationId="{F32557A5-2625-49FA-83CA-DAEC49CBBC09}"/>
          </ac:spMkLst>
        </pc:spChg>
        <pc:graphicFrameChg chg="modGraphic">
          <ac:chgData name="Alianna Maren" userId="c6f7ae2fd313587f" providerId="LiveId" clId="{92CDE271-D548-4059-BAAD-D758FA20CBFC}" dt="2019-03-21T20:10:57.462" v="2336" actId="2165"/>
          <ac:graphicFrameMkLst>
            <pc:docMk/>
            <pc:sldMk cId="2537413319" sldId="398"/>
            <ac:graphicFrameMk id="4" creationId="{54D09821-BC1A-4B28-8B44-6B56CE364D49}"/>
          </ac:graphicFrameMkLst>
        </pc:graphicFrameChg>
      </pc:sldChg>
      <pc:sldChg chg="delSp modSp add">
        <pc:chgData name="Alianna Maren" userId="c6f7ae2fd313587f" providerId="LiveId" clId="{92CDE271-D548-4059-BAAD-D758FA20CBFC}" dt="2019-03-21T21:39:48.794" v="9827" actId="114"/>
        <pc:sldMkLst>
          <pc:docMk/>
          <pc:sldMk cId="1281446775" sldId="399"/>
        </pc:sldMkLst>
        <pc:spChg chg="mod">
          <ac:chgData name="Alianna Maren" userId="c6f7ae2fd313587f" providerId="LiveId" clId="{92CDE271-D548-4059-BAAD-D758FA20CBFC}" dt="2019-03-21T20:19:23.962" v="3179" actId="20577"/>
          <ac:spMkLst>
            <pc:docMk/>
            <pc:sldMk cId="1281446775" sldId="399"/>
            <ac:spMk id="2" creationId="{E1F35584-D78C-42F3-A183-A3CAF3C66487}"/>
          </ac:spMkLst>
        </pc:spChg>
        <pc:spChg chg="mod">
          <ac:chgData name="Alianna Maren" userId="c6f7ae2fd313587f" providerId="LiveId" clId="{92CDE271-D548-4059-BAAD-D758FA20CBFC}" dt="2019-03-21T21:39:48.794" v="9827" actId="114"/>
          <ac:spMkLst>
            <pc:docMk/>
            <pc:sldMk cId="1281446775" sldId="399"/>
            <ac:spMk id="7" creationId="{D5D5E1FB-88DC-4F4C-8ECF-CA8FC3A70612}"/>
          </ac:spMkLst>
        </pc:spChg>
        <pc:spChg chg="del mod">
          <ac:chgData name="Alianna Maren" userId="c6f7ae2fd313587f" providerId="LiveId" clId="{92CDE271-D548-4059-BAAD-D758FA20CBFC}" dt="2019-03-21T20:24:42.457" v="3576" actId="478"/>
          <ac:spMkLst>
            <pc:docMk/>
            <pc:sldMk cId="1281446775" sldId="399"/>
            <ac:spMk id="9" creationId="{F32557A5-2625-49FA-83CA-DAEC49CBBC09}"/>
          </ac:spMkLst>
        </pc:spChg>
      </pc:sldChg>
      <pc:sldChg chg="addSp modSp add ord">
        <pc:chgData name="Alianna Maren" userId="c6f7ae2fd313587f" providerId="LiveId" clId="{92CDE271-D548-4059-BAAD-D758FA20CBFC}" dt="2019-03-21T21:40:11.148" v="9828" actId="255"/>
        <pc:sldMkLst>
          <pc:docMk/>
          <pc:sldMk cId="2017829740" sldId="400"/>
        </pc:sldMkLst>
        <pc:spChg chg="mod">
          <ac:chgData name="Alianna Maren" userId="c6f7ae2fd313587f" providerId="LiveId" clId="{92CDE271-D548-4059-BAAD-D758FA20CBFC}" dt="2019-03-21T21:40:11.148" v="9828" actId="255"/>
          <ac:spMkLst>
            <pc:docMk/>
            <pc:sldMk cId="2017829740" sldId="400"/>
            <ac:spMk id="2" creationId="{7199BD6F-515E-48A5-B3A1-0D4C28523CDD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8" creationId="{50DA7B63-720F-40AF-B82B-AEDDA2B277C1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1" creationId="{C4DBFC11-2617-49C1-8248-40CB3EFF022B}"/>
          </ac:spMkLst>
        </pc:spChg>
        <pc:spChg chg="add 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3" creationId="{EC7F44C3-D7D7-4731-ACDA-4680211EDDF1}"/>
          </ac:spMkLst>
        </pc:spChg>
        <pc:spChg chg="add 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4" creationId="{8E70081A-1AB6-40CC-947C-F317C72CC522}"/>
          </ac:spMkLst>
        </pc:spChg>
        <pc:spChg chg="add 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5" creationId="{4FF43647-022A-4480-8C71-16297133441E}"/>
          </ac:spMkLst>
        </pc:spChg>
        <pc:spChg chg="add 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6" creationId="{FC192422-F914-441F-9BDD-780C5B11EFE6}"/>
          </ac:spMkLst>
        </pc:spChg>
        <pc:spChg chg="mod">
          <ac:chgData name="Alianna Maren" userId="c6f7ae2fd313587f" providerId="LiveId" clId="{92CDE271-D548-4059-BAAD-D758FA20CBFC}" dt="2019-03-21T20:32:04.059" v="3996" actId="255"/>
          <ac:spMkLst>
            <pc:docMk/>
            <pc:sldMk cId="2017829740" sldId="400"/>
            <ac:spMk id="1566" creationId="{E645875F-E5C6-4AFD-AD54-A091E0C5870A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567" creationId="{5FE34D41-B450-48A0-A7F8-F76757B88919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568" creationId="{02BE733F-E067-4AD1-859C-F6ECC38017A9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569" creationId="{79DA358B-EA55-46B2-8645-66128696F1E5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570" creationId="{1153FF91-4DAA-4910-B150-A76FC58D67B6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571" creationId="{6EF0F82A-0095-475F-9F07-0EF935DCF56C}"/>
          </ac:spMkLst>
        </pc:spChg>
        <pc:spChg chg="mod">
          <ac:chgData name="Alianna Maren" userId="c6f7ae2fd313587f" providerId="LiveId" clId="{92CDE271-D548-4059-BAAD-D758FA20CBFC}" dt="2019-03-21T20:31:49.968" v="3995" actId="1035"/>
          <ac:spMkLst>
            <pc:docMk/>
            <pc:sldMk cId="2017829740" sldId="400"/>
            <ac:spMk id="1572" creationId="{23167E8D-6FC8-492C-9CBF-97C1A5ECAB25}"/>
          </ac:spMkLst>
        </pc:spChg>
        <pc:picChg chg="mod">
          <ac:chgData name="Alianna Maren" userId="c6f7ae2fd313587f" providerId="LiveId" clId="{92CDE271-D548-4059-BAAD-D758FA20CBFC}" dt="2019-03-21T20:31:49.968" v="3995" actId="1035"/>
          <ac:picMkLst>
            <pc:docMk/>
            <pc:sldMk cId="2017829740" sldId="400"/>
            <ac:picMk id="7" creationId="{EEBE8386-43D0-4D2D-B8C7-A6DED1D2D835}"/>
          </ac:picMkLst>
        </pc:picChg>
      </pc:sldChg>
      <pc:sldChg chg="addSp delSp modSp add ord">
        <pc:chgData name="Alianna Maren" userId="c6f7ae2fd313587f" providerId="LiveId" clId="{92CDE271-D548-4059-BAAD-D758FA20CBFC}" dt="2019-03-21T21:40:53.210" v="9832" actId="20577"/>
        <pc:sldMkLst>
          <pc:docMk/>
          <pc:sldMk cId="1296699102" sldId="401"/>
        </pc:sldMkLst>
        <pc:spChg chg="mod">
          <ac:chgData name="Alianna Maren" userId="c6f7ae2fd313587f" providerId="LiveId" clId="{92CDE271-D548-4059-BAAD-D758FA20CBFC}" dt="2019-03-21T20:33:27.847" v="4028" actId="20577"/>
          <ac:spMkLst>
            <pc:docMk/>
            <pc:sldMk cId="1296699102" sldId="401"/>
            <ac:spMk id="2" creationId="{E1F35584-D78C-42F3-A183-A3CAF3C66487}"/>
          </ac:spMkLst>
        </pc:spChg>
        <pc:spChg chg="add mod">
          <ac:chgData name="Alianna Maren" userId="c6f7ae2fd313587f" providerId="LiveId" clId="{92CDE271-D548-4059-BAAD-D758FA20CBFC}" dt="2019-03-21T20:43:27.997" v="5273" actId="1036"/>
          <ac:spMkLst>
            <pc:docMk/>
            <pc:sldMk cId="1296699102" sldId="401"/>
            <ac:spMk id="3" creationId="{0B9A085C-CD07-4366-9391-81E3F19E9D1F}"/>
          </ac:spMkLst>
        </pc:spChg>
        <pc:spChg chg="mod">
          <ac:chgData name="Alianna Maren" userId="c6f7ae2fd313587f" providerId="LiveId" clId="{92CDE271-D548-4059-BAAD-D758FA20CBFC}" dt="2019-03-21T20:43:27.997" v="5273" actId="1036"/>
          <ac:spMkLst>
            <pc:docMk/>
            <pc:sldMk cId="1296699102" sldId="401"/>
            <ac:spMk id="6" creationId="{7E07D910-1B09-4959-BCF5-D07A4AC2CF4E}"/>
          </ac:spMkLst>
        </pc:spChg>
        <pc:spChg chg="mod">
          <ac:chgData name="Alianna Maren" userId="c6f7ae2fd313587f" providerId="LiveId" clId="{92CDE271-D548-4059-BAAD-D758FA20CBFC}" dt="2019-03-21T20:43:27.997" v="5273" actId="1036"/>
          <ac:spMkLst>
            <pc:docMk/>
            <pc:sldMk cId="1296699102" sldId="401"/>
            <ac:spMk id="7" creationId="{D5D5E1FB-88DC-4F4C-8ECF-CA8FC3A70612}"/>
          </ac:spMkLst>
        </pc:spChg>
        <pc:spChg chg="del mod">
          <ac:chgData name="Alianna Maren" userId="c6f7ae2fd313587f" providerId="LiveId" clId="{92CDE271-D548-4059-BAAD-D758FA20CBFC}" dt="2019-03-21T20:42:12.114" v="5072" actId="478"/>
          <ac:spMkLst>
            <pc:docMk/>
            <pc:sldMk cId="1296699102" sldId="401"/>
            <ac:spMk id="8" creationId="{63DAC87E-B9CE-453D-B154-69237BF5D508}"/>
          </ac:spMkLst>
        </pc:spChg>
        <pc:spChg chg="add del">
          <ac:chgData name="Alianna Maren" userId="c6f7ae2fd313587f" providerId="LiveId" clId="{92CDE271-D548-4059-BAAD-D758FA20CBFC}" dt="2019-03-21T20:33:49.368" v="4033" actId="478"/>
          <ac:spMkLst>
            <pc:docMk/>
            <pc:sldMk cId="1296699102" sldId="401"/>
            <ac:spMk id="9" creationId="{99121044-6B4E-49E9-82B6-193574C9BD68}"/>
          </ac:spMkLst>
        </pc:spChg>
        <pc:spChg chg="add mod">
          <ac:chgData name="Alianna Maren" userId="c6f7ae2fd313587f" providerId="LiveId" clId="{92CDE271-D548-4059-BAAD-D758FA20CBFC}" dt="2019-03-21T21:40:53.210" v="9832" actId="20577"/>
          <ac:spMkLst>
            <pc:docMk/>
            <pc:sldMk cId="1296699102" sldId="401"/>
            <ac:spMk id="10" creationId="{1D31EC16-FA66-4DF3-B869-3311FDB91442}"/>
          </ac:spMkLst>
        </pc:spChg>
        <pc:graphicFrameChg chg="del modGraphic">
          <ac:chgData name="Alianna Maren" userId="c6f7ae2fd313587f" providerId="LiveId" clId="{92CDE271-D548-4059-BAAD-D758FA20CBFC}" dt="2019-03-21T20:33:37.445" v="4030" actId="478"/>
          <ac:graphicFrameMkLst>
            <pc:docMk/>
            <pc:sldMk cId="1296699102" sldId="401"/>
            <ac:graphicFrameMk id="4" creationId="{54D09821-BC1A-4B28-8B44-6B56CE364D49}"/>
          </ac:graphicFrameMkLst>
        </pc:graphicFrameChg>
      </pc:sldChg>
      <pc:sldChg chg="addSp delSp modSp add">
        <pc:chgData name="Alianna Maren" userId="c6f7ae2fd313587f" providerId="LiveId" clId="{92CDE271-D548-4059-BAAD-D758FA20CBFC}" dt="2019-03-21T21:41:14.093" v="9833" actId="114"/>
        <pc:sldMkLst>
          <pc:docMk/>
          <pc:sldMk cId="1415997809" sldId="402"/>
        </pc:sldMkLst>
        <pc:spChg chg="mod">
          <ac:chgData name="Alianna Maren" userId="c6f7ae2fd313587f" providerId="LiveId" clId="{92CDE271-D548-4059-BAAD-D758FA20CBFC}" dt="2019-03-21T20:43:47.614" v="5288" actId="20577"/>
          <ac:spMkLst>
            <pc:docMk/>
            <pc:sldMk cId="1415997809" sldId="402"/>
            <ac:spMk id="2" creationId="{E1F35584-D78C-42F3-A183-A3CAF3C66487}"/>
          </ac:spMkLst>
        </pc:spChg>
        <pc:spChg chg="mod">
          <ac:chgData name="Alianna Maren" userId="c6f7ae2fd313587f" providerId="LiveId" clId="{92CDE271-D548-4059-BAAD-D758FA20CBFC}" dt="2019-03-21T20:44:37.912" v="5363" actId="20577"/>
          <ac:spMkLst>
            <pc:docMk/>
            <pc:sldMk cId="1415997809" sldId="402"/>
            <ac:spMk id="3" creationId="{0B9A085C-CD07-4366-9391-81E3F19E9D1F}"/>
          </ac:spMkLst>
        </pc:spChg>
        <pc:spChg chg="mod">
          <ac:chgData name="Alianna Maren" userId="c6f7ae2fd313587f" providerId="LiveId" clId="{92CDE271-D548-4059-BAAD-D758FA20CBFC}" dt="2019-03-21T21:41:14.093" v="9833" actId="114"/>
          <ac:spMkLst>
            <pc:docMk/>
            <pc:sldMk cId="1415997809" sldId="402"/>
            <ac:spMk id="6" creationId="{7E07D910-1B09-4959-BCF5-D07A4AC2CF4E}"/>
          </ac:spMkLst>
        </pc:spChg>
        <pc:spChg chg="del mod">
          <ac:chgData name="Alianna Maren" userId="c6f7ae2fd313587f" providerId="LiveId" clId="{92CDE271-D548-4059-BAAD-D758FA20CBFC}" dt="2019-03-21T20:43:56.799" v="5290" actId="478"/>
          <ac:spMkLst>
            <pc:docMk/>
            <pc:sldMk cId="1415997809" sldId="402"/>
            <ac:spMk id="7" creationId="{D5D5E1FB-88DC-4F4C-8ECF-CA8FC3A70612}"/>
          </ac:spMkLst>
        </pc:spChg>
        <pc:spChg chg="add mod">
          <ac:chgData name="Alianna Maren" userId="c6f7ae2fd313587f" providerId="LiveId" clId="{92CDE271-D548-4059-BAAD-D758FA20CBFC}" dt="2019-03-21T20:49:24.425" v="6072" actId="114"/>
          <ac:spMkLst>
            <pc:docMk/>
            <pc:sldMk cId="1415997809" sldId="402"/>
            <ac:spMk id="8" creationId="{C3C81E59-1E64-48C4-9A5C-E4517E3858DF}"/>
          </ac:spMkLst>
        </pc:spChg>
        <pc:spChg chg="mod">
          <ac:chgData name="Alianna Maren" userId="c6f7ae2fd313587f" providerId="LiveId" clId="{92CDE271-D548-4059-BAAD-D758FA20CBFC}" dt="2019-03-21T20:47:01.855" v="5771" actId="114"/>
          <ac:spMkLst>
            <pc:docMk/>
            <pc:sldMk cId="1415997809" sldId="402"/>
            <ac:spMk id="10" creationId="{1D31EC16-FA66-4DF3-B869-3311FDB91442}"/>
          </ac:spMkLst>
        </pc:spChg>
      </pc:sldChg>
      <pc:sldChg chg="addSp modSp add">
        <pc:chgData name="Alianna Maren" userId="c6f7ae2fd313587f" providerId="LiveId" clId="{92CDE271-D548-4059-BAAD-D758FA20CBFC}" dt="2019-03-21T21:41:59.110" v="9835" actId="20577"/>
        <pc:sldMkLst>
          <pc:docMk/>
          <pc:sldMk cId="4039053928" sldId="403"/>
        </pc:sldMkLst>
        <pc:spChg chg="mod">
          <ac:chgData name="Alianna Maren" userId="c6f7ae2fd313587f" providerId="LiveId" clId="{92CDE271-D548-4059-BAAD-D758FA20CBFC}" dt="2019-03-21T20:56:28.115" v="6848" actId="115"/>
          <ac:spMkLst>
            <pc:docMk/>
            <pc:sldMk cId="4039053928" sldId="403"/>
            <ac:spMk id="2" creationId="{E1F35584-D78C-42F3-A183-A3CAF3C66487}"/>
          </ac:spMkLst>
        </pc:spChg>
        <pc:spChg chg="mod">
          <ac:chgData name="Alianna Maren" userId="c6f7ae2fd313587f" providerId="LiveId" clId="{92CDE271-D548-4059-BAAD-D758FA20CBFC}" dt="2019-03-21T20:50:21.490" v="6166" actId="20577"/>
          <ac:spMkLst>
            <pc:docMk/>
            <pc:sldMk cId="4039053928" sldId="403"/>
            <ac:spMk id="3" creationId="{0B9A085C-CD07-4366-9391-81E3F19E9D1F}"/>
          </ac:spMkLst>
        </pc:spChg>
        <pc:spChg chg="add mod">
          <ac:chgData name="Alianna Maren" userId="c6f7ae2fd313587f" providerId="LiveId" clId="{92CDE271-D548-4059-BAAD-D758FA20CBFC}" dt="2019-03-21T20:59:31.527" v="7061" actId="1035"/>
          <ac:spMkLst>
            <pc:docMk/>
            <pc:sldMk cId="4039053928" sldId="403"/>
            <ac:spMk id="4" creationId="{1CD5EB73-A82B-4DD9-A20E-51FA313F9B5E}"/>
          </ac:spMkLst>
        </pc:spChg>
        <pc:spChg chg="mod">
          <ac:chgData name="Alianna Maren" userId="c6f7ae2fd313587f" providerId="LiveId" clId="{92CDE271-D548-4059-BAAD-D758FA20CBFC}" dt="2019-03-21T20:57:18.182" v="6937" actId="255"/>
          <ac:spMkLst>
            <pc:docMk/>
            <pc:sldMk cId="4039053928" sldId="403"/>
            <ac:spMk id="6" creationId="{7E07D910-1B09-4959-BCF5-D07A4AC2CF4E}"/>
          </ac:spMkLst>
        </pc:spChg>
        <pc:spChg chg="mod">
          <ac:chgData name="Alianna Maren" userId="c6f7ae2fd313587f" providerId="LiveId" clId="{92CDE271-D548-4059-BAAD-D758FA20CBFC}" dt="2019-03-21T21:41:59.110" v="9835" actId="20577"/>
          <ac:spMkLst>
            <pc:docMk/>
            <pc:sldMk cId="4039053928" sldId="403"/>
            <ac:spMk id="8" creationId="{C3C81E59-1E64-48C4-9A5C-E4517E3858DF}"/>
          </ac:spMkLst>
        </pc:spChg>
        <pc:spChg chg="add mod">
          <ac:chgData name="Alianna Maren" userId="c6f7ae2fd313587f" providerId="LiveId" clId="{92CDE271-D548-4059-BAAD-D758FA20CBFC}" dt="2019-03-21T20:59:39.804" v="7062" actId="255"/>
          <ac:spMkLst>
            <pc:docMk/>
            <pc:sldMk cId="4039053928" sldId="403"/>
            <ac:spMk id="9" creationId="{DEAE1B09-FAFC-4BE2-9123-B9A8581B8480}"/>
          </ac:spMkLst>
        </pc:spChg>
        <pc:spChg chg="mod">
          <ac:chgData name="Alianna Maren" userId="c6f7ae2fd313587f" providerId="LiveId" clId="{92CDE271-D548-4059-BAAD-D758FA20CBFC}" dt="2019-03-21T20:59:24.381" v="7050" actId="1076"/>
          <ac:spMkLst>
            <pc:docMk/>
            <pc:sldMk cId="4039053928" sldId="403"/>
            <ac:spMk id="10" creationId="{1D31EC16-FA66-4DF3-B869-3311FDB91442}"/>
          </ac:spMkLst>
        </pc:spChg>
      </pc:sldChg>
      <pc:sldChg chg="delSp modSp add del">
        <pc:chgData name="Alianna Maren" userId="c6f7ae2fd313587f" providerId="LiveId" clId="{92CDE271-D548-4059-BAAD-D758FA20CBFC}" dt="2019-03-21T21:14:20.749" v="7847" actId="2696"/>
        <pc:sldMkLst>
          <pc:docMk/>
          <pc:sldMk cId="762965033" sldId="404"/>
        </pc:sldMkLst>
        <pc:spChg chg="del">
          <ac:chgData name="Alianna Maren" userId="c6f7ae2fd313587f" providerId="LiveId" clId="{92CDE271-D548-4059-BAAD-D758FA20CBFC}" dt="2019-03-21T21:05:58.493" v="7568" actId="478"/>
          <ac:spMkLst>
            <pc:docMk/>
            <pc:sldMk cId="762965033" sldId="404"/>
            <ac:spMk id="2" creationId="{EB82DD1E-B1A0-43B0-988D-8B887688A8AF}"/>
          </ac:spMkLst>
        </pc:spChg>
        <pc:spChg chg="del">
          <ac:chgData name="Alianna Maren" userId="c6f7ae2fd313587f" providerId="LiveId" clId="{92CDE271-D548-4059-BAAD-D758FA20CBFC}" dt="2019-03-21T21:06:00.852" v="7569" actId="478"/>
          <ac:spMkLst>
            <pc:docMk/>
            <pc:sldMk cId="762965033" sldId="404"/>
            <ac:spMk id="3" creationId="{9F476B4F-3E7F-496E-BBC6-4E22E5092FF7}"/>
          </ac:spMkLst>
        </pc:spChg>
        <pc:spChg chg="mod">
          <ac:chgData name="Alianna Maren" userId="c6f7ae2fd313587f" providerId="LiveId" clId="{92CDE271-D548-4059-BAAD-D758FA20CBFC}" dt="2019-03-21T21:14:09.253" v="7846" actId="6549"/>
          <ac:spMkLst>
            <pc:docMk/>
            <pc:sldMk cId="762965033" sldId="404"/>
            <ac:spMk id="4" creationId="{A07DC130-2E29-4303-B780-E230F298DD96}"/>
          </ac:spMkLst>
        </pc:spChg>
      </pc:sldChg>
      <pc:sldChg chg="modSp add">
        <pc:chgData name="Alianna Maren" userId="c6f7ae2fd313587f" providerId="LiveId" clId="{92CDE271-D548-4059-BAAD-D758FA20CBFC}" dt="2019-03-21T21:30:39.182" v="9280" actId="20577"/>
        <pc:sldMkLst>
          <pc:docMk/>
          <pc:sldMk cId="1192362638" sldId="404"/>
        </pc:sldMkLst>
        <pc:spChg chg="mod">
          <ac:chgData name="Alianna Maren" userId="c6f7ae2fd313587f" providerId="LiveId" clId="{92CDE271-D548-4059-BAAD-D758FA20CBFC}" dt="2019-03-21T21:30:39.182" v="9280" actId="20577"/>
          <ac:spMkLst>
            <pc:docMk/>
            <pc:sldMk cId="1192362638" sldId="404"/>
            <ac:spMk id="3" creationId="{A951E4FF-4004-408A-978B-77C935C396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D2D8-09CC-425F-B4FC-06F146EF4CB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E146-554D-4DBB-A0FF-DFEF69A5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annajmaren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annajmaren.com/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lianna.maren@northwestern.edu" TargetMode="External"/><Relationship Id="rId4" Type="http://schemas.openxmlformats.org/officeDocument/2006/relationships/hyperlink" Target="mailto:alianna@aliannajmaren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liannajmaren.com/" TargetMode="External"/><Relationship Id="rId5" Type="http://schemas.openxmlformats.org/officeDocument/2006/relationships/hyperlink" Target="https://github.com/ajmaren/2D-Cluster-Variation-Method" TargetMode="External"/><Relationship Id="rId4" Type="http://schemas.openxmlformats.org/officeDocument/2006/relationships/hyperlink" Target="https://github.com/ajmar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aliannajmaren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1339233" y="1000124"/>
            <a:ext cx="6454588" cy="4639235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12" tIns="44906" rIns="89812" bIns="44906" rtlCol="0" anchor="ctr"/>
          <a:lstStyle/>
          <a:p>
            <a:pPr algn="ctr"/>
            <a:endParaRPr lang="en-US" sz="1588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706" y="5311588"/>
            <a:ext cx="6454588" cy="336176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344706" y="1008538"/>
            <a:ext cx="6454588" cy="31163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333760" y="2026316"/>
            <a:ext cx="6454589" cy="1864830"/>
          </a:xfrm>
          <a:prstGeom prst="rect">
            <a:avLst/>
          </a:prstGeom>
          <a:noFill/>
        </p:spPr>
        <p:txBody>
          <a:bodyPr wrap="square" lIns="80610" tIns="40303" rIns="80610" bIns="40303" rtlCol="0">
            <a:spAutoFit/>
          </a:bodyPr>
          <a:lstStyle/>
          <a:p>
            <a:pPr algn="ctr"/>
            <a:r>
              <a:rPr lang="en-US" sz="3177" dirty="0">
                <a:latin typeface="Britannic Bold" pitchFamily="34" charset="0"/>
              </a:rPr>
              <a:t>2-D Cluster Variation Method:</a:t>
            </a:r>
            <a:endParaRPr lang="en-US" sz="2000" b="1" dirty="0"/>
          </a:p>
          <a:p>
            <a:pPr algn="ctr"/>
            <a:r>
              <a:rPr lang="en-US" sz="2000" b="1" dirty="0"/>
              <a:t>Before and After Free Energy Minimization: </a:t>
            </a:r>
          </a:p>
          <a:p>
            <a:pPr algn="ctr"/>
            <a:r>
              <a:rPr lang="en-US" sz="2000" b="1" dirty="0"/>
              <a:t>A Study in Topography Re-Shaping</a:t>
            </a:r>
          </a:p>
          <a:p>
            <a:pPr algn="ctr"/>
            <a:r>
              <a:rPr lang="en-US" sz="1588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588" dirty="0"/>
              <a:t> </a:t>
            </a:r>
          </a:p>
          <a:p>
            <a:pPr algn="ctr"/>
            <a:r>
              <a:rPr lang="en-US" sz="2824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35465" y="3877033"/>
            <a:ext cx="6062123" cy="686538"/>
            <a:chOff x="1600200" y="4572000"/>
            <a:chExt cx="6870406" cy="665466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536994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00" i="1" dirty="0"/>
                <a:t> </a:t>
              </a:r>
            </a:p>
            <a:p>
              <a:pPr algn="ctr"/>
              <a:r>
                <a:rPr lang="en-US" sz="1400" dirty="0"/>
                <a:t>Results from Pattern 6: Large-Scale Scale-Free-Like (Adapted to Larger Clusters)</a:t>
              </a:r>
            </a:p>
            <a:p>
              <a:pPr algn="ctr"/>
              <a:r>
                <a:rPr lang="en-US" sz="800" dirty="0"/>
                <a:t> 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2605" y="5087059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090081" y="451058"/>
            <a:ext cx="1997098" cy="199709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86710" y="4741114"/>
            <a:ext cx="2950929" cy="512280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pPr algn="ctr"/>
            <a:r>
              <a:rPr lang="en-US" sz="1400" dirty="0"/>
              <a:t>Experiments Conducted January, 2019</a:t>
            </a:r>
          </a:p>
          <a:p>
            <a:pPr algn="ctr"/>
            <a:r>
              <a:rPr lang="en-US" sz="1400" dirty="0"/>
              <a:t>Slides Constructed March 19-21,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1 0.19403 C 0.08902 0.09334 0.05698 -0.00736 0.03551 -0.03922 C 0.01405 -0.07108 -0.00205 -0.00327 -0.00789 0.00327 C -0.01373 0.0098 -0.00126 0.00081 -4.54545E-7 2.9411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4" y="-120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3258C-A8A7-48A1-8751-1ED4DA58F4B0}"/>
              </a:ext>
            </a:extLst>
          </p:cNvPr>
          <p:cNvSpPr txBox="1"/>
          <p:nvPr/>
        </p:nvSpPr>
        <p:spPr>
          <a:xfrm>
            <a:off x="2917197" y="929351"/>
            <a:ext cx="2045753" cy="458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1" b="1" dirty="0"/>
              <a:t>New – Evolution of Pattern 6 </a:t>
            </a:r>
          </a:p>
          <a:p>
            <a:pPr algn="ctr"/>
            <a:r>
              <a:rPr lang="en-US" sz="1191" i="1" dirty="0"/>
              <a:t>(Showing Flipped Nodes)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6ABD05-57FB-4E38-A403-51BE52BA8A4B}"/>
              </a:ext>
            </a:extLst>
          </p:cNvPr>
          <p:cNvGrpSpPr/>
          <p:nvPr/>
        </p:nvGrpSpPr>
        <p:grpSpPr>
          <a:xfrm>
            <a:off x="1290693" y="1372021"/>
            <a:ext cx="5170874" cy="4524515"/>
            <a:chOff x="1219200" y="860286"/>
            <a:chExt cx="7813766" cy="68370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FE210A7-4D96-482F-84FB-142CAD4E0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545" t="38888" r="9091" b="18688"/>
            <a:stretch/>
          </p:blipFill>
          <p:spPr>
            <a:xfrm>
              <a:off x="1219200" y="860286"/>
              <a:ext cx="7813766" cy="6837045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8DB740-41CC-4233-A710-CD2400F044A8}"/>
                </a:ext>
              </a:extLst>
            </p:cNvPr>
            <p:cNvGrpSpPr/>
            <p:nvPr/>
          </p:nvGrpSpPr>
          <p:grpSpPr>
            <a:xfrm>
              <a:off x="3328852" y="1039177"/>
              <a:ext cx="5188131" cy="654961"/>
              <a:chOff x="3328852" y="1039177"/>
              <a:chExt cx="5188131" cy="6549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725635-DC9D-4ECD-85A2-E1DFDF0607A2}"/>
                  </a:ext>
                </a:extLst>
              </p:cNvPr>
              <p:cNvSpPr/>
              <p:nvPr/>
            </p:nvSpPr>
            <p:spPr>
              <a:xfrm>
                <a:off x="8001000" y="1069657"/>
                <a:ext cx="187234" cy="20764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91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038E79E-ABAB-4858-A95E-155806D3362B}"/>
                  </a:ext>
                </a:extLst>
              </p:cNvPr>
              <p:cNvGrpSpPr/>
              <p:nvPr/>
            </p:nvGrpSpPr>
            <p:grpSpPr>
              <a:xfrm>
                <a:off x="3352800" y="1039177"/>
                <a:ext cx="381000" cy="207645"/>
                <a:chOff x="9372600" y="1905000"/>
                <a:chExt cx="381000" cy="20764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899074-02A0-4C5A-927F-EA24ACF41B9D}"/>
                    </a:ext>
                  </a:extLst>
                </p:cNvPr>
                <p:cNvSpPr/>
                <p:nvPr/>
              </p:nvSpPr>
              <p:spPr>
                <a:xfrm>
                  <a:off x="9372600" y="1905000"/>
                  <a:ext cx="187234" cy="20764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191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7E35885-7EB7-43F4-AD1F-BDC3D23D8AF4}"/>
                    </a:ext>
                  </a:extLst>
                </p:cNvPr>
                <p:cNvSpPr/>
                <p:nvPr/>
              </p:nvSpPr>
              <p:spPr>
                <a:xfrm>
                  <a:off x="9566366" y="1905000"/>
                  <a:ext cx="187234" cy="20764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191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53F9D0-7660-4AE7-B2CC-2736B6760A30}"/>
                  </a:ext>
                </a:extLst>
              </p:cNvPr>
              <p:cNvSpPr/>
              <p:nvPr/>
            </p:nvSpPr>
            <p:spPr>
              <a:xfrm>
                <a:off x="8329749" y="1248548"/>
                <a:ext cx="187234" cy="20764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9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5CF76D-ED32-4B7B-9FA1-32994614EDA4}"/>
                  </a:ext>
                </a:extLst>
              </p:cNvPr>
              <p:cNvSpPr/>
              <p:nvPr/>
            </p:nvSpPr>
            <p:spPr>
              <a:xfrm>
                <a:off x="3422469" y="1248548"/>
                <a:ext cx="187234" cy="20764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9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6F4D92-04B7-41E4-ACA8-AC136CB360EE}"/>
                  </a:ext>
                </a:extLst>
              </p:cNvPr>
              <p:cNvSpPr/>
              <p:nvPr/>
            </p:nvSpPr>
            <p:spPr>
              <a:xfrm>
                <a:off x="7062651" y="1069657"/>
                <a:ext cx="187234" cy="20764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9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BA71B3B-95D7-4F91-B57F-3FD77AFF1FDE}"/>
                  </a:ext>
                </a:extLst>
              </p:cNvPr>
              <p:cNvSpPr/>
              <p:nvPr/>
            </p:nvSpPr>
            <p:spPr>
              <a:xfrm>
                <a:off x="6542316" y="1486493"/>
                <a:ext cx="187234" cy="20764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91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F4B9EF-6436-42FE-A1F0-0D9F85BCC072}"/>
                  </a:ext>
                </a:extLst>
              </p:cNvPr>
              <p:cNvSpPr/>
              <p:nvPr/>
            </p:nvSpPr>
            <p:spPr>
              <a:xfrm>
                <a:off x="3328852" y="1471253"/>
                <a:ext cx="187234" cy="20764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91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CA71A34-6AE3-45EA-8A55-737A5728AF12}"/>
              </a:ext>
            </a:extLst>
          </p:cNvPr>
          <p:cNvSpPr/>
          <p:nvPr/>
        </p:nvSpPr>
        <p:spPr>
          <a:xfrm>
            <a:off x="4609378" y="484737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3AC320-7977-4FA2-89F0-E26E974006B3}"/>
              </a:ext>
            </a:extLst>
          </p:cNvPr>
          <p:cNvSpPr/>
          <p:nvPr/>
        </p:nvSpPr>
        <p:spPr>
          <a:xfrm>
            <a:off x="2514376" y="2165934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33C0F3-83A9-4BB5-AB14-BC82FC0AC4E9}"/>
              </a:ext>
            </a:extLst>
          </p:cNvPr>
          <p:cNvSpPr/>
          <p:nvPr/>
        </p:nvSpPr>
        <p:spPr>
          <a:xfrm>
            <a:off x="4572484" y="202852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2205C6-1CDB-4536-8999-FBD59EDE6951}"/>
              </a:ext>
            </a:extLst>
          </p:cNvPr>
          <p:cNvSpPr/>
          <p:nvPr/>
        </p:nvSpPr>
        <p:spPr>
          <a:xfrm>
            <a:off x="5161269" y="202852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17F013-4DDE-4FC5-BD80-75657A4A2E90}"/>
              </a:ext>
            </a:extLst>
          </p:cNvPr>
          <p:cNvSpPr/>
          <p:nvPr/>
        </p:nvSpPr>
        <p:spPr>
          <a:xfrm>
            <a:off x="4193092" y="202852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CE0ECE-7F4B-441E-8FCB-4A02D27281E0}"/>
              </a:ext>
            </a:extLst>
          </p:cNvPr>
          <p:cNvSpPr/>
          <p:nvPr/>
        </p:nvSpPr>
        <p:spPr>
          <a:xfrm>
            <a:off x="2452423" y="202852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F3C31F-18AC-4BB5-AF27-0F8A352420C0}"/>
              </a:ext>
            </a:extLst>
          </p:cNvPr>
          <p:cNvSpPr/>
          <p:nvPr/>
        </p:nvSpPr>
        <p:spPr>
          <a:xfrm>
            <a:off x="2200537" y="202852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1F241-EE1E-4C5C-A90E-6541263E3600}"/>
              </a:ext>
            </a:extLst>
          </p:cNvPr>
          <p:cNvSpPr/>
          <p:nvPr/>
        </p:nvSpPr>
        <p:spPr>
          <a:xfrm>
            <a:off x="2759177" y="270951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246968-D6B3-4C01-88A2-6D1364A13DFC}"/>
              </a:ext>
            </a:extLst>
          </p:cNvPr>
          <p:cNvSpPr/>
          <p:nvPr/>
        </p:nvSpPr>
        <p:spPr>
          <a:xfrm>
            <a:off x="3442972" y="230334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60CDB2-29CC-4602-8D22-35A69702AF6B}"/>
              </a:ext>
            </a:extLst>
          </p:cNvPr>
          <p:cNvSpPr/>
          <p:nvPr/>
        </p:nvSpPr>
        <p:spPr>
          <a:xfrm>
            <a:off x="3576355" y="230334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9A5CB2-C4A8-493A-BD22-B8DD78314A3A}"/>
              </a:ext>
            </a:extLst>
          </p:cNvPr>
          <p:cNvSpPr/>
          <p:nvPr/>
        </p:nvSpPr>
        <p:spPr>
          <a:xfrm>
            <a:off x="3937783" y="230334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93124-961F-44F7-9F31-9116A4CD4BF4}"/>
              </a:ext>
            </a:extLst>
          </p:cNvPr>
          <p:cNvSpPr/>
          <p:nvPr/>
        </p:nvSpPr>
        <p:spPr>
          <a:xfrm>
            <a:off x="3311358" y="230334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B75621-AA67-4645-BA82-86F3C1F6C972}"/>
              </a:ext>
            </a:extLst>
          </p:cNvPr>
          <p:cNvSpPr/>
          <p:nvPr/>
        </p:nvSpPr>
        <p:spPr>
          <a:xfrm>
            <a:off x="2328519" y="230334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03E6C3-C408-47D0-A85B-C5EC0F765506}"/>
              </a:ext>
            </a:extLst>
          </p:cNvPr>
          <p:cNvSpPr/>
          <p:nvPr/>
        </p:nvSpPr>
        <p:spPr>
          <a:xfrm>
            <a:off x="3752225" y="2165934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9F4AAD-AF6F-40A3-913C-2CEFB9DE9617}"/>
              </a:ext>
            </a:extLst>
          </p:cNvPr>
          <p:cNvSpPr/>
          <p:nvPr/>
        </p:nvSpPr>
        <p:spPr>
          <a:xfrm>
            <a:off x="2266567" y="270951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6E69A2-D9BB-4EA9-92AD-4886FD749315}"/>
              </a:ext>
            </a:extLst>
          </p:cNvPr>
          <p:cNvSpPr/>
          <p:nvPr/>
        </p:nvSpPr>
        <p:spPr>
          <a:xfrm>
            <a:off x="4932796" y="257817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63560A-57AC-4321-9F5F-8E4B250FBB04}"/>
              </a:ext>
            </a:extLst>
          </p:cNvPr>
          <p:cNvSpPr/>
          <p:nvPr/>
        </p:nvSpPr>
        <p:spPr>
          <a:xfrm>
            <a:off x="5161269" y="257817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CCDB5E-2E76-4026-BD49-09B2C51DB92F}"/>
              </a:ext>
            </a:extLst>
          </p:cNvPr>
          <p:cNvSpPr/>
          <p:nvPr/>
        </p:nvSpPr>
        <p:spPr>
          <a:xfrm>
            <a:off x="3773171" y="244075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A6EDAC-B7DE-4B56-BBAF-140A73A34CE7}"/>
              </a:ext>
            </a:extLst>
          </p:cNvPr>
          <p:cNvSpPr/>
          <p:nvPr/>
        </p:nvSpPr>
        <p:spPr>
          <a:xfrm>
            <a:off x="5381789" y="244075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FBFF00-D9EB-4F72-AA7B-8D131DC3EB38}"/>
              </a:ext>
            </a:extLst>
          </p:cNvPr>
          <p:cNvSpPr/>
          <p:nvPr/>
        </p:nvSpPr>
        <p:spPr>
          <a:xfrm>
            <a:off x="3514403" y="244075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63E506-9BA4-45EA-9CFF-B2AA007D9A1D}"/>
              </a:ext>
            </a:extLst>
          </p:cNvPr>
          <p:cNvSpPr/>
          <p:nvPr/>
        </p:nvSpPr>
        <p:spPr>
          <a:xfrm>
            <a:off x="5621174" y="270951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7A05DD-5203-4B62-8CB5-D3DF01DC63C1}"/>
              </a:ext>
            </a:extLst>
          </p:cNvPr>
          <p:cNvSpPr/>
          <p:nvPr/>
        </p:nvSpPr>
        <p:spPr>
          <a:xfrm>
            <a:off x="5978593" y="270951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B2722C-EE33-4E04-98A9-C5F9F65B9F0B}"/>
              </a:ext>
            </a:extLst>
          </p:cNvPr>
          <p:cNvSpPr/>
          <p:nvPr/>
        </p:nvSpPr>
        <p:spPr>
          <a:xfrm>
            <a:off x="4383982" y="270951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D00F5-1A6F-43F6-9DA8-514A0ADD36D8}"/>
              </a:ext>
            </a:extLst>
          </p:cNvPr>
          <p:cNvSpPr/>
          <p:nvPr/>
        </p:nvSpPr>
        <p:spPr>
          <a:xfrm>
            <a:off x="3116847" y="270951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3CADE0-C549-4CD7-A4E8-D7F11000F199}"/>
              </a:ext>
            </a:extLst>
          </p:cNvPr>
          <p:cNvSpPr/>
          <p:nvPr/>
        </p:nvSpPr>
        <p:spPr>
          <a:xfrm>
            <a:off x="4445935" y="284440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CC67B2-27A8-41CC-8E11-A3C96E33FF70}"/>
              </a:ext>
            </a:extLst>
          </p:cNvPr>
          <p:cNvSpPr/>
          <p:nvPr/>
        </p:nvSpPr>
        <p:spPr>
          <a:xfrm>
            <a:off x="5806733" y="284692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A1662A-5A98-4E78-9C60-B4A9A337229B}"/>
              </a:ext>
            </a:extLst>
          </p:cNvPr>
          <p:cNvSpPr/>
          <p:nvPr/>
        </p:nvSpPr>
        <p:spPr>
          <a:xfrm>
            <a:off x="4991830" y="298181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56B9FA-904D-4610-AD7F-5304DE2465A6}"/>
              </a:ext>
            </a:extLst>
          </p:cNvPr>
          <p:cNvSpPr/>
          <p:nvPr/>
        </p:nvSpPr>
        <p:spPr>
          <a:xfrm>
            <a:off x="3311358" y="284692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1D4E65-161C-4F42-BBD3-49A6973C1A0A}"/>
              </a:ext>
            </a:extLst>
          </p:cNvPr>
          <p:cNvSpPr/>
          <p:nvPr/>
        </p:nvSpPr>
        <p:spPr>
          <a:xfrm>
            <a:off x="2328519" y="284692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FB1421-AB29-40FF-B88B-E90957543BE2}"/>
              </a:ext>
            </a:extLst>
          </p:cNvPr>
          <p:cNvSpPr/>
          <p:nvPr/>
        </p:nvSpPr>
        <p:spPr>
          <a:xfrm>
            <a:off x="4176928" y="284440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AD03A3-7E8A-4DA3-8DFD-3CA3F7FB7195}"/>
              </a:ext>
            </a:extLst>
          </p:cNvPr>
          <p:cNvSpPr/>
          <p:nvPr/>
        </p:nvSpPr>
        <p:spPr>
          <a:xfrm>
            <a:off x="5162383" y="418275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7B1C28-1CA4-4604-8CC6-7251004A1CBD}"/>
              </a:ext>
            </a:extLst>
          </p:cNvPr>
          <p:cNvSpPr/>
          <p:nvPr/>
        </p:nvSpPr>
        <p:spPr>
          <a:xfrm>
            <a:off x="4445935" y="339050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5AAF9F-BD12-4E89-8B41-79884ACFEAE7}"/>
              </a:ext>
            </a:extLst>
          </p:cNvPr>
          <p:cNvSpPr/>
          <p:nvPr/>
        </p:nvSpPr>
        <p:spPr>
          <a:xfrm>
            <a:off x="4943026" y="339050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33ECAD-E759-4103-84AA-6A9D18CFF7B3}"/>
              </a:ext>
            </a:extLst>
          </p:cNvPr>
          <p:cNvSpPr/>
          <p:nvPr/>
        </p:nvSpPr>
        <p:spPr>
          <a:xfrm>
            <a:off x="5161269" y="339050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A071EA-00E7-4A2B-B310-5FBDE7838B19}"/>
              </a:ext>
            </a:extLst>
          </p:cNvPr>
          <p:cNvSpPr/>
          <p:nvPr/>
        </p:nvSpPr>
        <p:spPr>
          <a:xfrm>
            <a:off x="5875885" y="298181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AC54A5-7ABD-4142-8C3A-5BF96DBFB899}"/>
              </a:ext>
            </a:extLst>
          </p:cNvPr>
          <p:cNvSpPr/>
          <p:nvPr/>
        </p:nvSpPr>
        <p:spPr>
          <a:xfrm>
            <a:off x="5365866" y="298181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8ACE09-7C71-4BF3-9A67-95BAD96C566A}"/>
              </a:ext>
            </a:extLst>
          </p:cNvPr>
          <p:cNvSpPr/>
          <p:nvPr/>
        </p:nvSpPr>
        <p:spPr>
          <a:xfrm>
            <a:off x="2885014" y="298181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458B44-40CF-4887-A2BD-AA6409E8C2BA}"/>
              </a:ext>
            </a:extLst>
          </p:cNvPr>
          <p:cNvSpPr/>
          <p:nvPr/>
        </p:nvSpPr>
        <p:spPr>
          <a:xfrm>
            <a:off x="3943081" y="338256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870F57-2A11-4201-A510-4993035A60BB}"/>
              </a:ext>
            </a:extLst>
          </p:cNvPr>
          <p:cNvSpPr/>
          <p:nvPr/>
        </p:nvSpPr>
        <p:spPr>
          <a:xfrm>
            <a:off x="3690273" y="338256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27C754-811E-4A97-89DD-3C6BE349ED87}"/>
              </a:ext>
            </a:extLst>
          </p:cNvPr>
          <p:cNvSpPr/>
          <p:nvPr/>
        </p:nvSpPr>
        <p:spPr>
          <a:xfrm>
            <a:off x="5099317" y="325309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6DEFB5-0EED-4C28-BAA7-5F81B7E7144A}"/>
              </a:ext>
            </a:extLst>
          </p:cNvPr>
          <p:cNvSpPr/>
          <p:nvPr/>
        </p:nvSpPr>
        <p:spPr>
          <a:xfrm>
            <a:off x="5381789" y="325309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0804F7-AD8F-4263-9F19-8D2E1D0F79C8}"/>
              </a:ext>
            </a:extLst>
          </p:cNvPr>
          <p:cNvSpPr/>
          <p:nvPr/>
        </p:nvSpPr>
        <p:spPr>
          <a:xfrm>
            <a:off x="2896401" y="325309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D4064E-DC31-487E-A11B-60028FB0C34E}"/>
              </a:ext>
            </a:extLst>
          </p:cNvPr>
          <p:cNvSpPr/>
          <p:nvPr/>
        </p:nvSpPr>
        <p:spPr>
          <a:xfrm>
            <a:off x="2390471" y="325309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195082-0654-47FC-8173-331907A54627}"/>
              </a:ext>
            </a:extLst>
          </p:cNvPr>
          <p:cNvSpPr/>
          <p:nvPr/>
        </p:nvSpPr>
        <p:spPr>
          <a:xfrm>
            <a:off x="4307641" y="418275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CCABF1-D270-478A-AC99-7DA98BCFD028}"/>
              </a:ext>
            </a:extLst>
          </p:cNvPr>
          <p:cNvSpPr/>
          <p:nvPr/>
        </p:nvSpPr>
        <p:spPr>
          <a:xfrm>
            <a:off x="2452423" y="418275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213DFF-3DE5-4D60-8C5B-73AB32A283E6}"/>
              </a:ext>
            </a:extLst>
          </p:cNvPr>
          <p:cNvSpPr/>
          <p:nvPr/>
        </p:nvSpPr>
        <p:spPr>
          <a:xfrm>
            <a:off x="5626360" y="350695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DEB8B8-0564-4FDF-9D1C-B0C4DF2BE343}"/>
              </a:ext>
            </a:extLst>
          </p:cNvPr>
          <p:cNvSpPr/>
          <p:nvPr/>
        </p:nvSpPr>
        <p:spPr>
          <a:xfrm>
            <a:off x="4932796" y="497486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426CC2-D7F6-43AB-B023-7A7313960C7A}"/>
              </a:ext>
            </a:extLst>
          </p:cNvPr>
          <p:cNvSpPr/>
          <p:nvPr/>
        </p:nvSpPr>
        <p:spPr>
          <a:xfrm>
            <a:off x="4881073" y="351997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8D4A8B-4E68-41BF-BCA7-7F3BA590F362}"/>
              </a:ext>
            </a:extLst>
          </p:cNvPr>
          <p:cNvSpPr/>
          <p:nvPr/>
        </p:nvSpPr>
        <p:spPr>
          <a:xfrm>
            <a:off x="3127313" y="349686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7F6B41-5316-4F20-BD3B-B08F122F7595}"/>
              </a:ext>
            </a:extLst>
          </p:cNvPr>
          <p:cNvSpPr/>
          <p:nvPr/>
        </p:nvSpPr>
        <p:spPr>
          <a:xfrm>
            <a:off x="2746203" y="351997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AC909A-005A-49AD-86ED-279CE55773CA}"/>
              </a:ext>
            </a:extLst>
          </p:cNvPr>
          <p:cNvSpPr/>
          <p:nvPr/>
        </p:nvSpPr>
        <p:spPr>
          <a:xfrm>
            <a:off x="3683793" y="391678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62D60-AF41-40F4-9231-9F2ECF5EF77E}"/>
              </a:ext>
            </a:extLst>
          </p:cNvPr>
          <p:cNvSpPr/>
          <p:nvPr/>
        </p:nvSpPr>
        <p:spPr>
          <a:xfrm>
            <a:off x="5309595" y="3656744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06A281-75F3-449B-A23E-90BB26863AD7}"/>
              </a:ext>
            </a:extLst>
          </p:cNvPr>
          <p:cNvSpPr/>
          <p:nvPr/>
        </p:nvSpPr>
        <p:spPr>
          <a:xfrm>
            <a:off x="5806733" y="365739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40BECE-DE6D-4874-BD06-B2EF779670DA}"/>
              </a:ext>
            </a:extLst>
          </p:cNvPr>
          <p:cNvSpPr/>
          <p:nvPr/>
        </p:nvSpPr>
        <p:spPr>
          <a:xfrm>
            <a:off x="3913269" y="365739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C9B348-927D-4B6C-869E-6EF56081CF04}"/>
              </a:ext>
            </a:extLst>
          </p:cNvPr>
          <p:cNvSpPr/>
          <p:nvPr/>
        </p:nvSpPr>
        <p:spPr>
          <a:xfrm>
            <a:off x="3773171" y="365739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763D64-3BDE-4B2D-B147-2E7B42635C94}"/>
              </a:ext>
            </a:extLst>
          </p:cNvPr>
          <p:cNvSpPr/>
          <p:nvPr/>
        </p:nvSpPr>
        <p:spPr>
          <a:xfrm>
            <a:off x="4944046" y="389979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3296C-6E8C-4DC0-BA76-BDA4DC50AF02}"/>
              </a:ext>
            </a:extLst>
          </p:cNvPr>
          <p:cNvSpPr/>
          <p:nvPr/>
        </p:nvSpPr>
        <p:spPr>
          <a:xfrm>
            <a:off x="5720283" y="3779373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801FE2-BE31-4562-BC37-4C2774540E81}"/>
              </a:ext>
            </a:extLst>
          </p:cNvPr>
          <p:cNvSpPr/>
          <p:nvPr/>
        </p:nvSpPr>
        <p:spPr>
          <a:xfrm>
            <a:off x="3311358" y="391678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1C9E90-BC0F-4515-8CB6-6FD605A4BE12}"/>
              </a:ext>
            </a:extLst>
          </p:cNvPr>
          <p:cNvSpPr/>
          <p:nvPr/>
        </p:nvSpPr>
        <p:spPr>
          <a:xfrm>
            <a:off x="3752225" y="3779373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A9884-BB8F-49BC-B68D-DF20AFF025BC}"/>
              </a:ext>
            </a:extLst>
          </p:cNvPr>
          <p:cNvSpPr/>
          <p:nvPr/>
        </p:nvSpPr>
        <p:spPr>
          <a:xfrm>
            <a:off x="3135783" y="374857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863EF5-D6B4-45ED-84B4-2F7EA425F875}"/>
              </a:ext>
            </a:extLst>
          </p:cNvPr>
          <p:cNvSpPr/>
          <p:nvPr/>
        </p:nvSpPr>
        <p:spPr>
          <a:xfrm>
            <a:off x="5840901" y="403721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28FD5B-5420-400A-96C4-CA3D46095EE6}"/>
              </a:ext>
            </a:extLst>
          </p:cNvPr>
          <p:cNvSpPr/>
          <p:nvPr/>
        </p:nvSpPr>
        <p:spPr>
          <a:xfrm>
            <a:off x="4260078" y="405419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82DF17-C263-4A4D-B1FD-8057128FE71D}"/>
              </a:ext>
            </a:extLst>
          </p:cNvPr>
          <p:cNvSpPr/>
          <p:nvPr/>
        </p:nvSpPr>
        <p:spPr>
          <a:xfrm>
            <a:off x="3984026" y="405419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D04E7A-1FCF-4312-A4DD-852950165B9F}"/>
              </a:ext>
            </a:extLst>
          </p:cNvPr>
          <p:cNvSpPr/>
          <p:nvPr/>
        </p:nvSpPr>
        <p:spPr>
          <a:xfrm>
            <a:off x="3615361" y="405419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977204E-8AF9-4360-9183-13BB5BF65F99}"/>
              </a:ext>
            </a:extLst>
          </p:cNvPr>
          <p:cNvSpPr/>
          <p:nvPr/>
        </p:nvSpPr>
        <p:spPr>
          <a:xfrm>
            <a:off x="2746203" y="403721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A12910-292B-4FF4-9D46-B4F3A1B3D6EA}"/>
              </a:ext>
            </a:extLst>
          </p:cNvPr>
          <p:cNvSpPr/>
          <p:nvPr/>
        </p:nvSpPr>
        <p:spPr>
          <a:xfrm>
            <a:off x="2494449" y="403721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1283CF-8AA8-4921-9C5E-3FB0A103279C}"/>
              </a:ext>
            </a:extLst>
          </p:cNvPr>
          <p:cNvSpPr/>
          <p:nvPr/>
        </p:nvSpPr>
        <p:spPr>
          <a:xfrm>
            <a:off x="3575572" y="391678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BC0405-4B49-4D8A-8545-3D8EAA035E3A}"/>
              </a:ext>
            </a:extLst>
          </p:cNvPr>
          <p:cNvSpPr/>
          <p:nvPr/>
        </p:nvSpPr>
        <p:spPr>
          <a:xfrm>
            <a:off x="3432254" y="495536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17F37E1-4295-4A9E-AEB2-C20A971F8981}"/>
              </a:ext>
            </a:extLst>
          </p:cNvPr>
          <p:cNvSpPr/>
          <p:nvPr/>
        </p:nvSpPr>
        <p:spPr>
          <a:xfrm>
            <a:off x="5488393" y="509277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BBB4DE-257B-4122-95BE-C5A25A68BE75}"/>
              </a:ext>
            </a:extLst>
          </p:cNvPr>
          <p:cNvSpPr/>
          <p:nvPr/>
        </p:nvSpPr>
        <p:spPr>
          <a:xfrm>
            <a:off x="4433704" y="550454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49A515-F750-47B4-A5AF-A48005041715}"/>
              </a:ext>
            </a:extLst>
          </p:cNvPr>
          <p:cNvSpPr/>
          <p:nvPr/>
        </p:nvSpPr>
        <p:spPr>
          <a:xfrm>
            <a:off x="3113234" y="5629513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166713-17EE-403F-BF4A-2B889A2D9EEC}"/>
              </a:ext>
            </a:extLst>
          </p:cNvPr>
          <p:cNvSpPr/>
          <p:nvPr/>
        </p:nvSpPr>
        <p:spPr>
          <a:xfrm>
            <a:off x="4975412" y="563359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FBF0C7-CAFF-4DA2-8D9D-926CA21C8F21}"/>
              </a:ext>
            </a:extLst>
          </p:cNvPr>
          <p:cNvSpPr/>
          <p:nvPr/>
        </p:nvSpPr>
        <p:spPr>
          <a:xfrm>
            <a:off x="2622298" y="5629513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9E395F-FE00-4EC1-97B1-A8CE10152DBE}"/>
              </a:ext>
            </a:extLst>
          </p:cNvPr>
          <p:cNvSpPr/>
          <p:nvPr/>
        </p:nvSpPr>
        <p:spPr>
          <a:xfrm>
            <a:off x="4369593" y="563944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8593F3E-881F-4175-9E59-21D6C684B065}"/>
              </a:ext>
            </a:extLst>
          </p:cNvPr>
          <p:cNvSpPr/>
          <p:nvPr/>
        </p:nvSpPr>
        <p:spPr>
          <a:xfrm>
            <a:off x="4723285" y="5629513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EF791B-DE33-4E85-B8EB-6A9F99B391D9}"/>
              </a:ext>
            </a:extLst>
          </p:cNvPr>
          <p:cNvSpPr/>
          <p:nvPr/>
        </p:nvSpPr>
        <p:spPr>
          <a:xfrm>
            <a:off x="5057296" y="5253774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06389A4-4CC2-4DDB-B74D-E5BFD82B8566}"/>
              </a:ext>
            </a:extLst>
          </p:cNvPr>
          <p:cNvSpPr/>
          <p:nvPr/>
        </p:nvSpPr>
        <p:spPr>
          <a:xfrm>
            <a:off x="2693266" y="5230184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74F7B3-B64E-43A4-B1B1-AD3A18294FBD}"/>
              </a:ext>
            </a:extLst>
          </p:cNvPr>
          <p:cNvSpPr/>
          <p:nvPr/>
        </p:nvSpPr>
        <p:spPr>
          <a:xfrm>
            <a:off x="2562881" y="521727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7C35E97-9C3D-499B-A9BA-6C7364C298D6}"/>
              </a:ext>
            </a:extLst>
          </p:cNvPr>
          <p:cNvSpPr/>
          <p:nvPr/>
        </p:nvSpPr>
        <p:spPr>
          <a:xfrm>
            <a:off x="2618353" y="536759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1DF9BE5-803F-4169-8E93-7625B7BD0A91}"/>
              </a:ext>
            </a:extLst>
          </p:cNvPr>
          <p:cNvSpPr/>
          <p:nvPr/>
        </p:nvSpPr>
        <p:spPr>
          <a:xfrm>
            <a:off x="2370544" y="535468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C49204-349B-4448-BBDD-6934D16D52B6}"/>
              </a:ext>
            </a:extLst>
          </p:cNvPr>
          <p:cNvSpPr/>
          <p:nvPr/>
        </p:nvSpPr>
        <p:spPr>
          <a:xfrm>
            <a:off x="4743644" y="483745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094AE9-E4DD-4DAB-A51E-AE94761E2FDE}"/>
              </a:ext>
            </a:extLst>
          </p:cNvPr>
          <p:cNvSpPr/>
          <p:nvPr/>
        </p:nvSpPr>
        <p:spPr>
          <a:xfrm>
            <a:off x="4238880" y="429939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CFFD14-A4E9-42BA-8730-37F85681B549}"/>
              </a:ext>
            </a:extLst>
          </p:cNvPr>
          <p:cNvSpPr/>
          <p:nvPr/>
        </p:nvSpPr>
        <p:spPr>
          <a:xfrm>
            <a:off x="3735391" y="429939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993D1E-B8E5-4788-B73A-AC75D57A1400}"/>
              </a:ext>
            </a:extLst>
          </p:cNvPr>
          <p:cNvSpPr/>
          <p:nvPr/>
        </p:nvSpPr>
        <p:spPr>
          <a:xfrm>
            <a:off x="2865345" y="4322163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CA74EA-9E67-4522-94C2-7F9592F6B611}"/>
              </a:ext>
            </a:extLst>
          </p:cNvPr>
          <p:cNvSpPr/>
          <p:nvPr/>
        </p:nvSpPr>
        <p:spPr>
          <a:xfrm>
            <a:off x="2803393" y="443235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4F4749-38C0-4BC0-A24C-A43ECD482635}"/>
              </a:ext>
            </a:extLst>
          </p:cNvPr>
          <p:cNvSpPr/>
          <p:nvPr/>
        </p:nvSpPr>
        <p:spPr>
          <a:xfrm>
            <a:off x="2569361" y="444467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AA999D-7DAA-439A-B167-E9E8C138D850}"/>
              </a:ext>
            </a:extLst>
          </p:cNvPr>
          <p:cNvSpPr/>
          <p:nvPr/>
        </p:nvSpPr>
        <p:spPr>
          <a:xfrm>
            <a:off x="4922459" y="417870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C285E2-C156-4D7F-8491-E9B68648FF17}"/>
              </a:ext>
            </a:extLst>
          </p:cNvPr>
          <p:cNvSpPr/>
          <p:nvPr/>
        </p:nvSpPr>
        <p:spPr>
          <a:xfrm>
            <a:off x="4967707" y="483874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7C7F51-A99E-42A2-8A33-EB950264F80F}"/>
              </a:ext>
            </a:extLst>
          </p:cNvPr>
          <p:cNvSpPr/>
          <p:nvPr/>
        </p:nvSpPr>
        <p:spPr>
          <a:xfrm>
            <a:off x="2927297" y="470996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BD524D-3C77-4DF6-8CA7-0B9063F0C30D}"/>
              </a:ext>
            </a:extLst>
          </p:cNvPr>
          <p:cNvSpPr/>
          <p:nvPr/>
        </p:nvSpPr>
        <p:spPr>
          <a:xfrm>
            <a:off x="3237139" y="458841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2CBE9D-85D8-414B-99ED-8FC38B48BB0B}"/>
              </a:ext>
            </a:extLst>
          </p:cNvPr>
          <p:cNvSpPr/>
          <p:nvPr/>
        </p:nvSpPr>
        <p:spPr>
          <a:xfrm>
            <a:off x="4066985" y="4451004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FB9675-BE3C-4F41-9E43-4D74B62B0FBB}"/>
              </a:ext>
            </a:extLst>
          </p:cNvPr>
          <p:cNvSpPr/>
          <p:nvPr/>
        </p:nvSpPr>
        <p:spPr>
          <a:xfrm>
            <a:off x="5314397" y="445940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F868B4A-976A-4E0B-9CD9-E0A3F7689F5D}"/>
              </a:ext>
            </a:extLst>
          </p:cNvPr>
          <p:cNvSpPr/>
          <p:nvPr/>
        </p:nvSpPr>
        <p:spPr>
          <a:xfrm>
            <a:off x="5433499" y="445940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85732C-B9F2-462D-BEFD-EB145D46C1AE}"/>
              </a:ext>
            </a:extLst>
          </p:cNvPr>
          <p:cNvSpPr/>
          <p:nvPr/>
        </p:nvSpPr>
        <p:spPr>
          <a:xfrm>
            <a:off x="3813879" y="443427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883B01-4D0B-4F72-BC20-322099E5E843}"/>
              </a:ext>
            </a:extLst>
          </p:cNvPr>
          <p:cNvSpPr/>
          <p:nvPr/>
        </p:nvSpPr>
        <p:spPr>
          <a:xfrm>
            <a:off x="3333758" y="443406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5A8EF1C-0121-427E-A7CD-9DA2D41EB18C}"/>
              </a:ext>
            </a:extLst>
          </p:cNvPr>
          <p:cNvSpPr/>
          <p:nvPr/>
        </p:nvSpPr>
        <p:spPr>
          <a:xfrm>
            <a:off x="5099317" y="484106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532074-EC56-4CD0-AB13-850B1D6AD875}"/>
              </a:ext>
            </a:extLst>
          </p:cNvPr>
          <p:cNvSpPr/>
          <p:nvPr/>
        </p:nvSpPr>
        <p:spPr>
          <a:xfrm>
            <a:off x="3108835" y="485022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6A50304-31B7-49EB-BC56-1FBC49FB6BB3}"/>
              </a:ext>
            </a:extLst>
          </p:cNvPr>
          <p:cNvSpPr/>
          <p:nvPr/>
        </p:nvSpPr>
        <p:spPr>
          <a:xfrm>
            <a:off x="2764193" y="4838746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9C3AFA1-0E12-4EFC-B6E3-6C8DDF210C47}"/>
              </a:ext>
            </a:extLst>
          </p:cNvPr>
          <p:cNvSpPr/>
          <p:nvPr/>
        </p:nvSpPr>
        <p:spPr>
          <a:xfrm>
            <a:off x="2123713" y="4825421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828366-D6B7-494E-9C77-16FC934B8422}"/>
              </a:ext>
            </a:extLst>
          </p:cNvPr>
          <p:cNvSpPr/>
          <p:nvPr/>
        </p:nvSpPr>
        <p:spPr>
          <a:xfrm>
            <a:off x="5505694" y="191749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1685A5-C834-4B10-98CA-F326A9955ADF}"/>
              </a:ext>
            </a:extLst>
          </p:cNvPr>
          <p:cNvSpPr/>
          <p:nvPr/>
        </p:nvSpPr>
        <p:spPr>
          <a:xfrm>
            <a:off x="3878477" y="189111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D9BFE3F-E184-40BA-877B-BFD27F916519}"/>
              </a:ext>
            </a:extLst>
          </p:cNvPr>
          <p:cNvSpPr/>
          <p:nvPr/>
        </p:nvSpPr>
        <p:spPr>
          <a:xfrm>
            <a:off x="3262696" y="191374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86000D-9AAD-48EE-9B6E-30E9A0EE787D}"/>
              </a:ext>
            </a:extLst>
          </p:cNvPr>
          <p:cNvSpPr/>
          <p:nvPr/>
        </p:nvSpPr>
        <p:spPr>
          <a:xfrm>
            <a:off x="4237407" y="1883781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8085B3-9BD9-4CBB-B78D-E26E88AC306C}"/>
              </a:ext>
            </a:extLst>
          </p:cNvPr>
          <p:cNvSpPr/>
          <p:nvPr/>
        </p:nvSpPr>
        <p:spPr>
          <a:xfrm>
            <a:off x="4746922" y="191374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EDB681-D5E0-4C16-B4FF-B49819A6FC8A}"/>
              </a:ext>
            </a:extLst>
          </p:cNvPr>
          <p:cNvSpPr/>
          <p:nvPr/>
        </p:nvSpPr>
        <p:spPr>
          <a:xfrm>
            <a:off x="4735980" y="164901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73CB5CC-C4FA-4CF2-A9A4-B03795D1B80D}"/>
              </a:ext>
            </a:extLst>
          </p:cNvPr>
          <p:cNvSpPr/>
          <p:nvPr/>
        </p:nvSpPr>
        <p:spPr>
          <a:xfrm>
            <a:off x="5048807" y="2829757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1A4CF3-F1A7-4076-9989-3036BE254031}"/>
              </a:ext>
            </a:extLst>
          </p:cNvPr>
          <p:cNvSpPr/>
          <p:nvPr/>
        </p:nvSpPr>
        <p:spPr>
          <a:xfrm>
            <a:off x="3063250" y="5477452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92596A-3A97-4743-ACEC-BD56E77E0A80}"/>
              </a:ext>
            </a:extLst>
          </p:cNvPr>
          <p:cNvSpPr/>
          <p:nvPr/>
        </p:nvSpPr>
        <p:spPr>
          <a:xfrm>
            <a:off x="3184825" y="548598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ABCB2DF-D570-4978-9929-C232577340AA}"/>
              </a:ext>
            </a:extLst>
          </p:cNvPr>
          <p:cNvSpPr/>
          <p:nvPr/>
        </p:nvSpPr>
        <p:spPr>
          <a:xfrm>
            <a:off x="2096115" y="5505008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C420636-6B54-447C-8561-2C670FE7A908}"/>
              </a:ext>
            </a:extLst>
          </p:cNvPr>
          <p:cNvSpPr/>
          <p:nvPr/>
        </p:nvSpPr>
        <p:spPr>
          <a:xfrm>
            <a:off x="2317450" y="5491881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370DB31-86A4-468E-AE26-EA80D1003C88}"/>
              </a:ext>
            </a:extLst>
          </p:cNvPr>
          <p:cNvSpPr/>
          <p:nvPr/>
        </p:nvSpPr>
        <p:spPr>
          <a:xfrm>
            <a:off x="5187338" y="5491881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218042A-32F4-422B-B027-EF11289E9F72}"/>
              </a:ext>
            </a:extLst>
          </p:cNvPr>
          <p:cNvSpPr/>
          <p:nvPr/>
        </p:nvSpPr>
        <p:spPr>
          <a:xfrm>
            <a:off x="5678057" y="548598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9F9489-5F75-4E8E-BA41-0D2E5D76537C}"/>
              </a:ext>
            </a:extLst>
          </p:cNvPr>
          <p:cNvSpPr/>
          <p:nvPr/>
        </p:nvSpPr>
        <p:spPr>
          <a:xfrm>
            <a:off x="5796511" y="5491881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8922BEF-5189-456F-9E1D-E04EC3492A0E}"/>
              </a:ext>
            </a:extLst>
          </p:cNvPr>
          <p:cNvSpPr/>
          <p:nvPr/>
        </p:nvSpPr>
        <p:spPr>
          <a:xfrm>
            <a:off x="3706165" y="5491881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34D63C-340F-4066-A400-52F22F3A6F54}"/>
              </a:ext>
            </a:extLst>
          </p:cNvPr>
          <p:cNvSpPr/>
          <p:nvPr/>
        </p:nvSpPr>
        <p:spPr>
          <a:xfrm>
            <a:off x="3819176" y="5491881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CED0E60-0C98-4EB6-8ABC-DFCD2F1F18FB}"/>
              </a:ext>
            </a:extLst>
          </p:cNvPr>
          <p:cNvSpPr/>
          <p:nvPr/>
        </p:nvSpPr>
        <p:spPr>
          <a:xfrm>
            <a:off x="2443499" y="5504549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7EFFD84-C600-4400-B28A-82D383CA0395}"/>
              </a:ext>
            </a:extLst>
          </p:cNvPr>
          <p:cNvSpPr/>
          <p:nvPr/>
        </p:nvSpPr>
        <p:spPr>
          <a:xfrm>
            <a:off x="4062315" y="5497210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0AA3D6-8A01-495D-8B60-3B83342C83ED}"/>
              </a:ext>
            </a:extLst>
          </p:cNvPr>
          <p:cNvSpPr/>
          <p:nvPr/>
        </p:nvSpPr>
        <p:spPr>
          <a:xfrm>
            <a:off x="4298206" y="5500775"/>
            <a:ext cx="123905" cy="1374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512" tIns="30256" rIns="60512" bIns="30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91"/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F7FD07A1-7514-4C18-9784-AA140CC1DF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0495" y="2160697"/>
          <a:ext cx="692830" cy="369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45">
                  <a:extLst>
                    <a:ext uri="{9D8B030D-6E8A-4147-A177-3AD203B41FA5}">
                      <a16:colId xmlns:a16="http://schemas.microsoft.com/office/drawing/2014/main" val="2564129463"/>
                    </a:ext>
                  </a:extLst>
                </a:gridCol>
                <a:gridCol w="337785">
                  <a:extLst>
                    <a:ext uri="{9D8B030D-6E8A-4147-A177-3AD203B41FA5}">
                      <a16:colId xmlns:a16="http://schemas.microsoft.com/office/drawing/2014/main" val="38531298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800" dirty="0"/>
                        <a:t>Row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Flips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681677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10640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07522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25193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85094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7802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07158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5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56285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209883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3601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98410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42579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531473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99383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06227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246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29071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807106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68E2A9F6-8037-4F86-B237-FCE5DE7F17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1371" y="2165934"/>
          <a:ext cx="752248" cy="369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13">
                  <a:extLst>
                    <a:ext uri="{9D8B030D-6E8A-4147-A177-3AD203B41FA5}">
                      <a16:colId xmlns:a16="http://schemas.microsoft.com/office/drawing/2014/main" val="2564129463"/>
                    </a:ext>
                  </a:extLst>
                </a:gridCol>
                <a:gridCol w="386035">
                  <a:extLst>
                    <a:ext uri="{9D8B030D-6E8A-4147-A177-3AD203B41FA5}">
                      <a16:colId xmlns:a16="http://schemas.microsoft.com/office/drawing/2014/main" val="38531298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800" dirty="0"/>
                        <a:t>Row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Flips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681677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07522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25193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85094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7802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07158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56285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209883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3601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98410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42579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531473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99383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06227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246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29071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172821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78536841"/>
                  </a:ext>
                </a:extLst>
              </a:tr>
            </a:tbl>
          </a:graphicData>
        </a:graphic>
      </p:graphicFrame>
      <p:sp>
        <p:nvSpPr>
          <p:cNvPr id="146" name="TextBox 145">
            <a:extLst>
              <a:ext uri="{FF2B5EF4-FFF2-40B4-BE49-F238E27FC236}">
                <a16:creationId xmlns:a16="http://schemas.microsoft.com/office/drawing/2014/main" id="{FAF340C9-B5E0-4188-9C20-51916730C501}"/>
              </a:ext>
            </a:extLst>
          </p:cNvPr>
          <p:cNvSpPr txBox="1"/>
          <p:nvPr/>
        </p:nvSpPr>
        <p:spPr>
          <a:xfrm>
            <a:off x="6120107" y="929351"/>
            <a:ext cx="2860920" cy="64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91" b="1" dirty="0"/>
              <a:t>Illustrative Number of Nodes Flipped to Achieve Free Energy Minimum </a:t>
            </a:r>
          </a:p>
          <a:p>
            <a:pPr algn="ctr"/>
            <a:r>
              <a:rPr lang="en-US" sz="1191" i="1" dirty="0"/>
              <a:t>(from Pattern #6)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8ABA3-63DD-40EA-A530-B93EFFA18343}"/>
              </a:ext>
            </a:extLst>
          </p:cNvPr>
          <p:cNvSpPr txBox="1"/>
          <p:nvPr/>
        </p:nvSpPr>
        <p:spPr>
          <a:xfrm>
            <a:off x="6204744" y="1555291"/>
            <a:ext cx="2716561" cy="73866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Complete set of </a:t>
            </a:r>
            <a:r>
              <a:rPr lang="en-US" sz="1050" b="1" i="1" dirty="0"/>
              <a:t>nodes that were flipped </a:t>
            </a:r>
            <a:r>
              <a:rPr lang="en-US" sz="1050" dirty="0"/>
              <a:t>as the system was brought to free energy equilibrium</a:t>
            </a:r>
            <a:r>
              <a:rPr lang="en-US" sz="1050"/>
              <a:t>; 127 </a:t>
            </a:r>
            <a:r>
              <a:rPr lang="en-US" sz="1050" dirty="0"/>
              <a:t>out of 1024 nodes, or </a:t>
            </a:r>
            <a:r>
              <a:rPr lang="en-US" sz="1050" b="1" i="1" dirty="0"/>
              <a:t>12.5% of the total.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6604F-A3B3-480F-8F83-4F95AF3FE65E}"/>
              </a:ext>
            </a:extLst>
          </p:cNvPr>
          <p:cNvSpPr txBox="1"/>
          <p:nvPr/>
        </p:nvSpPr>
        <p:spPr>
          <a:xfrm>
            <a:off x="2443499" y="174744"/>
            <a:ext cx="424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New, Free Energy-Minimized Pattern 6</a:t>
            </a:r>
          </a:p>
        </p:txBody>
      </p:sp>
    </p:spTree>
    <p:extLst>
      <p:ext uri="{BB962C8B-B14F-4D97-AF65-F5344CB8AC3E}">
        <p14:creationId xmlns:p14="http://schemas.microsoft.com/office/powerpoint/2010/main" val="276089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/>
          <p:cNvSpPr/>
          <p:nvPr/>
        </p:nvSpPr>
        <p:spPr>
          <a:xfrm rot="10800000">
            <a:off x="1169912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0" name="Rectangle 239"/>
          <p:cNvSpPr/>
          <p:nvPr/>
        </p:nvSpPr>
        <p:spPr>
          <a:xfrm rot="10800000">
            <a:off x="1613666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9" name="Rectangle 1008"/>
          <p:cNvSpPr/>
          <p:nvPr/>
        </p:nvSpPr>
        <p:spPr>
          <a:xfrm>
            <a:off x="4202225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0" name="Rectangle 1239"/>
          <p:cNvSpPr/>
          <p:nvPr/>
        </p:nvSpPr>
        <p:spPr>
          <a:xfrm>
            <a:off x="3758477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5" name="Rectangle 904"/>
          <p:cNvSpPr/>
          <p:nvPr/>
        </p:nvSpPr>
        <p:spPr>
          <a:xfrm>
            <a:off x="2279291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7" name="Rectangle 746"/>
          <p:cNvSpPr/>
          <p:nvPr/>
        </p:nvSpPr>
        <p:spPr>
          <a:xfrm>
            <a:off x="1835537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7" name="Rectangle 1196"/>
          <p:cNvSpPr/>
          <p:nvPr/>
        </p:nvSpPr>
        <p:spPr>
          <a:xfrm>
            <a:off x="4867857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8" name="Rectangle 907"/>
          <p:cNvSpPr/>
          <p:nvPr/>
        </p:nvSpPr>
        <p:spPr>
          <a:xfrm>
            <a:off x="2205332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7" name="Rectangle 956"/>
          <p:cNvSpPr/>
          <p:nvPr/>
        </p:nvSpPr>
        <p:spPr>
          <a:xfrm>
            <a:off x="1169908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9" name="Rectangle 218"/>
          <p:cNvSpPr/>
          <p:nvPr/>
        </p:nvSpPr>
        <p:spPr>
          <a:xfrm>
            <a:off x="1539705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7" name="Rectangle 1246"/>
          <p:cNvSpPr/>
          <p:nvPr/>
        </p:nvSpPr>
        <p:spPr>
          <a:xfrm>
            <a:off x="3758475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2" name="Rectangle 921"/>
          <p:cNvSpPr/>
          <p:nvPr/>
        </p:nvSpPr>
        <p:spPr>
          <a:xfrm>
            <a:off x="2353249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6" name="Rectangle 1215"/>
          <p:cNvSpPr/>
          <p:nvPr/>
        </p:nvSpPr>
        <p:spPr>
          <a:xfrm>
            <a:off x="2944924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7" name="Rectangle 1156"/>
          <p:cNvSpPr/>
          <p:nvPr/>
        </p:nvSpPr>
        <p:spPr>
          <a:xfrm>
            <a:off x="2723046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8" name="Rectangle 867"/>
          <p:cNvSpPr/>
          <p:nvPr/>
        </p:nvSpPr>
        <p:spPr>
          <a:xfrm>
            <a:off x="2427203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7" name="Rectangle 1216"/>
          <p:cNvSpPr/>
          <p:nvPr/>
        </p:nvSpPr>
        <p:spPr>
          <a:xfrm>
            <a:off x="2870965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9" name="Rectangle 1148"/>
          <p:cNvSpPr/>
          <p:nvPr/>
        </p:nvSpPr>
        <p:spPr>
          <a:xfrm>
            <a:off x="4202228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6" name="Rectangle 1165"/>
          <p:cNvSpPr/>
          <p:nvPr/>
        </p:nvSpPr>
        <p:spPr>
          <a:xfrm rot="10800000">
            <a:off x="3536599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5" name="Rectangle 1264"/>
          <p:cNvSpPr/>
          <p:nvPr/>
        </p:nvSpPr>
        <p:spPr>
          <a:xfrm rot="10800000">
            <a:off x="3832435" y="42880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9" name="Rectangle 1268"/>
          <p:cNvSpPr/>
          <p:nvPr/>
        </p:nvSpPr>
        <p:spPr>
          <a:xfrm rot="10800000">
            <a:off x="3980353" y="42880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1" name="Rectangle 980"/>
          <p:cNvSpPr/>
          <p:nvPr/>
        </p:nvSpPr>
        <p:spPr>
          <a:xfrm rot="10800000">
            <a:off x="1613661" y="42880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8" name="Rectangle 877"/>
          <p:cNvSpPr/>
          <p:nvPr/>
        </p:nvSpPr>
        <p:spPr>
          <a:xfrm rot="10800000">
            <a:off x="1169907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4" name="Rectangle 1263"/>
          <p:cNvSpPr/>
          <p:nvPr/>
        </p:nvSpPr>
        <p:spPr>
          <a:xfrm rot="10800000">
            <a:off x="3758471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0" name="Rectangle 939"/>
          <p:cNvSpPr/>
          <p:nvPr/>
        </p:nvSpPr>
        <p:spPr>
          <a:xfrm rot="10800000">
            <a:off x="2279288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3" name="Rectangle 1232"/>
          <p:cNvSpPr/>
          <p:nvPr/>
        </p:nvSpPr>
        <p:spPr>
          <a:xfrm rot="10800000">
            <a:off x="4054311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8" name="Rectangle 1227"/>
          <p:cNvSpPr/>
          <p:nvPr/>
        </p:nvSpPr>
        <p:spPr>
          <a:xfrm rot="10800000">
            <a:off x="4645981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5" name="Rectangle 944"/>
          <p:cNvSpPr/>
          <p:nvPr/>
        </p:nvSpPr>
        <p:spPr>
          <a:xfrm rot="10800000">
            <a:off x="1687617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5" name="Rectangle 984"/>
          <p:cNvSpPr/>
          <p:nvPr/>
        </p:nvSpPr>
        <p:spPr>
          <a:xfrm rot="10800000">
            <a:off x="1539699" y="50276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4" name="Rectangle 943"/>
          <p:cNvSpPr/>
          <p:nvPr/>
        </p:nvSpPr>
        <p:spPr>
          <a:xfrm rot="10800000">
            <a:off x="1909496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1" name="Rectangle 810"/>
          <p:cNvSpPr/>
          <p:nvPr/>
        </p:nvSpPr>
        <p:spPr>
          <a:xfrm rot="10800000">
            <a:off x="726150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5" name="Rectangle 1234"/>
          <p:cNvSpPr/>
          <p:nvPr/>
        </p:nvSpPr>
        <p:spPr>
          <a:xfrm rot="10800000">
            <a:off x="3092843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4" name="Rectangle 1073"/>
          <p:cNvSpPr/>
          <p:nvPr/>
        </p:nvSpPr>
        <p:spPr>
          <a:xfrm rot="10800000">
            <a:off x="3536599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9" name="Rectangle 918"/>
          <p:cNvSpPr/>
          <p:nvPr/>
        </p:nvSpPr>
        <p:spPr>
          <a:xfrm rot="10800000">
            <a:off x="1021988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7" name="Rectangle 656"/>
          <p:cNvSpPr/>
          <p:nvPr/>
        </p:nvSpPr>
        <p:spPr>
          <a:xfrm rot="10800000">
            <a:off x="4054310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" name="Rectangle 1"/>
          <p:cNvSpPr/>
          <p:nvPr/>
        </p:nvSpPr>
        <p:spPr>
          <a:xfrm rot="10800000">
            <a:off x="2575121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" name="Rectangle 4"/>
          <p:cNvSpPr/>
          <p:nvPr/>
        </p:nvSpPr>
        <p:spPr>
          <a:xfrm rot="10800000">
            <a:off x="2279289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6" name="Rectangle 655"/>
          <p:cNvSpPr/>
          <p:nvPr/>
        </p:nvSpPr>
        <p:spPr>
          <a:xfrm rot="10800000">
            <a:off x="4276191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5" name="Rectangle 694"/>
          <p:cNvSpPr/>
          <p:nvPr/>
        </p:nvSpPr>
        <p:spPr>
          <a:xfrm rot="10800000">
            <a:off x="3980355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8" name="Rectangle 637"/>
          <p:cNvSpPr/>
          <p:nvPr/>
        </p:nvSpPr>
        <p:spPr>
          <a:xfrm rot="10800000">
            <a:off x="4793898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8" name="Rectangle 337"/>
          <p:cNvSpPr/>
          <p:nvPr/>
        </p:nvSpPr>
        <p:spPr>
          <a:xfrm rot="10800000">
            <a:off x="652193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8" name="Rectangle 607"/>
          <p:cNvSpPr/>
          <p:nvPr/>
        </p:nvSpPr>
        <p:spPr>
          <a:xfrm rot="10800000">
            <a:off x="3092846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8" name="Rectangle 697"/>
          <p:cNvSpPr/>
          <p:nvPr/>
        </p:nvSpPr>
        <p:spPr>
          <a:xfrm rot="10800000">
            <a:off x="4572026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4" name="Rectangle 643"/>
          <p:cNvSpPr/>
          <p:nvPr/>
        </p:nvSpPr>
        <p:spPr>
          <a:xfrm rot="10800000">
            <a:off x="5015776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3" name="Rectangle 382"/>
          <p:cNvSpPr/>
          <p:nvPr/>
        </p:nvSpPr>
        <p:spPr>
          <a:xfrm rot="10800000">
            <a:off x="1613666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8" name="Rectangle 387"/>
          <p:cNvSpPr/>
          <p:nvPr/>
        </p:nvSpPr>
        <p:spPr>
          <a:xfrm rot="10800000">
            <a:off x="1169912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2" name="Rectangle 391"/>
          <p:cNvSpPr/>
          <p:nvPr/>
        </p:nvSpPr>
        <p:spPr>
          <a:xfrm rot="10800000">
            <a:off x="578237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3" name="Rectangle 682"/>
          <p:cNvSpPr/>
          <p:nvPr/>
        </p:nvSpPr>
        <p:spPr>
          <a:xfrm>
            <a:off x="4276191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0" name="Rectangle 369"/>
          <p:cNvSpPr/>
          <p:nvPr/>
        </p:nvSpPr>
        <p:spPr>
          <a:xfrm>
            <a:off x="2131376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5" name="Rectangle 364"/>
          <p:cNvSpPr/>
          <p:nvPr/>
        </p:nvSpPr>
        <p:spPr>
          <a:xfrm>
            <a:off x="1835541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4" name="Rectangle 223"/>
          <p:cNvSpPr/>
          <p:nvPr/>
        </p:nvSpPr>
        <p:spPr>
          <a:xfrm>
            <a:off x="2353254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2" name="Rectangle 201"/>
          <p:cNvSpPr/>
          <p:nvPr/>
        </p:nvSpPr>
        <p:spPr>
          <a:xfrm>
            <a:off x="874075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9" name="Rectangle 638"/>
          <p:cNvSpPr/>
          <p:nvPr/>
        </p:nvSpPr>
        <p:spPr>
          <a:xfrm>
            <a:off x="2870970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4" name="Rectangle 203"/>
          <p:cNvSpPr/>
          <p:nvPr/>
        </p:nvSpPr>
        <p:spPr>
          <a:xfrm>
            <a:off x="504280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" name="Rectangle 75"/>
          <p:cNvSpPr/>
          <p:nvPr/>
        </p:nvSpPr>
        <p:spPr>
          <a:xfrm>
            <a:off x="504276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" name="Rectangle 76"/>
          <p:cNvSpPr/>
          <p:nvPr/>
        </p:nvSpPr>
        <p:spPr>
          <a:xfrm>
            <a:off x="800112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" name="Rectangle 77"/>
          <p:cNvSpPr/>
          <p:nvPr/>
        </p:nvSpPr>
        <p:spPr>
          <a:xfrm>
            <a:off x="652194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" name="Rectangle 34"/>
          <p:cNvSpPr/>
          <p:nvPr/>
        </p:nvSpPr>
        <p:spPr>
          <a:xfrm>
            <a:off x="43031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" name="Rectangle 35"/>
          <p:cNvSpPr/>
          <p:nvPr/>
        </p:nvSpPr>
        <p:spPr>
          <a:xfrm>
            <a:off x="578235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" name="Rectangle 36"/>
          <p:cNvSpPr/>
          <p:nvPr/>
        </p:nvSpPr>
        <p:spPr>
          <a:xfrm>
            <a:off x="726153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" name="Rectangle 37"/>
          <p:cNvSpPr/>
          <p:nvPr/>
        </p:nvSpPr>
        <p:spPr>
          <a:xfrm>
            <a:off x="87407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" name="Rectangle 38"/>
          <p:cNvSpPr/>
          <p:nvPr/>
        </p:nvSpPr>
        <p:spPr>
          <a:xfrm>
            <a:off x="1169909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" name="Rectangle 39"/>
          <p:cNvSpPr/>
          <p:nvPr/>
        </p:nvSpPr>
        <p:spPr>
          <a:xfrm>
            <a:off x="1317828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" name="Rectangle 40"/>
          <p:cNvSpPr/>
          <p:nvPr/>
        </p:nvSpPr>
        <p:spPr>
          <a:xfrm>
            <a:off x="1021991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" name="Rectangle 41"/>
          <p:cNvSpPr/>
          <p:nvPr/>
        </p:nvSpPr>
        <p:spPr>
          <a:xfrm>
            <a:off x="1465746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" name="Rectangle 123"/>
          <p:cNvSpPr/>
          <p:nvPr/>
        </p:nvSpPr>
        <p:spPr>
          <a:xfrm>
            <a:off x="1613662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" name="Rectangle 124"/>
          <p:cNvSpPr/>
          <p:nvPr/>
        </p:nvSpPr>
        <p:spPr>
          <a:xfrm>
            <a:off x="1761580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" name="Rectangle 125"/>
          <p:cNvSpPr/>
          <p:nvPr/>
        </p:nvSpPr>
        <p:spPr>
          <a:xfrm>
            <a:off x="190949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" name="Rectangle 126"/>
          <p:cNvSpPr/>
          <p:nvPr/>
        </p:nvSpPr>
        <p:spPr>
          <a:xfrm>
            <a:off x="2057416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" name="Rectangle 127"/>
          <p:cNvSpPr/>
          <p:nvPr/>
        </p:nvSpPr>
        <p:spPr>
          <a:xfrm>
            <a:off x="2353251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" name="Rectangle 128"/>
          <p:cNvSpPr/>
          <p:nvPr/>
        </p:nvSpPr>
        <p:spPr>
          <a:xfrm>
            <a:off x="2649082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" name="Rectangle 129"/>
          <p:cNvSpPr/>
          <p:nvPr/>
        </p:nvSpPr>
        <p:spPr>
          <a:xfrm>
            <a:off x="2205333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" name="Rectangle 147"/>
          <p:cNvSpPr/>
          <p:nvPr/>
        </p:nvSpPr>
        <p:spPr>
          <a:xfrm>
            <a:off x="1243870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" name="Rectangle 152"/>
          <p:cNvSpPr/>
          <p:nvPr/>
        </p:nvSpPr>
        <p:spPr>
          <a:xfrm>
            <a:off x="153970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" name="Rectangle 153"/>
          <p:cNvSpPr/>
          <p:nvPr/>
        </p:nvSpPr>
        <p:spPr>
          <a:xfrm>
            <a:off x="1687621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" name="Rectangle 155"/>
          <p:cNvSpPr/>
          <p:nvPr/>
        </p:nvSpPr>
        <p:spPr>
          <a:xfrm>
            <a:off x="183553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3" name="Rectangle 162"/>
          <p:cNvSpPr/>
          <p:nvPr/>
        </p:nvSpPr>
        <p:spPr>
          <a:xfrm>
            <a:off x="257512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4" name="Rectangle 163"/>
          <p:cNvSpPr/>
          <p:nvPr/>
        </p:nvSpPr>
        <p:spPr>
          <a:xfrm>
            <a:off x="2427206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" name="Rectangle 74"/>
          <p:cNvSpPr/>
          <p:nvPr/>
        </p:nvSpPr>
        <p:spPr>
          <a:xfrm>
            <a:off x="35635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" name="Rectangle 2"/>
          <p:cNvSpPr/>
          <p:nvPr/>
        </p:nvSpPr>
        <p:spPr>
          <a:xfrm rot="10800000">
            <a:off x="2427203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" name="Rectangle 3"/>
          <p:cNvSpPr/>
          <p:nvPr/>
        </p:nvSpPr>
        <p:spPr>
          <a:xfrm rot="10800000">
            <a:off x="2131372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" name="Rectangle 140"/>
          <p:cNvSpPr/>
          <p:nvPr/>
        </p:nvSpPr>
        <p:spPr>
          <a:xfrm rot="10800000">
            <a:off x="1983454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" name="Rectangle 141"/>
          <p:cNvSpPr/>
          <p:nvPr/>
        </p:nvSpPr>
        <p:spPr>
          <a:xfrm rot="10800000">
            <a:off x="1835536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" name="Rectangle 148"/>
          <p:cNvSpPr/>
          <p:nvPr/>
        </p:nvSpPr>
        <p:spPr>
          <a:xfrm rot="10800000">
            <a:off x="1391783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7" name="Rectangle 156"/>
          <p:cNvSpPr/>
          <p:nvPr/>
        </p:nvSpPr>
        <p:spPr>
          <a:xfrm rot="10800000">
            <a:off x="800110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8" name="Rectangle 157"/>
          <p:cNvSpPr/>
          <p:nvPr/>
        </p:nvSpPr>
        <p:spPr>
          <a:xfrm rot="10800000">
            <a:off x="652193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9" name="Rectangle 158"/>
          <p:cNvSpPr/>
          <p:nvPr/>
        </p:nvSpPr>
        <p:spPr>
          <a:xfrm rot="10800000">
            <a:off x="356355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7" name="Rectangle 166"/>
          <p:cNvSpPr/>
          <p:nvPr/>
        </p:nvSpPr>
        <p:spPr>
          <a:xfrm>
            <a:off x="578238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8" name="Rectangle 167"/>
          <p:cNvSpPr/>
          <p:nvPr/>
        </p:nvSpPr>
        <p:spPr>
          <a:xfrm>
            <a:off x="874074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0" name="Rectangle 169"/>
          <p:cNvSpPr/>
          <p:nvPr/>
        </p:nvSpPr>
        <p:spPr>
          <a:xfrm>
            <a:off x="504280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5" name="Rectangle 174"/>
          <p:cNvSpPr/>
          <p:nvPr/>
        </p:nvSpPr>
        <p:spPr>
          <a:xfrm>
            <a:off x="1465749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6" name="Rectangle 175"/>
          <p:cNvSpPr/>
          <p:nvPr/>
        </p:nvSpPr>
        <p:spPr>
          <a:xfrm>
            <a:off x="1317832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7" name="Rectangle 176"/>
          <p:cNvSpPr/>
          <p:nvPr/>
        </p:nvSpPr>
        <p:spPr>
          <a:xfrm>
            <a:off x="948034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0" name="Rectangle 179"/>
          <p:cNvSpPr/>
          <p:nvPr/>
        </p:nvSpPr>
        <p:spPr>
          <a:xfrm>
            <a:off x="1243873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3" name="Rectangle 182"/>
          <p:cNvSpPr/>
          <p:nvPr/>
        </p:nvSpPr>
        <p:spPr>
          <a:xfrm>
            <a:off x="2057419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4" name="Rectangle 183"/>
          <p:cNvSpPr/>
          <p:nvPr/>
        </p:nvSpPr>
        <p:spPr>
          <a:xfrm>
            <a:off x="1909501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6" name="Rectangle 185"/>
          <p:cNvSpPr/>
          <p:nvPr/>
        </p:nvSpPr>
        <p:spPr>
          <a:xfrm>
            <a:off x="1687625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7" name="Rectangle 186"/>
          <p:cNvSpPr/>
          <p:nvPr/>
        </p:nvSpPr>
        <p:spPr>
          <a:xfrm>
            <a:off x="1983460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8" name="Rectangle 187"/>
          <p:cNvSpPr/>
          <p:nvPr/>
        </p:nvSpPr>
        <p:spPr>
          <a:xfrm>
            <a:off x="1835543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1" name="Rectangle 190"/>
          <p:cNvSpPr/>
          <p:nvPr/>
        </p:nvSpPr>
        <p:spPr>
          <a:xfrm>
            <a:off x="2649087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3" name="Rectangle 192"/>
          <p:cNvSpPr/>
          <p:nvPr/>
        </p:nvSpPr>
        <p:spPr>
          <a:xfrm>
            <a:off x="2131378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7" name="Rectangle 196"/>
          <p:cNvSpPr/>
          <p:nvPr/>
        </p:nvSpPr>
        <p:spPr>
          <a:xfrm>
            <a:off x="356361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0" name="Rectangle 199"/>
          <p:cNvSpPr/>
          <p:nvPr/>
        </p:nvSpPr>
        <p:spPr>
          <a:xfrm>
            <a:off x="430321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3" name="Rectangle 202"/>
          <p:cNvSpPr/>
          <p:nvPr/>
        </p:nvSpPr>
        <p:spPr>
          <a:xfrm>
            <a:off x="726158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6" name="Rectangle 205"/>
          <p:cNvSpPr/>
          <p:nvPr/>
        </p:nvSpPr>
        <p:spPr>
          <a:xfrm>
            <a:off x="652198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7" name="Rectangle 206"/>
          <p:cNvSpPr/>
          <p:nvPr/>
        </p:nvSpPr>
        <p:spPr>
          <a:xfrm>
            <a:off x="1021995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8" name="Rectangle 207"/>
          <p:cNvSpPr/>
          <p:nvPr/>
        </p:nvSpPr>
        <p:spPr>
          <a:xfrm>
            <a:off x="1169913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9" name="Rectangle 208"/>
          <p:cNvSpPr/>
          <p:nvPr/>
        </p:nvSpPr>
        <p:spPr>
          <a:xfrm>
            <a:off x="1465748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1" name="Rectangle 210"/>
          <p:cNvSpPr/>
          <p:nvPr/>
        </p:nvSpPr>
        <p:spPr>
          <a:xfrm>
            <a:off x="948034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4" name="Rectangle 213"/>
          <p:cNvSpPr/>
          <p:nvPr/>
        </p:nvSpPr>
        <p:spPr>
          <a:xfrm>
            <a:off x="1243871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6" name="Rectangle 215"/>
          <p:cNvSpPr/>
          <p:nvPr/>
        </p:nvSpPr>
        <p:spPr>
          <a:xfrm>
            <a:off x="1761583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8" name="Rectangle 217"/>
          <p:cNvSpPr/>
          <p:nvPr/>
        </p:nvSpPr>
        <p:spPr>
          <a:xfrm>
            <a:off x="1909500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0" name="Rectangle 219"/>
          <p:cNvSpPr/>
          <p:nvPr/>
        </p:nvSpPr>
        <p:spPr>
          <a:xfrm>
            <a:off x="1687623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2" name="Rectangle 221"/>
          <p:cNvSpPr/>
          <p:nvPr/>
        </p:nvSpPr>
        <p:spPr>
          <a:xfrm>
            <a:off x="1835541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3" name="Rectangle 222"/>
          <p:cNvSpPr/>
          <p:nvPr/>
        </p:nvSpPr>
        <p:spPr>
          <a:xfrm>
            <a:off x="2205337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5" name="Rectangle 224"/>
          <p:cNvSpPr/>
          <p:nvPr/>
        </p:nvSpPr>
        <p:spPr>
          <a:xfrm>
            <a:off x="2649086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6" name="Rectangle 225"/>
          <p:cNvSpPr/>
          <p:nvPr/>
        </p:nvSpPr>
        <p:spPr>
          <a:xfrm>
            <a:off x="2501169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7" name="Rectangle 226"/>
          <p:cNvSpPr/>
          <p:nvPr/>
        </p:nvSpPr>
        <p:spPr>
          <a:xfrm>
            <a:off x="2131376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8" name="Rectangle 227"/>
          <p:cNvSpPr/>
          <p:nvPr/>
        </p:nvSpPr>
        <p:spPr>
          <a:xfrm>
            <a:off x="2279295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9" name="Rectangle 228"/>
          <p:cNvSpPr/>
          <p:nvPr/>
        </p:nvSpPr>
        <p:spPr>
          <a:xfrm>
            <a:off x="2575126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0" name="Rectangle 229"/>
          <p:cNvSpPr/>
          <p:nvPr/>
        </p:nvSpPr>
        <p:spPr>
          <a:xfrm>
            <a:off x="2427210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1" name="Rectangle 230"/>
          <p:cNvSpPr/>
          <p:nvPr/>
        </p:nvSpPr>
        <p:spPr>
          <a:xfrm>
            <a:off x="356361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4" name="Rectangle 233"/>
          <p:cNvSpPr/>
          <p:nvPr/>
        </p:nvSpPr>
        <p:spPr>
          <a:xfrm>
            <a:off x="430321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5" name="Rectangle 234"/>
          <p:cNvSpPr/>
          <p:nvPr/>
        </p:nvSpPr>
        <p:spPr>
          <a:xfrm rot="10800000">
            <a:off x="2501165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6" name="Rectangle 235"/>
          <p:cNvSpPr/>
          <p:nvPr/>
        </p:nvSpPr>
        <p:spPr>
          <a:xfrm rot="10800000">
            <a:off x="2205332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7" name="Rectangle 236"/>
          <p:cNvSpPr/>
          <p:nvPr/>
        </p:nvSpPr>
        <p:spPr>
          <a:xfrm rot="10800000">
            <a:off x="2353250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9" name="Rectangle 238"/>
          <p:cNvSpPr/>
          <p:nvPr/>
        </p:nvSpPr>
        <p:spPr>
          <a:xfrm rot="10800000">
            <a:off x="1909497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1" name="Rectangle 240"/>
          <p:cNvSpPr/>
          <p:nvPr/>
        </p:nvSpPr>
        <p:spPr>
          <a:xfrm rot="10800000">
            <a:off x="1761584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2" name="Rectangle 241"/>
          <p:cNvSpPr/>
          <p:nvPr/>
        </p:nvSpPr>
        <p:spPr>
          <a:xfrm rot="10800000">
            <a:off x="1465748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3" name="Rectangle 242"/>
          <p:cNvSpPr/>
          <p:nvPr/>
        </p:nvSpPr>
        <p:spPr>
          <a:xfrm rot="10800000">
            <a:off x="1317831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8" name="Rectangle 247"/>
          <p:cNvSpPr/>
          <p:nvPr/>
        </p:nvSpPr>
        <p:spPr>
          <a:xfrm rot="10800000">
            <a:off x="430320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9" name="Rectangle 248"/>
          <p:cNvSpPr/>
          <p:nvPr/>
        </p:nvSpPr>
        <p:spPr>
          <a:xfrm rot="10800000">
            <a:off x="578237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5" name="Rectangle 254"/>
          <p:cNvSpPr/>
          <p:nvPr/>
        </p:nvSpPr>
        <p:spPr>
          <a:xfrm>
            <a:off x="578237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6" name="Rectangle 255"/>
          <p:cNvSpPr/>
          <p:nvPr/>
        </p:nvSpPr>
        <p:spPr>
          <a:xfrm>
            <a:off x="874071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7" name="Rectangle 256"/>
          <p:cNvSpPr/>
          <p:nvPr/>
        </p:nvSpPr>
        <p:spPr>
          <a:xfrm>
            <a:off x="726153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8" name="Rectangle 257"/>
          <p:cNvSpPr/>
          <p:nvPr/>
        </p:nvSpPr>
        <p:spPr>
          <a:xfrm>
            <a:off x="1021993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9" name="Rectangle 258"/>
          <p:cNvSpPr/>
          <p:nvPr/>
        </p:nvSpPr>
        <p:spPr>
          <a:xfrm>
            <a:off x="1169912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1" name="Rectangle 260"/>
          <p:cNvSpPr/>
          <p:nvPr/>
        </p:nvSpPr>
        <p:spPr>
          <a:xfrm>
            <a:off x="1317830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2" name="Rectangle 261"/>
          <p:cNvSpPr/>
          <p:nvPr/>
        </p:nvSpPr>
        <p:spPr>
          <a:xfrm>
            <a:off x="1613665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3" name="Rectangle 262"/>
          <p:cNvSpPr/>
          <p:nvPr/>
        </p:nvSpPr>
        <p:spPr>
          <a:xfrm>
            <a:off x="1761582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5" name="Rectangle 264"/>
          <p:cNvSpPr/>
          <p:nvPr/>
        </p:nvSpPr>
        <p:spPr>
          <a:xfrm>
            <a:off x="1909500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6" name="Rectangle 265"/>
          <p:cNvSpPr/>
          <p:nvPr/>
        </p:nvSpPr>
        <p:spPr>
          <a:xfrm>
            <a:off x="2205336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7" name="Rectangle 266"/>
          <p:cNvSpPr/>
          <p:nvPr/>
        </p:nvSpPr>
        <p:spPr>
          <a:xfrm>
            <a:off x="2353254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8" name="Rectangle 267"/>
          <p:cNvSpPr/>
          <p:nvPr/>
        </p:nvSpPr>
        <p:spPr>
          <a:xfrm>
            <a:off x="2649085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9" name="Rectangle 268"/>
          <p:cNvSpPr/>
          <p:nvPr/>
        </p:nvSpPr>
        <p:spPr>
          <a:xfrm>
            <a:off x="2501169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1" name="Rectangle 270"/>
          <p:cNvSpPr/>
          <p:nvPr/>
        </p:nvSpPr>
        <p:spPr>
          <a:xfrm>
            <a:off x="430319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2" name="Rectangle 271"/>
          <p:cNvSpPr/>
          <p:nvPr/>
        </p:nvSpPr>
        <p:spPr>
          <a:xfrm rot="10800000">
            <a:off x="2501169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5" name="Rectangle 274"/>
          <p:cNvSpPr/>
          <p:nvPr/>
        </p:nvSpPr>
        <p:spPr>
          <a:xfrm rot="10800000">
            <a:off x="2057419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8" name="Rectangle 277"/>
          <p:cNvSpPr/>
          <p:nvPr/>
        </p:nvSpPr>
        <p:spPr>
          <a:xfrm rot="10800000">
            <a:off x="1761584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1" name="Rectangle 280"/>
          <p:cNvSpPr/>
          <p:nvPr/>
        </p:nvSpPr>
        <p:spPr>
          <a:xfrm rot="10800000">
            <a:off x="1021994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3" name="Rectangle 282"/>
          <p:cNvSpPr/>
          <p:nvPr/>
        </p:nvSpPr>
        <p:spPr>
          <a:xfrm rot="10800000">
            <a:off x="874074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4" name="Rectangle 283"/>
          <p:cNvSpPr/>
          <p:nvPr/>
        </p:nvSpPr>
        <p:spPr>
          <a:xfrm rot="10800000">
            <a:off x="726157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6" name="Rectangle 285"/>
          <p:cNvSpPr/>
          <p:nvPr/>
        </p:nvSpPr>
        <p:spPr>
          <a:xfrm rot="10800000">
            <a:off x="578237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7" name="Rectangle 286"/>
          <p:cNvSpPr/>
          <p:nvPr/>
        </p:nvSpPr>
        <p:spPr>
          <a:xfrm rot="10800000">
            <a:off x="2649087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0" name="Rectangle 289"/>
          <p:cNvSpPr/>
          <p:nvPr/>
        </p:nvSpPr>
        <p:spPr>
          <a:xfrm rot="10800000">
            <a:off x="2427210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1" name="Rectangle 290"/>
          <p:cNvSpPr/>
          <p:nvPr/>
        </p:nvSpPr>
        <p:spPr>
          <a:xfrm rot="10800000">
            <a:off x="2131374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5" name="Rectangle 294"/>
          <p:cNvSpPr/>
          <p:nvPr/>
        </p:nvSpPr>
        <p:spPr>
          <a:xfrm rot="10800000">
            <a:off x="1539704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6" name="Rectangle 295"/>
          <p:cNvSpPr/>
          <p:nvPr/>
        </p:nvSpPr>
        <p:spPr>
          <a:xfrm rot="10800000">
            <a:off x="1687621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8" name="Rectangle 297"/>
          <p:cNvSpPr/>
          <p:nvPr/>
        </p:nvSpPr>
        <p:spPr>
          <a:xfrm rot="10800000">
            <a:off x="1243868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9" name="Rectangle 298"/>
          <p:cNvSpPr/>
          <p:nvPr/>
        </p:nvSpPr>
        <p:spPr>
          <a:xfrm rot="10800000">
            <a:off x="948030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0" name="Rectangle 299"/>
          <p:cNvSpPr/>
          <p:nvPr/>
        </p:nvSpPr>
        <p:spPr>
          <a:xfrm rot="10800000">
            <a:off x="1095949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1" name="Rectangle 300"/>
          <p:cNvSpPr/>
          <p:nvPr/>
        </p:nvSpPr>
        <p:spPr>
          <a:xfrm rot="10800000">
            <a:off x="800110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2" name="Rectangle 301"/>
          <p:cNvSpPr/>
          <p:nvPr/>
        </p:nvSpPr>
        <p:spPr>
          <a:xfrm rot="10800000">
            <a:off x="652193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3" name="Rectangle 302"/>
          <p:cNvSpPr/>
          <p:nvPr/>
        </p:nvSpPr>
        <p:spPr>
          <a:xfrm rot="10800000">
            <a:off x="356355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9" name="Rectangle 308"/>
          <p:cNvSpPr/>
          <p:nvPr/>
        </p:nvSpPr>
        <p:spPr>
          <a:xfrm rot="10800000">
            <a:off x="2205337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0" name="Rectangle 309"/>
          <p:cNvSpPr/>
          <p:nvPr/>
        </p:nvSpPr>
        <p:spPr>
          <a:xfrm rot="10800000">
            <a:off x="2353254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1" name="Rectangle 310"/>
          <p:cNvSpPr/>
          <p:nvPr/>
        </p:nvSpPr>
        <p:spPr>
          <a:xfrm rot="10800000">
            <a:off x="2057419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4" name="Rectangle 313"/>
          <p:cNvSpPr/>
          <p:nvPr/>
        </p:nvSpPr>
        <p:spPr>
          <a:xfrm rot="10800000">
            <a:off x="1761584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5" name="Rectangle 314"/>
          <p:cNvSpPr/>
          <p:nvPr/>
        </p:nvSpPr>
        <p:spPr>
          <a:xfrm rot="10800000">
            <a:off x="1465748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6" name="Rectangle 315"/>
          <p:cNvSpPr/>
          <p:nvPr/>
        </p:nvSpPr>
        <p:spPr>
          <a:xfrm rot="10800000">
            <a:off x="1317831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8" name="Rectangle 317"/>
          <p:cNvSpPr/>
          <p:nvPr/>
        </p:nvSpPr>
        <p:spPr>
          <a:xfrm rot="10800000">
            <a:off x="1169912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9" name="Rectangle 318"/>
          <p:cNvSpPr/>
          <p:nvPr/>
        </p:nvSpPr>
        <p:spPr>
          <a:xfrm rot="10800000">
            <a:off x="874074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0" name="Rectangle 319"/>
          <p:cNvSpPr/>
          <p:nvPr/>
        </p:nvSpPr>
        <p:spPr>
          <a:xfrm rot="10800000">
            <a:off x="726157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1" name="Rectangle 320"/>
          <p:cNvSpPr/>
          <p:nvPr/>
        </p:nvSpPr>
        <p:spPr>
          <a:xfrm rot="10800000">
            <a:off x="430320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8" name="Rectangle 327"/>
          <p:cNvSpPr/>
          <p:nvPr/>
        </p:nvSpPr>
        <p:spPr>
          <a:xfrm rot="10800000">
            <a:off x="2279291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9" name="Rectangle 328"/>
          <p:cNvSpPr/>
          <p:nvPr/>
        </p:nvSpPr>
        <p:spPr>
          <a:xfrm rot="10800000">
            <a:off x="1983456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1" name="Rectangle 330"/>
          <p:cNvSpPr/>
          <p:nvPr/>
        </p:nvSpPr>
        <p:spPr>
          <a:xfrm rot="10800000">
            <a:off x="1539703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4" name="Rectangle 333"/>
          <p:cNvSpPr/>
          <p:nvPr/>
        </p:nvSpPr>
        <p:spPr>
          <a:xfrm rot="10800000">
            <a:off x="1243868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6" name="Rectangle 335"/>
          <p:cNvSpPr/>
          <p:nvPr/>
        </p:nvSpPr>
        <p:spPr>
          <a:xfrm rot="10800000">
            <a:off x="1095949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7" name="Rectangle 336"/>
          <p:cNvSpPr/>
          <p:nvPr/>
        </p:nvSpPr>
        <p:spPr>
          <a:xfrm rot="10800000">
            <a:off x="800110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9" name="Rectangle 338"/>
          <p:cNvSpPr/>
          <p:nvPr/>
        </p:nvSpPr>
        <p:spPr>
          <a:xfrm rot="10800000">
            <a:off x="336179" y="206929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0" name="Rectangle 339"/>
          <p:cNvSpPr/>
          <p:nvPr/>
        </p:nvSpPr>
        <p:spPr>
          <a:xfrm rot="10800000">
            <a:off x="504275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4" name="Rectangle 343"/>
          <p:cNvSpPr/>
          <p:nvPr/>
        </p:nvSpPr>
        <p:spPr>
          <a:xfrm>
            <a:off x="578238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0" name="Rectangle 349"/>
          <p:cNvSpPr/>
          <p:nvPr/>
        </p:nvSpPr>
        <p:spPr>
          <a:xfrm>
            <a:off x="1021995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2" name="Rectangle 351"/>
          <p:cNvSpPr/>
          <p:nvPr/>
        </p:nvSpPr>
        <p:spPr>
          <a:xfrm>
            <a:off x="1465748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3" name="Rectangle 352"/>
          <p:cNvSpPr/>
          <p:nvPr/>
        </p:nvSpPr>
        <p:spPr>
          <a:xfrm>
            <a:off x="1317831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4" name="Rectangle 353"/>
          <p:cNvSpPr/>
          <p:nvPr/>
        </p:nvSpPr>
        <p:spPr>
          <a:xfrm>
            <a:off x="948033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5" name="Rectangle 354"/>
          <p:cNvSpPr/>
          <p:nvPr/>
        </p:nvSpPr>
        <p:spPr>
          <a:xfrm>
            <a:off x="1095952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7" name="Rectangle 356"/>
          <p:cNvSpPr/>
          <p:nvPr/>
        </p:nvSpPr>
        <p:spPr>
          <a:xfrm>
            <a:off x="1243870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8" name="Rectangle 357"/>
          <p:cNvSpPr/>
          <p:nvPr/>
        </p:nvSpPr>
        <p:spPr>
          <a:xfrm>
            <a:off x="1613666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3" name="Rectangle 362"/>
          <p:cNvSpPr/>
          <p:nvPr/>
        </p:nvSpPr>
        <p:spPr>
          <a:xfrm>
            <a:off x="1687623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4" name="Rectangle 363"/>
          <p:cNvSpPr/>
          <p:nvPr/>
        </p:nvSpPr>
        <p:spPr>
          <a:xfrm>
            <a:off x="1983458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6" name="Rectangle 365"/>
          <p:cNvSpPr/>
          <p:nvPr/>
        </p:nvSpPr>
        <p:spPr>
          <a:xfrm>
            <a:off x="2205338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8" name="Rectangle 367"/>
          <p:cNvSpPr/>
          <p:nvPr/>
        </p:nvSpPr>
        <p:spPr>
          <a:xfrm>
            <a:off x="2649087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9" name="Rectangle 368"/>
          <p:cNvSpPr/>
          <p:nvPr/>
        </p:nvSpPr>
        <p:spPr>
          <a:xfrm>
            <a:off x="2501170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3" name="Rectangle 372"/>
          <p:cNvSpPr/>
          <p:nvPr/>
        </p:nvSpPr>
        <p:spPr>
          <a:xfrm>
            <a:off x="2427210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4" name="Rectangle 373"/>
          <p:cNvSpPr/>
          <p:nvPr/>
        </p:nvSpPr>
        <p:spPr>
          <a:xfrm>
            <a:off x="356360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0" name="Rectangle 379"/>
          <p:cNvSpPr/>
          <p:nvPr/>
        </p:nvSpPr>
        <p:spPr>
          <a:xfrm rot="10800000">
            <a:off x="2353254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1" name="Rectangle 380"/>
          <p:cNvSpPr/>
          <p:nvPr/>
        </p:nvSpPr>
        <p:spPr>
          <a:xfrm rot="10800000">
            <a:off x="2057419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2" name="Rectangle 381"/>
          <p:cNvSpPr/>
          <p:nvPr/>
        </p:nvSpPr>
        <p:spPr>
          <a:xfrm rot="10800000">
            <a:off x="1909501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4" name="Rectangle 383"/>
          <p:cNvSpPr/>
          <p:nvPr/>
        </p:nvSpPr>
        <p:spPr>
          <a:xfrm rot="10800000">
            <a:off x="1761584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6" name="Rectangle 385"/>
          <p:cNvSpPr/>
          <p:nvPr/>
        </p:nvSpPr>
        <p:spPr>
          <a:xfrm rot="10800000">
            <a:off x="1317831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7" name="Rectangle 386"/>
          <p:cNvSpPr/>
          <p:nvPr/>
        </p:nvSpPr>
        <p:spPr>
          <a:xfrm rot="10800000">
            <a:off x="1021994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1" name="Rectangle 390"/>
          <p:cNvSpPr/>
          <p:nvPr/>
        </p:nvSpPr>
        <p:spPr>
          <a:xfrm rot="10800000">
            <a:off x="430320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0" name="Rectangle 429"/>
          <p:cNvSpPr/>
          <p:nvPr/>
        </p:nvSpPr>
        <p:spPr>
          <a:xfrm rot="10800000">
            <a:off x="2427209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2" name="Rectangle 431"/>
          <p:cNvSpPr/>
          <p:nvPr/>
        </p:nvSpPr>
        <p:spPr>
          <a:xfrm rot="10800000">
            <a:off x="2279294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3" name="Rectangle 432"/>
          <p:cNvSpPr/>
          <p:nvPr/>
        </p:nvSpPr>
        <p:spPr>
          <a:xfrm rot="10800000">
            <a:off x="1983458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5" name="Rectangle 434"/>
          <p:cNvSpPr/>
          <p:nvPr/>
        </p:nvSpPr>
        <p:spPr>
          <a:xfrm rot="10800000">
            <a:off x="1539704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6" name="Rectangle 435"/>
          <p:cNvSpPr/>
          <p:nvPr/>
        </p:nvSpPr>
        <p:spPr>
          <a:xfrm rot="10800000">
            <a:off x="1687622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7" name="Rectangle 436"/>
          <p:cNvSpPr/>
          <p:nvPr/>
        </p:nvSpPr>
        <p:spPr>
          <a:xfrm rot="10800000">
            <a:off x="1391785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8" name="Rectangle 437"/>
          <p:cNvSpPr/>
          <p:nvPr/>
        </p:nvSpPr>
        <p:spPr>
          <a:xfrm rot="10800000">
            <a:off x="1243868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9" name="Rectangle 438"/>
          <p:cNvSpPr/>
          <p:nvPr/>
        </p:nvSpPr>
        <p:spPr>
          <a:xfrm rot="10800000">
            <a:off x="948032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0" name="Rectangle 439"/>
          <p:cNvSpPr/>
          <p:nvPr/>
        </p:nvSpPr>
        <p:spPr>
          <a:xfrm rot="10800000">
            <a:off x="1095951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1" name="Rectangle 440"/>
          <p:cNvSpPr/>
          <p:nvPr/>
        </p:nvSpPr>
        <p:spPr>
          <a:xfrm rot="10800000">
            <a:off x="800113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2" name="Rectangle 441"/>
          <p:cNvSpPr/>
          <p:nvPr/>
        </p:nvSpPr>
        <p:spPr>
          <a:xfrm rot="10800000">
            <a:off x="652195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3" name="Rectangle 442"/>
          <p:cNvSpPr/>
          <p:nvPr/>
        </p:nvSpPr>
        <p:spPr>
          <a:xfrm rot="10800000">
            <a:off x="356357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4" name="Rectangle 443"/>
          <p:cNvSpPr/>
          <p:nvPr/>
        </p:nvSpPr>
        <p:spPr>
          <a:xfrm rot="10800000">
            <a:off x="504278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0" name="Rectangle 389"/>
          <p:cNvSpPr/>
          <p:nvPr/>
        </p:nvSpPr>
        <p:spPr>
          <a:xfrm rot="10800000">
            <a:off x="726157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9" name="Rectangle 388"/>
          <p:cNvSpPr/>
          <p:nvPr/>
        </p:nvSpPr>
        <p:spPr>
          <a:xfrm rot="10800000">
            <a:off x="874074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2" name="Rectangle 321"/>
          <p:cNvSpPr/>
          <p:nvPr/>
        </p:nvSpPr>
        <p:spPr>
          <a:xfrm rot="10800000">
            <a:off x="435262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5" name="Rectangle 334"/>
          <p:cNvSpPr/>
          <p:nvPr/>
        </p:nvSpPr>
        <p:spPr>
          <a:xfrm rot="10800000">
            <a:off x="948030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7" name="Rectangle 316"/>
          <p:cNvSpPr/>
          <p:nvPr/>
        </p:nvSpPr>
        <p:spPr>
          <a:xfrm rot="10800000">
            <a:off x="1021994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4" name="Rectangle 303"/>
          <p:cNvSpPr/>
          <p:nvPr/>
        </p:nvSpPr>
        <p:spPr>
          <a:xfrm rot="10800000">
            <a:off x="504275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5" name="Rectangle 284"/>
          <p:cNvSpPr/>
          <p:nvPr/>
        </p:nvSpPr>
        <p:spPr>
          <a:xfrm rot="10800000">
            <a:off x="430320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0" name="Rectangle 159"/>
          <p:cNvSpPr/>
          <p:nvPr/>
        </p:nvSpPr>
        <p:spPr>
          <a:xfrm rot="10800000">
            <a:off x="504275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4" name="Rectangle 193"/>
          <p:cNvSpPr/>
          <p:nvPr/>
        </p:nvSpPr>
        <p:spPr>
          <a:xfrm>
            <a:off x="2279296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9" name="Rectangle 188"/>
          <p:cNvSpPr/>
          <p:nvPr/>
        </p:nvSpPr>
        <p:spPr>
          <a:xfrm>
            <a:off x="2205338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2" name="Rectangle 191"/>
          <p:cNvSpPr/>
          <p:nvPr/>
        </p:nvSpPr>
        <p:spPr>
          <a:xfrm>
            <a:off x="2501170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1" name="Rectangle 220"/>
          <p:cNvSpPr/>
          <p:nvPr/>
        </p:nvSpPr>
        <p:spPr>
          <a:xfrm>
            <a:off x="1983458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7" name="Rectangle 216"/>
          <p:cNvSpPr/>
          <p:nvPr/>
        </p:nvSpPr>
        <p:spPr>
          <a:xfrm>
            <a:off x="2057418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" name="Rectangle 145"/>
          <p:cNvSpPr/>
          <p:nvPr/>
        </p:nvSpPr>
        <p:spPr>
          <a:xfrm>
            <a:off x="1095950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" name="Rectangle 144"/>
          <p:cNvSpPr/>
          <p:nvPr/>
        </p:nvSpPr>
        <p:spPr>
          <a:xfrm>
            <a:off x="948032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" name="Rectangle 150"/>
          <p:cNvSpPr/>
          <p:nvPr/>
        </p:nvSpPr>
        <p:spPr>
          <a:xfrm rot="10800000">
            <a:off x="948030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2" name="Rectangle 281"/>
          <p:cNvSpPr/>
          <p:nvPr/>
        </p:nvSpPr>
        <p:spPr>
          <a:xfrm rot="10800000">
            <a:off x="1169912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" name="Rectangle 151"/>
          <p:cNvSpPr/>
          <p:nvPr/>
        </p:nvSpPr>
        <p:spPr>
          <a:xfrm rot="10800000">
            <a:off x="1095949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" name="Rectangle 149"/>
          <p:cNvSpPr/>
          <p:nvPr/>
        </p:nvSpPr>
        <p:spPr>
          <a:xfrm rot="10800000">
            <a:off x="1243868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1" name="Rectangle 160"/>
          <p:cNvSpPr/>
          <p:nvPr/>
        </p:nvSpPr>
        <p:spPr>
          <a:xfrm>
            <a:off x="2131375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4" name="Rectangle 263"/>
          <p:cNvSpPr/>
          <p:nvPr/>
        </p:nvSpPr>
        <p:spPr>
          <a:xfrm>
            <a:off x="2057418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1" name="Rectangle 370"/>
          <p:cNvSpPr/>
          <p:nvPr/>
        </p:nvSpPr>
        <p:spPr>
          <a:xfrm>
            <a:off x="2279295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8" name="Rectangle 237"/>
          <p:cNvSpPr/>
          <p:nvPr/>
        </p:nvSpPr>
        <p:spPr>
          <a:xfrm rot="10800000">
            <a:off x="2057415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8" name="Rectangle 377"/>
          <p:cNvSpPr/>
          <p:nvPr/>
        </p:nvSpPr>
        <p:spPr>
          <a:xfrm rot="10800000">
            <a:off x="2501169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6" name="Rectangle 325"/>
          <p:cNvSpPr/>
          <p:nvPr/>
        </p:nvSpPr>
        <p:spPr>
          <a:xfrm rot="10800000">
            <a:off x="2427209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1" name="Rectangle 200"/>
          <p:cNvSpPr/>
          <p:nvPr/>
        </p:nvSpPr>
        <p:spPr>
          <a:xfrm>
            <a:off x="578238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7" name="Rectangle 346"/>
          <p:cNvSpPr/>
          <p:nvPr/>
        </p:nvSpPr>
        <p:spPr>
          <a:xfrm>
            <a:off x="504279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7" name="Rectangle 376"/>
          <p:cNvSpPr/>
          <p:nvPr/>
        </p:nvSpPr>
        <p:spPr>
          <a:xfrm>
            <a:off x="430321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8" name="Rectangle 307"/>
          <p:cNvSpPr/>
          <p:nvPr/>
        </p:nvSpPr>
        <p:spPr>
          <a:xfrm rot="10800000">
            <a:off x="2501169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2" name="Rectangle 291"/>
          <p:cNvSpPr/>
          <p:nvPr/>
        </p:nvSpPr>
        <p:spPr>
          <a:xfrm rot="10800000">
            <a:off x="2279292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3" name="Rectangle 272"/>
          <p:cNvSpPr/>
          <p:nvPr/>
        </p:nvSpPr>
        <p:spPr>
          <a:xfrm rot="10800000">
            <a:off x="2205337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4" name="Rectangle 273"/>
          <p:cNvSpPr/>
          <p:nvPr/>
        </p:nvSpPr>
        <p:spPr>
          <a:xfrm rot="10800000">
            <a:off x="2353254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2" name="Rectangle 311"/>
          <p:cNvSpPr/>
          <p:nvPr/>
        </p:nvSpPr>
        <p:spPr>
          <a:xfrm rot="10800000">
            <a:off x="1909501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3" name="Rectangle 292"/>
          <p:cNvSpPr/>
          <p:nvPr/>
        </p:nvSpPr>
        <p:spPr>
          <a:xfrm rot="10800000">
            <a:off x="1983457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4" name="Rectangle 293"/>
          <p:cNvSpPr/>
          <p:nvPr/>
        </p:nvSpPr>
        <p:spPr>
          <a:xfrm rot="10800000">
            <a:off x="1835539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6" name="Rectangle 275"/>
          <p:cNvSpPr/>
          <p:nvPr/>
        </p:nvSpPr>
        <p:spPr>
          <a:xfrm rot="10800000">
            <a:off x="1909501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" name="Rectangle 143"/>
          <p:cNvSpPr/>
          <p:nvPr/>
        </p:nvSpPr>
        <p:spPr>
          <a:xfrm rot="10800000">
            <a:off x="1687619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9" name="Rectangle 448"/>
          <p:cNvSpPr/>
          <p:nvPr/>
        </p:nvSpPr>
        <p:spPr>
          <a:xfrm>
            <a:off x="2501165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" name="Rectangle 146"/>
          <p:cNvSpPr/>
          <p:nvPr/>
        </p:nvSpPr>
        <p:spPr>
          <a:xfrm>
            <a:off x="1391787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" name="Rectangle 154"/>
          <p:cNvSpPr/>
          <p:nvPr/>
        </p:nvSpPr>
        <p:spPr>
          <a:xfrm>
            <a:off x="1983457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2" name="Rectangle 161"/>
          <p:cNvSpPr/>
          <p:nvPr/>
        </p:nvSpPr>
        <p:spPr>
          <a:xfrm>
            <a:off x="2279292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8" name="Rectangle 177"/>
          <p:cNvSpPr/>
          <p:nvPr/>
        </p:nvSpPr>
        <p:spPr>
          <a:xfrm>
            <a:off x="1095954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9" name="Rectangle 178"/>
          <p:cNvSpPr/>
          <p:nvPr/>
        </p:nvSpPr>
        <p:spPr>
          <a:xfrm>
            <a:off x="1391790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2" name="Rectangle 171"/>
          <p:cNvSpPr/>
          <p:nvPr/>
        </p:nvSpPr>
        <p:spPr>
          <a:xfrm>
            <a:off x="652198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1" name="Rectangle 170"/>
          <p:cNvSpPr/>
          <p:nvPr/>
        </p:nvSpPr>
        <p:spPr>
          <a:xfrm>
            <a:off x="800115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9" name="Rectangle 168"/>
          <p:cNvSpPr/>
          <p:nvPr/>
        </p:nvSpPr>
        <p:spPr>
          <a:xfrm>
            <a:off x="726156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3" name="Rectangle 172"/>
          <p:cNvSpPr/>
          <p:nvPr/>
        </p:nvSpPr>
        <p:spPr>
          <a:xfrm>
            <a:off x="1021995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4" name="Rectangle 173"/>
          <p:cNvSpPr/>
          <p:nvPr/>
        </p:nvSpPr>
        <p:spPr>
          <a:xfrm>
            <a:off x="1169913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2" name="Rectangle 211"/>
          <p:cNvSpPr/>
          <p:nvPr/>
        </p:nvSpPr>
        <p:spPr>
          <a:xfrm>
            <a:off x="1095953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3" name="Rectangle 212"/>
          <p:cNvSpPr/>
          <p:nvPr/>
        </p:nvSpPr>
        <p:spPr>
          <a:xfrm>
            <a:off x="1391789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8" name="Rectangle 347"/>
          <p:cNvSpPr/>
          <p:nvPr/>
        </p:nvSpPr>
        <p:spPr>
          <a:xfrm>
            <a:off x="800114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0" name="Rectangle 209"/>
          <p:cNvSpPr/>
          <p:nvPr/>
        </p:nvSpPr>
        <p:spPr>
          <a:xfrm>
            <a:off x="1317832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6" name="Rectangle 355"/>
          <p:cNvSpPr/>
          <p:nvPr/>
        </p:nvSpPr>
        <p:spPr>
          <a:xfrm>
            <a:off x="1391788" y="14776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5" name="Rectangle 344"/>
          <p:cNvSpPr/>
          <p:nvPr/>
        </p:nvSpPr>
        <p:spPr>
          <a:xfrm>
            <a:off x="874075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1" name="Rectangle 350"/>
          <p:cNvSpPr/>
          <p:nvPr/>
        </p:nvSpPr>
        <p:spPr>
          <a:xfrm>
            <a:off x="1169913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5" name="Rectangle 214"/>
          <p:cNvSpPr/>
          <p:nvPr/>
        </p:nvSpPr>
        <p:spPr>
          <a:xfrm>
            <a:off x="1613666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2" name="Rectangle 361"/>
          <p:cNvSpPr/>
          <p:nvPr/>
        </p:nvSpPr>
        <p:spPr>
          <a:xfrm>
            <a:off x="1539705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0" name="Rectangle 259"/>
          <p:cNvSpPr/>
          <p:nvPr/>
        </p:nvSpPr>
        <p:spPr>
          <a:xfrm>
            <a:off x="1465748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5" name="Rectangle 184"/>
          <p:cNvSpPr/>
          <p:nvPr/>
        </p:nvSpPr>
        <p:spPr>
          <a:xfrm>
            <a:off x="1539706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1" name="Rectangle 180"/>
          <p:cNvSpPr/>
          <p:nvPr/>
        </p:nvSpPr>
        <p:spPr>
          <a:xfrm>
            <a:off x="1613666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1" name="Rectangle 360"/>
          <p:cNvSpPr/>
          <p:nvPr/>
        </p:nvSpPr>
        <p:spPr>
          <a:xfrm>
            <a:off x="1909501" y="16255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1" name="Rectangle 430"/>
          <p:cNvSpPr/>
          <p:nvPr/>
        </p:nvSpPr>
        <p:spPr>
          <a:xfrm rot="10800000">
            <a:off x="2131375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4" name="Rectangle 433"/>
          <p:cNvSpPr/>
          <p:nvPr/>
        </p:nvSpPr>
        <p:spPr>
          <a:xfrm rot="10800000">
            <a:off x="1835540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6" name="Rectangle 345"/>
          <p:cNvSpPr/>
          <p:nvPr/>
        </p:nvSpPr>
        <p:spPr>
          <a:xfrm>
            <a:off x="726158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9" name="Rectangle 358"/>
          <p:cNvSpPr/>
          <p:nvPr/>
        </p:nvSpPr>
        <p:spPr>
          <a:xfrm>
            <a:off x="1761584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3" name="Rectangle 332"/>
          <p:cNvSpPr/>
          <p:nvPr/>
        </p:nvSpPr>
        <p:spPr>
          <a:xfrm rot="10800000">
            <a:off x="1391785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5" name="Rectangle 384"/>
          <p:cNvSpPr/>
          <p:nvPr/>
        </p:nvSpPr>
        <p:spPr>
          <a:xfrm rot="10800000">
            <a:off x="1465748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3" name="Rectangle 312"/>
          <p:cNvSpPr/>
          <p:nvPr/>
        </p:nvSpPr>
        <p:spPr>
          <a:xfrm rot="10800000">
            <a:off x="1613666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7" name="Rectangle 296"/>
          <p:cNvSpPr/>
          <p:nvPr/>
        </p:nvSpPr>
        <p:spPr>
          <a:xfrm rot="10800000">
            <a:off x="1391785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2" name="Rectangle 331"/>
          <p:cNvSpPr/>
          <p:nvPr/>
        </p:nvSpPr>
        <p:spPr>
          <a:xfrm rot="10800000">
            <a:off x="1687620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7" name="Rectangle 276"/>
          <p:cNvSpPr/>
          <p:nvPr/>
        </p:nvSpPr>
        <p:spPr>
          <a:xfrm rot="10800000">
            <a:off x="1613666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9" name="Rectangle 278"/>
          <p:cNvSpPr/>
          <p:nvPr/>
        </p:nvSpPr>
        <p:spPr>
          <a:xfrm rot="10800000">
            <a:off x="1465748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" name="Rectangle 142"/>
          <p:cNvSpPr/>
          <p:nvPr/>
        </p:nvSpPr>
        <p:spPr>
          <a:xfrm rot="10800000">
            <a:off x="1539701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9" name="Rectangle 378"/>
          <p:cNvSpPr/>
          <p:nvPr/>
        </p:nvSpPr>
        <p:spPr>
          <a:xfrm rot="10800000">
            <a:off x="2205337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7" name="Rectangle 326"/>
          <p:cNvSpPr/>
          <p:nvPr/>
        </p:nvSpPr>
        <p:spPr>
          <a:xfrm rot="10800000">
            <a:off x="2131373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5" name="Rectangle 324"/>
          <p:cNvSpPr/>
          <p:nvPr/>
        </p:nvSpPr>
        <p:spPr>
          <a:xfrm>
            <a:off x="2870966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3" name="Rectangle 342"/>
          <p:cNvSpPr/>
          <p:nvPr/>
        </p:nvSpPr>
        <p:spPr>
          <a:xfrm>
            <a:off x="3166802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5" name="Rectangle 394"/>
          <p:cNvSpPr/>
          <p:nvPr/>
        </p:nvSpPr>
        <p:spPr>
          <a:xfrm>
            <a:off x="301888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6" name="Rectangle 395"/>
          <p:cNvSpPr/>
          <p:nvPr/>
        </p:nvSpPr>
        <p:spPr>
          <a:xfrm>
            <a:off x="279700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7" name="Rectangle 396"/>
          <p:cNvSpPr/>
          <p:nvPr/>
        </p:nvSpPr>
        <p:spPr>
          <a:xfrm>
            <a:off x="2944924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8" name="Rectangle 397"/>
          <p:cNvSpPr/>
          <p:nvPr/>
        </p:nvSpPr>
        <p:spPr>
          <a:xfrm>
            <a:off x="3092842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9" name="Rectangle 398"/>
          <p:cNvSpPr/>
          <p:nvPr/>
        </p:nvSpPr>
        <p:spPr>
          <a:xfrm>
            <a:off x="324076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0" name="Rectangle 399"/>
          <p:cNvSpPr/>
          <p:nvPr/>
        </p:nvSpPr>
        <p:spPr>
          <a:xfrm>
            <a:off x="3536598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1" name="Rectangle 400"/>
          <p:cNvSpPr/>
          <p:nvPr/>
        </p:nvSpPr>
        <p:spPr>
          <a:xfrm>
            <a:off x="368451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2" name="Rectangle 401"/>
          <p:cNvSpPr/>
          <p:nvPr/>
        </p:nvSpPr>
        <p:spPr>
          <a:xfrm>
            <a:off x="3388680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3" name="Rectangle 402"/>
          <p:cNvSpPr/>
          <p:nvPr/>
        </p:nvSpPr>
        <p:spPr>
          <a:xfrm>
            <a:off x="3832435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4" name="Rectangle 403"/>
          <p:cNvSpPr/>
          <p:nvPr/>
        </p:nvSpPr>
        <p:spPr>
          <a:xfrm>
            <a:off x="398035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5" name="Rectangle 404"/>
          <p:cNvSpPr/>
          <p:nvPr/>
        </p:nvSpPr>
        <p:spPr>
          <a:xfrm>
            <a:off x="4128269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6" name="Rectangle 405"/>
          <p:cNvSpPr/>
          <p:nvPr/>
        </p:nvSpPr>
        <p:spPr>
          <a:xfrm>
            <a:off x="427618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7" name="Rectangle 406"/>
          <p:cNvSpPr/>
          <p:nvPr/>
        </p:nvSpPr>
        <p:spPr>
          <a:xfrm>
            <a:off x="4424104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8" name="Rectangle 407"/>
          <p:cNvSpPr/>
          <p:nvPr/>
        </p:nvSpPr>
        <p:spPr>
          <a:xfrm>
            <a:off x="4719940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9" name="Rectangle 408"/>
          <p:cNvSpPr/>
          <p:nvPr/>
        </p:nvSpPr>
        <p:spPr>
          <a:xfrm>
            <a:off x="501577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0" name="Rectangle 409"/>
          <p:cNvSpPr/>
          <p:nvPr/>
        </p:nvSpPr>
        <p:spPr>
          <a:xfrm>
            <a:off x="4572022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1" name="Rectangle 410"/>
          <p:cNvSpPr/>
          <p:nvPr/>
        </p:nvSpPr>
        <p:spPr>
          <a:xfrm>
            <a:off x="3610558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2" name="Rectangle 411"/>
          <p:cNvSpPr/>
          <p:nvPr/>
        </p:nvSpPr>
        <p:spPr>
          <a:xfrm>
            <a:off x="390639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3" name="Rectangle 412"/>
          <p:cNvSpPr/>
          <p:nvPr/>
        </p:nvSpPr>
        <p:spPr>
          <a:xfrm>
            <a:off x="4054310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4" name="Rectangle 413"/>
          <p:cNvSpPr/>
          <p:nvPr/>
        </p:nvSpPr>
        <p:spPr>
          <a:xfrm>
            <a:off x="420222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5" name="Rectangle 414"/>
          <p:cNvSpPr/>
          <p:nvPr/>
        </p:nvSpPr>
        <p:spPr>
          <a:xfrm>
            <a:off x="494181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6" name="Rectangle 415"/>
          <p:cNvSpPr/>
          <p:nvPr/>
        </p:nvSpPr>
        <p:spPr>
          <a:xfrm>
            <a:off x="4793896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7" name="Rectangle 416"/>
          <p:cNvSpPr/>
          <p:nvPr/>
        </p:nvSpPr>
        <p:spPr>
          <a:xfrm>
            <a:off x="272304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8" name="Rectangle 417"/>
          <p:cNvSpPr/>
          <p:nvPr/>
        </p:nvSpPr>
        <p:spPr>
          <a:xfrm>
            <a:off x="5089730" y="590116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9" name="Rectangle 418"/>
          <p:cNvSpPr/>
          <p:nvPr/>
        </p:nvSpPr>
        <p:spPr>
          <a:xfrm rot="10800000">
            <a:off x="4793895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0" name="Rectangle 419"/>
          <p:cNvSpPr/>
          <p:nvPr/>
        </p:nvSpPr>
        <p:spPr>
          <a:xfrm rot="10800000">
            <a:off x="4498063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1" name="Rectangle 420"/>
          <p:cNvSpPr/>
          <p:nvPr/>
        </p:nvSpPr>
        <p:spPr>
          <a:xfrm rot="10800000">
            <a:off x="4350145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2" name="Rectangle 421"/>
          <p:cNvSpPr/>
          <p:nvPr/>
        </p:nvSpPr>
        <p:spPr>
          <a:xfrm rot="10800000">
            <a:off x="4202228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5" name="Rectangle 424"/>
          <p:cNvSpPr/>
          <p:nvPr/>
        </p:nvSpPr>
        <p:spPr>
          <a:xfrm rot="10800000">
            <a:off x="3018882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6" name="Rectangle 425"/>
          <p:cNvSpPr/>
          <p:nvPr/>
        </p:nvSpPr>
        <p:spPr>
          <a:xfrm rot="10800000">
            <a:off x="2723045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7" name="Rectangle 426"/>
          <p:cNvSpPr/>
          <p:nvPr/>
        </p:nvSpPr>
        <p:spPr>
          <a:xfrm rot="10800000">
            <a:off x="5089731" y="2660963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9" name="Rectangle 428"/>
          <p:cNvSpPr/>
          <p:nvPr/>
        </p:nvSpPr>
        <p:spPr>
          <a:xfrm>
            <a:off x="3240764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7" name="Rectangle 446"/>
          <p:cNvSpPr/>
          <p:nvPr/>
        </p:nvSpPr>
        <p:spPr>
          <a:xfrm>
            <a:off x="2870970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0" name="Rectangle 449"/>
          <p:cNvSpPr/>
          <p:nvPr/>
        </p:nvSpPr>
        <p:spPr>
          <a:xfrm>
            <a:off x="3832439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1" name="Rectangle 450"/>
          <p:cNvSpPr/>
          <p:nvPr/>
        </p:nvSpPr>
        <p:spPr>
          <a:xfrm>
            <a:off x="3684521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2" name="Rectangle 451"/>
          <p:cNvSpPr/>
          <p:nvPr/>
        </p:nvSpPr>
        <p:spPr>
          <a:xfrm>
            <a:off x="3314723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3" name="Rectangle 452"/>
          <p:cNvSpPr/>
          <p:nvPr/>
        </p:nvSpPr>
        <p:spPr>
          <a:xfrm>
            <a:off x="3610562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4" name="Rectangle 453"/>
          <p:cNvSpPr/>
          <p:nvPr/>
        </p:nvSpPr>
        <p:spPr>
          <a:xfrm>
            <a:off x="4128273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6" name="Rectangle 455"/>
          <p:cNvSpPr/>
          <p:nvPr/>
        </p:nvSpPr>
        <p:spPr>
          <a:xfrm>
            <a:off x="4276191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7" name="Rectangle 456"/>
          <p:cNvSpPr/>
          <p:nvPr/>
        </p:nvSpPr>
        <p:spPr>
          <a:xfrm>
            <a:off x="4054314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8" name="Rectangle 457"/>
          <p:cNvSpPr/>
          <p:nvPr/>
        </p:nvSpPr>
        <p:spPr>
          <a:xfrm>
            <a:off x="4350150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9" name="Rectangle 458"/>
          <p:cNvSpPr/>
          <p:nvPr/>
        </p:nvSpPr>
        <p:spPr>
          <a:xfrm>
            <a:off x="4202232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0" name="Rectangle 459"/>
          <p:cNvSpPr/>
          <p:nvPr/>
        </p:nvSpPr>
        <p:spPr>
          <a:xfrm>
            <a:off x="4719945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1" name="Rectangle 460"/>
          <p:cNvSpPr/>
          <p:nvPr/>
        </p:nvSpPr>
        <p:spPr>
          <a:xfrm>
            <a:off x="5015776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2" name="Rectangle 461"/>
          <p:cNvSpPr/>
          <p:nvPr/>
        </p:nvSpPr>
        <p:spPr>
          <a:xfrm>
            <a:off x="4498067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3" name="Rectangle 462"/>
          <p:cNvSpPr/>
          <p:nvPr/>
        </p:nvSpPr>
        <p:spPr>
          <a:xfrm>
            <a:off x="2723049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4" name="Rectangle 463"/>
          <p:cNvSpPr/>
          <p:nvPr/>
        </p:nvSpPr>
        <p:spPr>
          <a:xfrm>
            <a:off x="5089735" y="88595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5" name="Rectangle 464"/>
          <p:cNvSpPr/>
          <p:nvPr/>
        </p:nvSpPr>
        <p:spPr>
          <a:xfrm>
            <a:off x="5163694" y="1033870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6" name="Rectangle 465"/>
          <p:cNvSpPr/>
          <p:nvPr/>
        </p:nvSpPr>
        <p:spPr>
          <a:xfrm>
            <a:off x="2797011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7" name="Rectangle 466"/>
          <p:cNvSpPr/>
          <p:nvPr/>
        </p:nvSpPr>
        <p:spPr>
          <a:xfrm>
            <a:off x="3092848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8" name="Rectangle 467"/>
          <p:cNvSpPr/>
          <p:nvPr/>
        </p:nvSpPr>
        <p:spPr>
          <a:xfrm>
            <a:off x="3166804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9" name="Rectangle 468"/>
          <p:cNvSpPr/>
          <p:nvPr/>
        </p:nvSpPr>
        <p:spPr>
          <a:xfrm>
            <a:off x="3018887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0" name="Rectangle 469"/>
          <p:cNvSpPr/>
          <p:nvPr/>
        </p:nvSpPr>
        <p:spPr>
          <a:xfrm>
            <a:off x="3388684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1" name="Rectangle 470"/>
          <p:cNvSpPr/>
          <p:nvPr/>
        </p:nvSpPr>
        <p:spPr>
          <a:xfrm>
            <a:off x="3536603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2" name="Rectangle 471"/>
          <p:cNvSpPr/>
          <p:nvPr/>
        </p:nvSpPr>
        <p:spPr>
          <a:xfrm>
            <a:off x="3832438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4" name="Rectangle 473"/>
          <p:cNvSpPr/>
          <p:nvPr/>
        </p:nvSpPr>
        <p:spPr>
          <a:xfrm>
            <a:off x="3610560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5" name="Rectangle 474"/>
          <p:cNvSpPr/>
          <p:nvPr/>
        </p:nvSpPr>
        <p:spPr>
          <a:xfrm>
            <a:off x="4128272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6" name="Rectangle 475"/>
          <p:cNvSpPr/>
          <p:nvPr/>
        </p:nvSpPr>
        <p:spPr>
          <a:xfrm>
            <a:off x="4276190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7" name="Rectangle 476"/>
          <p:cNvSpPr/>
          <p:nvPr/>
        </p:nvSpPr>
        <p:spPr>
          <a:xfrm>
            <a:off x="3906395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9" name="Rectangle 478"/>
          <p:cNvSpPr/>
          <p:nvPr/>
        </p:nvSpPr>
        <p:spPr>
          <a:xfrm>
            <a:off x="4202230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0" name="Rectangle 479"/>
          <p:cNvSpPr/>
          <p:nvPr/>
        </p:nvSpPr>
        <p:spPr>
          <a:xfrm>
            <a:off x="4572026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1" name="Rectangle 480"/>
          <p:cNvSpPr/>
          <p:nvPr/>
        </p:nvSpPr>
        <p:spPr>
          <a:xfrm>
            <a:off x="5015775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2" name="Rectangle 481"/>
          <p:cNvSpPr/>
          <p:nvPr/>
        </p:nvSpPr>
        <p:spPr>
          <a:xfrm>
            <a:off x="4867859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3" name="Rectangle 482"/>
          <p:cNvSpPr/>
          <p:nvPr/>
        </p:nvSpPr>
        <p:spPr>
          <a:xfrm>
            <a:off x="4498065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4" name="Rectangle 483"/>
          <p:cNvSpPr/>
          <p:nvPr/>
        </p:nvSpPr>
        <p:spPr>
          <a:xfrm>
            <a:off x="4645984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5" name="Rectangle 484"/>
          <p:cNvSpPr/>
          <p:nvPr/>
        </p:nvSpPr>
        <p:spPr>
          <a:xfrm>
            <a:off x="4941816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6" name="Rectangle 485"/>
          <p:cNvSpPr/>
          <p:nvPr/>
        </p:nvSpPr>
        <p:spPr>
          <a:xfrm>
            <a:off x="4793899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7" name="Rectangle 486"/>
          <p:cNvSpPr/>
          <p:nvPr/>
        </p:nvSpPr>
        <p:spPr>
          <a:xfrm>
            <a:off x="2723049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8" name="Rectangle 487"/>
          <p:cNvSpPr/>
          <p:nvPr/>
        </p:nvSpPr>
        <p:spPr>
          <a:xfrm>
            <a:off x="5089733" y="1181787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9" name="Rectangle 488"/>
          <p:cNvSpPr/>
          <p:nvPr/>
        </p:nvSpPr>
        <p:spPr>
          <a:xfrm>
            <a:off x="5163693" y="1329705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0" name="Rectangle 489"/>
          <p:cNvSpPr/>
          <p:nvPr/>
        </p:nvSpPr>
        <p:spPr>
          <a:xfrm>
            <a:off x="2797011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1" name="Rectangle 490"/>
          <p:cNvSpPr/>
          <p:nvPr/>
        </p:nvSpPr>
        <p:spPr>
          <a:xfrm rot="10800000">
            <a:off x="4867853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3" name="Rectangle 492"/>
          <p:cNvSpPr/>
          <p:nvPr/>
        </p:nvSpPr>
        <p:spPr>
          <a:xfrm rot="10800000">
            <a:off x="4719939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4" name="Rectangle 493"/>
          <p:cNvSpPr/>
          <p:nvPr/>
        </p:nvSpPr>
        <p:spPr>
          <a:xfrm rot="10800000">
            <a:off x="4276186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5" name="Rectangle 494"/>
          <p:cNvSpPr/>
          <p:nvPr/>
        </p:nvSpPr>
        <p:spPr>
          <a:xfrm rot="10800000">
            <a:off x="4128273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6" name="Rectangle 495"/>
          <p:cNvSpPr/>
          <p:nvPr/>
        </p:nvSpPr>
        <p:spPr>
          <a:xfrm rot="10800000">
            <a:off x="3832438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9" name="Rectangle 498"/>
          <p:cNvSpPr/>
          <p:nvPr/>
        </p:nvSpPr>
        <p:spPr>
          <a:xfrm rot="10800000">
            <a:off x="2797008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0" name="Rectangle 499"/>
          <p:cNvSpPr/>
          <p:nvPr/>
        </p:nvSpPr>
        <p:spPr>
          <a:xfrm rot="10800000">
            <a:off x="2944926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1" name="Rectangle 500"/>
          <p:cNvSpPr/>
          <p:nvPr/>
        </p:nvSpPr>
        <p:spPr>
          <a:xfrm rot="10800000">
            <a:off x="5163690" y="2808881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2" name="Rectangle 501"/>
          <p:cNvSpPr/>
          <p:nvPr/>
        </p:nvSpPr>
        <p:spPr>
          <a:xfrm>
            <a:off x="2944926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3" name="Rectangle 502"/>
          <p:cNvSpPr/>
          <p:nvPr/>
        </p:nvSpPr>
        <p:spPr>
          <a:xfrm>
            <a:off x="3240761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4" name="Rectangle 503"/>
          <p:cNvSpPr/>
          <p:nvPr/>
        </p:nvSpPr>
        <p:spPr>
          <a:xfrm>
            <a:off x="3092842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5" name="Rectangle 504"/>
          <p:cNvSpPr/>
          <p:nvPr/>
        </p:nvSpPr>
        <p:spPr>
          <a:xfrm>
            <a:off x="3388682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7" name="Rectangle 506"/>
          <p:cNvSpPr/>
          <p:nvPr/>
        </p:nvSpPr>
        <p:spPr>
          <a:xfrm>
            <a:off x="3684520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8" name="Rectangle 507"/>
          <p:cNvSpPr/>
          <p:nvPr/>
        </p:nvSpPr>
        <p:spPr>
          <a:xfrm>
            <a:off x="3980353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9" name="Rectangle 508"/>
          <p:cNvSpPr/>
          <p:nvPr/>
        </p:nvSpPr>
        <p:spPr>
          <a:xfrm>
            <a:off x="4128271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0" name="Rectangle 509"/>
          <p:cNvSpPr/>
          <p:nvPr/>
        </p:nvSpPr>
        <p:spPr>
          <a:xfrm>
            <a:off x="4276188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1" name="Rectangle 510"/>
          <p:cNvSpPr/>
          <p:nvPr/>
        </p:nvSpPr>
        <p:spPr>
          <a:xfrm>
            <a:off x="4572026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2" name="Rectangle 511"/>
          <p:cNvSpPr/>
          <p:nvPr/>
        </p:nvSpPr>
        <p:spPr>
          <a:xfrm>
            <a:off x="4719943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3" name="Rectangle 512"/>
          <p:cNvSpPr/>
          <p:nvPr/>
        </p:nvSpPr>
        <p:spPr>
          <a:xfrm>
            <a:off x="5015774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4" name="Rectangle 513"/>
          <p:cNvSpPr/>
          <p:nvPr/>
        </p:nvSpPr>
        <p:spPr>
          <a:xfrm>
            <a:off x="4867857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5" name="Rectangle 514"/>
          <p:cNvSpPr/>
          <p:nvPr/>
        </p:nvSpPr>
        <p:spPr>
          <a:xfrm>
            <a:off x="5163692" y="738034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6" name="Rectangle 515"/>
          <p:cNvSpPr/>
          <p:nvPr/>
        </p:nvSpPr>
        <p:spPr>
          <a:xfrm>
            <a:off x="2797008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7" name="Rectangle 516"/>
          <p:cNvSpPr/>
          <p:nvPr/>
        </p:nvSpPr>
        <p:spPr>
          <a:xfrm rot="10800000">
            <a:off x="4867859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8" name="Rectangle 517"/>
          <p:cNvSpPr/>
          <p:nvPr/>
        </p:nvSpPr>
        <p:spPr>
          <a:xfrm rot="10800000">
            <a:off x="4424108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9" name="Rectangle 518"/>
          <p:cNvSpPr/>
          <p:nvPr/>
        </p:nvSpPr>
        <p:spPr>
          <a:xfrm rot="10800000">
            <a:off x="4128273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0" name="Rectangle 519"/>
          <p:cNvSpPr/>
          <p:nvPr/>
        </p:nvSpPr>
        <p:spPr>
          <a:xfrm rot="10800000">
            <a:off x="3684520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1" name="Rectangle 520"/>
          <p:cNvSpPr/>
          <p:nvPr/>
        </p:nvSpPr>
        <p:spPr>
          <a:xfrm rot="10800000">
            <a:off x="3388683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2" name="Rectangle 521"/>
          <p:cNvSpPr/>
          <p:nvPr/>
        </p:nvSpPr>
        <p:spPr>
          <a:xfrm rot="10800000">
            <a:off x="3240764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3" name="Rectangle 522"/>
          <p:cNvSpPr/>
          <p:nvPr/>
        </p:nvSpPr>
        <p:spPr>
          <a:xfrm rot="10800000">
            <a:off x="3092846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4" name="Rectangle 523"/>
          <p:cNvSpPr/>
          <p:nvPr/>
        </p:nvSpPr>
        <p:spPr>
          <a:xfrm rot="10800000">
            <a:off x="2944926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5" name="Rectangle 524"/>
          <p:cNvSpPr/>
          <p:nvPr/>
        </p:nvSpPr>
        <p:spPr>
          <a:xfrm rot="10800000">
            <a:off x="5015776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6" name="Rectangle 525"/>
          <p:cNvSpPr/>
          <p:nvPr/>
        </p:nvSpPr>
        <p:spPr>
          <a:xfrm rot="10800000">
            <a:off x="5163695" y="2513045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7" name="Rectangle 526"/>
          <p:cNvSpPr/>
          <p:nvPr/>
        </p:nvSpPr>
        <p:spPr>
          <a:xfrm rot="10800000">
            <a:off x="4793899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8" name="Rectangle 527"/>
          <p:cNvSpPr/>
          <p:nvPr/>
        </p:nvSpPr>
        <p:spPr>
          <a:xfrm rot="10800000">
            <a:off x="4498064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9" name="Rectangle 528"/>
          <p:cNvSpPr/>
          <p:nvPr/>
        </p:nvSpPr>
        <p:spPr>
          <a:xfrm rot="10800000">
            <a:off x="3906393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0" name="Rectangle 529"/>
          <p:cNvSpPr/>
          <p:nvPr/>
        </p:nvSpPr>
        <p:spPr>
          <a:xfrm rot="10800000">
            <a:off x="4054311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1" name="Rectangle 530"/>
          <p:cNvSpPr/>
          <p:nvPr/>
        </p:nvSpPr>
        <p:spPr>
          <a:xfrm rot="10800000">
            <a:off x="3610557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2" name="Rectangle 531"/>
          <p:cNvSpPr/>
          <p:nvPr/>
        </p:nvSpPr>
        <p:spPr>
          <a:xfrm rot="10800000">
            <a:off x="3314719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3" name="Rectangle 532"/>
          <p:cNvSpPr/>
          <p:nvPr/>
        </p:nvSpPr>
        <p:spPr>
          <a:xfrm rot="10800000">
            <a:off x="3462638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4" name="Rectangle 533"/>
          <p:cNvSpPr/>
          <p:nvPr/>
        </p:nvSpPr>
        <p:spPr>
          <a:xfrm rot="10800000">
            <a:off x="3166800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5" name="Rectangle 534"/>
          <p:cNvSpPr/>
          <p:nvPr/>
        </p:nvSpPr>
        <p:spPr>
          <a:xfrm rot="10800000">
            <a:off x="3018882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6" name="Rectangle 535"/>
          <p:cNvSpPr/>
          <p:nvPr/>
        </p:nvSpPr>
        <p:spPr>
          <a:xfrm rot="10800000">
            <a:off x="2723045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7" name="Rectangle 536"/>
          <p:cNvSpPr/>
          <p:nvPr/>
        </p:nvSpPr>
        <p:spPr>
          <a:xfrm rot="10800000">
            <a:off x="5089730" y="2365128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8" name="Rectangle 537"/>
          <p:cNvSpPr/>
          <p:nvPr/>
        </p:nvSpPr>
        <p:spPr>
          <a:xfrm rot="10800000">
            <a:off x="4941813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9" name="Rectangle 538"/>
          <p:cNvSpPr/>
          <p:nvPr/>
        </p:nvSpPr>
        <p:spPr>
          <a:xfrm rot="10800000">
            <a:off x="4572026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0" name="Rectangle 539"/>
          <p:cNvSpPr/>
          <p:nvPr/>
        </p:nvSpPr>
        <p:spPr>
          <a:xfrm rot="10800000">
            <a:off x="4719944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1" name="Rectangle 540"/>
          <p:cNvSpPr/>
          <p:nvPr/>
        </p:nvSpPr>
        <p:spPr>
          <a:xfrm rot="10800000">
            <a:off x="4424108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2" name="Rectangle 541"/>
          <p:cNvSpPr/>
          <p:nvPr/>
        </p:nvSpPr>
        <p:spPr>
          <a:xfrm rot="10800000">
            <a:off x="4128273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3" name="Rectangle 542"/>
          <p:cNvSpPr/>
          <p:nvPr/>
        </p:nvSpPr>
        <p:spPr>
          <a:xfrm rot="10800000">
            <a:off x="3832438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4" name="Rectangle 543"/>
          <p:cNvSpPr/>
          <p:nvPr/>
        </p:nvSpPr>
        <p:spPr>
          <a:xfrm rot="10800000">
            <a:off x="3684520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5" name="Rectangle 544"/>
          <p:cNvSpPr/>
          <p:nvPr/>
        </p:nvSpPr>
        <p:spPr>
          <a:xfrm rot="10800000">
            <a:off x="3536602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6" name="Rectangle 545"/>
          <p:cNvSpPr/>
          <p:nvPr/>
        </p:nvSpPr>
        <p:spPr>
          <a:xfrm rot="10800000">
            <a:off x="3240764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7" name="Rectangle 546"/>
          <p:cNvSpPr/>
          <p:nvPr/>
        </p:nvSpPr>
        <p:spPr>
          <a:xfrm rot="10800000">
            <a:off x="3092846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8" name="Rectangle 547"/>
          <p:cNvSpPr/>
          <p:nvPr/>
        </p:nvSpPr>
        <p:spPr>
          <a:xfrm rot="10800000">
            <a:off x="2797008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9" name="Rectangle 548"/>
          <p:cNvSpPr/>
          <p:nvPr/>
        </p:nvSpPr>
        <p:spPr>
          <a:xfrm rot="10800000">
            <a:off x="5163695" y="2217210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0" name="Rectangle 549"/>
          <p:cNvSpPr/>
          <p:nvPr/>
        </p:nvSpPr>
        <p:spPr>
          <a:xfrm rot="10800000">
            <a:off x="4645980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1" name="Rectangle 550"/>
          <p:cNvSpPr/>
          <p:nvPr/>
        </p:nvSpPr>
        <p:spPr>
          <a:xfrm rot="10800000">
            <a:off x="4350145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2" name="Rectangle 551"/>
          <p:cNvSpPr/>
          <p:nvPr/>
        </p:nvSpPr>
        <p:spPr>
          <a:xfrm rot="10800000">
            <a:off x="4202228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4" name="Rectangle 553"/>
          <p:cNvSpPr/>
          <p:nvPr/>
        </p:nvSpPr>
        <p:spPr>
          <a:xfrm rot="10800000">
            <a:off x="3610557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5" name="Rectangle 554"/>
          <p:cNvSpPr/>
          <p:nvPr/>
        </p:nvSpPr>
        <p:spPr>
          <a:xfrm rot="10800000">
            <a:off x="3462638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6" name="Rectangle 555"/>
          <p:cNvSpPr/>
          <p:nvPr/>
        </p:nvSpPr>
        <p:spPr>
          <a:xfrm rot="10800000">
            <a:off x="3166800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7" name="Rectangle 556"/>
          <p:cNvSpPr/>
          <p:nvPr/>
        </p:nvSpPr>
        <p:spPr>
          <a:xfrm rot="10800000">
            <a:off x="2723045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8" name="Rectangle 557"/>
          <p:cNvSpPr/>
          <p:nvPr/>
        </p:nvSpPr>
        <p:spPr>
          <a:xfrm rot="10800000">
            <a:off x="2870964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9" name="Rectangle 558"/>
          <p:cNvSpPr/>
          <p:nvPr/>
        </p:nvSpPr>
        <p:spPr>
          <a:xfrm rot="10800000">
            <a:off x="5089730" y="206929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0" name="Rectangle 559"/>
          <p:cNvSpPr/>
          <p:nvPr/>
        </p:nvSpPr>
        <p:spPr>
          <a:xfrm rot="10800000">
            <a:off x="4941812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1" name="Rectangle 560"/>
          <p:cNvSpPr/>
          <p:nvPr/>
        </p:nvSpPr>
        <p:spPr>
          <a:xfrm>
            <a:off x="2944928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2" name="Rectangle 561"/>
          <p:cNvSpPr/>
          <p:nvPr/>
        </p:nvSpPr>
        <p:spPr>
          <a:xfrm>
            <a:off x="3018886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3" name="Rectangle 562"/>
          <p:cNvSpPr/>
          <p:nvPr/>
        </p:nvSpPr>
        <p:spPr>
          <a:xfrm>
            <a:off x="3388684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4" name="Rectangle 563"/>
          <p:cNvSpPr/>
          <p:nvPr/>
        </p:nvSpPr>
        <p:spPr>
          <a:xfrm>
            <a:off x="3832438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5" name="Rectangle 564"/>
          <p:cNvSpPr/>
          <p:nvPr/>
        </p:nvSpPr>
        <p:spPr>
          <a:xfrm>
            <a:off x="3684520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6" name="Rectangle 565"/>
          <p:cNvSpPr/>
          <p:nvPr/>
        </p:nvSpPr>
        <p:spPr>
          <a:xfrm>
            <a:off x="3314723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7" name="Rectangle 566"/>
          <p:cNvSpPr/>
          <p:nvPr/>
        </p:nvSpPr>
        <p:spPr>
          <a:xfrm>
            <a:off x="3462641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8" name="Rectangle 567"/>
          <p:cNvSpPr/>
          <p:nvPr/>
        </p:nvSpPr>
        <p:spPr>
          <a:xfrm>
            <a:off x="3610560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9" name="Rectangle 568"/>
          <p:cNvSpPr/>
          <p:nvPr/>
        </p:nvSpPr>
        <p:spPr>
          <a:xfrm>
            <a:off x="3980355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0" name="Rectangle 569"/>
          <p:cNvSpPr/>
          <p:nvPr/>
        </p:nvSpPr>
        <p:spPr>
          <a:xfrm>
            <a:off x="4424108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1" name="Rectangle 570"/>
          <p:cNvSpPr/>
          <p:nvPr/>
        </p:nvSpPr>
        <p:spPr>
          <a:xfrm>
            <a:off x="4054313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2" name="Rectangle 571"/>
          <p:cNvSpPr/>
          <p:nvPr/>
        </p:nvSpPr>
        <p:spPr>
          <a:xfrm>
            <a:off x="4350148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3" name="Rectangle 572"/>
          <p:cNvSpPr/>
          <p:nvPr/>
        </p:nvSpPr>
        <p:spPr>
          <a:xfrm>
            <a:off x="4202230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4" name="Rectangle 573"/>
          <p:cNvSpPr/>
          <p:nvPr/>
        </p:nvSpPr>
        <p:spPr>
          <a:xfrm>
            <a:off x="4572027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5" name="Rectangle 574"/>
          <p:cNvSpPr/>
          <p:nvPr/>
        </p:nvSpPr>
        <p:spPr>
          <a:xfrm>
            <a:off x="4719945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6" name="Rectangle 575"/>
          <p:cNvSpPr/>
          <p:nvPr/>
        </p:nvSpPr>
        <p:spPr>
          <a:xfrm>
            <a:off x="5015776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7" name="Rectangle 576"/>
          <p:cNvSpPr/>
          <p:nvPr/>
        </p:nvSpPr>
        <p:spPr>
          <a:xfrm>
            <a:off x="4867860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8" name="Rectangle 577"/>
          <p:cNvSpPr/>
          <p:nvPr/>
        </p:nvSpPr>
        <p:spPr>
          <a:xfrm>
            <a:off x="4498065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9" name="Rectangle 578"/>
          <p:cNvSpPr/>
          <p:nvPr/>
        </p:nvSpPr>
        <p:spPr>
          <a:xfrm>
            <a:off x="4941816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0" name="Rectangle 579"/>
          <p:cNvSpPr/>
          <p:nvPr/>
        </p:nvSpPr>
        <p:spPr>
          <a:xfrm>
            <a:off x="4793899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1" name="Rectangle 580"/>
          <p:cNvSpPr/>
          <p:nvPr/>
        </p:nvSpPr>
        <p:spPr>
          <a:xfrm>
            <a:off x="2723048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2" name="Rectangle 581"/>
          <p:cNvSpPr/>
          <p:nvPr/>
        </p:nvSpPr>
        <p:spPr>
          <a:xfrm>
            <a:off x="5089733" y="1477623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3" name="Rectangle 582"/>
          <p:cNvSpPr/>
          <p:nvPr/>
        </p:nvSpPr>
        <p:spPr>
          <a:xfrm>
            <a:off x="5163694" y="1625539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4" name="Rectangle 583"/>
          <p:cNvSpPr/>
          <p:nvPr/>
        </p:nvSpPr>
        <p:spPr>
          <a:xfrm rot="10800000">
            <a:off x="4719944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5" name="Rectangle 584"/>
          <p:cNvSpPr/>
          <p:nvPr/>
        </p:nvSpPr>
        <p:spPr>
          <a:xfrm rot="10800000">
            <a:off x="4424108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6" name="Rectangle 585"/>
          <p:cNvSpPr/>
          <p:nvPr/>
        </p:nvSpPr>
        <p:spPr>
          <a:xfrm rot="10800000">
            <a:off x="4276191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7" name="Rectangle 586"/>
          <p:cNvSpPr/>
          <p:nvPr/>
        </p:nvSpPr>
        <p:spPr>
          <a:xfrm rot="10800000">
            <a:off x="4128273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8" name="Rectangle 587"/>
          <p:cNvSpPr/>
          <p:nvPr/>
        </p:nvSpPr>
        <p:spPr>
          <a:xfrm rot="10800000">
            <a:off x="3684520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9" name="Rectangle 588"/>
          <p:cNvSpPr/>
          <p:nvPr/>
        </p:nvSpPr>
        <p:spPr>
          <a:xfrm rot="10800000">
            <a:off x="3388683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0" name="Rectangle 589"/>
          <p:cNvSpPr/>
          <p:nvPr/>
        </p:nvSpPr>
        <p:spPr>
          <a:xfrm rot="10800000">
            <a:off x="3536602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1" name="Rectangle 590"/>
          <p:cNvSpPr/>
          <p:nvPr/>
        </p:nvSpPr>
        <p:spPr>
          <a:xfrm rot="10800000">
            <a:off x="2797008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3" name="Rectangle 592"/>
          <p:cNvSpPr/>
          <p:nvPr/>
        </p:nvSpPr>
        <p:spPr>
          <a:xfrm rot="10800000">
            <a:off x="5163695" y="1921375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4" name="Rectangle 593"/>
          <p:cNvSpPr/>
          <p:nvPr/>
        </p:nvSpPr>
        <p:spPr>
          <a:xfrm rot="10800000">
            <a:off x="4793898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5" name="Rectangle 594"/>
          <p:cNvSpPr/>
          <p:nvPr/>
        </p:nvSpPr>
        <p:spPr>
          <a:xfrm rot="10800000">
            <a:off x="4645983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6" name="Rectangle 595"/>
          <p:cNvSpPr/>
          <p:nvPr/>
        </p:nvSpPr>
        <p:spPr>
          <a:xfrm rot="10800000">
            <a:off x="4350147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7" name="Rectangle 596"/>
          <p:cNvSpPr/>
          <p:nvPr/>
        </p:nvSpPr>
        <p:spPr>
          <a:xfrm rot="10800000">
            <a:off x="3906393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8" name="Rectangle 597"/>
          <p:cNvSpPr/>
          <p:nvPr/>
        </p:nvSpPr>
        <p:spPr>
          <a:xfrm rot="10800000">
            <a:off x="4054312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0" name="Rectangle 599"/>
          <p:cNvSpPr/>
          <p:nvPr/>
        </p:nvSpPr>
        <p:spPr>
          <a:xfrm rot="10800000">
            <a:off x="3610558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1" name="Rectangle 600"/>
          <p:cNvSpPr/>
          <p:nvPr/>
        </p:nvSpPr>
        <p:spPr>
          <a:xfrm rot="10800000">
            <a:off x="3314722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2" name="Rectangle 601"/>
          <p:cNvSpPr/>
          <p:nvPr/>
        </p:nvSpPr>
        <p:spPr>
          <a:xfrm rot="10800000">
            <a:off x="3462640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3" name="Rectangle 602"/>
          <p:cNvSpPr/>
          <p:nvPr/>
        </p:nvSpPr>
        <p:spPr>
          <a:xfrm rot="10800000">
            <a:off x="3166801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4" name="Rectangle 603"/>
          <p:cNvSpPr/>
          <p:nvPr/>
        </p:nvSpPr>
        <p:spPr>
          <a:xfrm rot="10800000">
            <a:off x="3018884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5" name="Rectangle 604"/>
          <p:cNvSpPr/>
          <p:nvPr/>
        </p:nvSpPr>
        <p:spPr>
          <a:xfrm rot="10800000">
            <a:off x="2723047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6" name="Rectangle 605"/>
          <p:cNvSpPr/>
          <p:nvPr/>
        </p:nvSpPr>
        <p:spPr>
          <a:xfrm rot="10800000">
            <a:off x="2870966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7" name="Rectangle 606"/>
          <p:cNvSpPr/>
          <p:nvPr/>
        </p:nvSpPr>
        <p:spPr>
          <a:xfrm rot="10800000">
            <a:off x="5089733" y="1773457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9" name="Rectangle 608"/>
          <p:cNvSpPr/>
          <p:nvPr/>
        </p:nvSpPr>
        <p:spPr>
          <a:xfrm rot="10800000">
            <a:off x="3240764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0" name="Rectangle 609"/>
          <p:cNvSpPr/>
          <p:nvPr/>
        </p:nvSpPr>
        <p:spPr>
          <a:xfrm rot="10800000">
            <a:off x="3018882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1" name="Rectangle 610"/>
          <p:cNvSpPr/>
          <p:nvPr/>
        </p:nvSpPr>
        <p:spPr>
          <a:xfrm rot="10800000">
            <a:off x="2944926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2" name="Rectangle 611"/>
          <p:cNvSpPr/>
          <p:nvPr/>
        </p:nvSpPr>
        <p:spPr>
          <a:xfrm rot="10800000">
            <a:off x="3314719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3" name="Rectangle 612"/>
          <p:cNvSpPr/>
          <p:nvPr/>
        </p:nvSpPr>
        <p:spPr>
          <a:xfrm rot="10800000">
            <a:off x="3388683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4" name="Rectangle 613"/>
          <p:cNvSpPr/>
          <p:nvPr/>
        </p:nvSpPr>
        <p:spPr>
          <a:xfrm rot="10800000">
            <a:off x="2870964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5" name="Rectangle 614"/>
          <p:cNvSpPr/>
          <p:nvPr/>
        </p:nvSpPr>
        <p:spPr>
          <a:xfrm rot="10800000">
            <a:off x="2797008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6" name="Rectangle 615"/>
          <p:cNvSpPr/>
          <p:nvPr/>
        </p:nvSpPr>
        <p:spPr>
          <a:xfrm rot="10800000">
            <a:off x="2870964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7" name="Rectangle 616"/>
          <p:cNvSpPr/>
          <p:nvPr/>
        </p:nvSpPr>
        <p:spPr>
          <a:xfrm>
            <a:off x="4645986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8" name="Rectangle 617"/>
          <p:cNvSpPr/>
          <p:nvPr/>
        </p:nvSpPr>
        <p:spPr>
          <a:xfrm>
            <a:off x="4941818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9" name="Rectangle 618"/>
          <p:cNvSpPr/>
          <p:nvPr/>
        </p:nvSpPr>
        <p:spPr>
          <a:xfrm>
            <a:off x="4793901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0" name="Rectangle 619"/>
          <p:cNvSpPr/>
          <p:nvPr/>
        </p:nvSpPr>
        <p:spPr>
          <a:xfrm>
            <a:off x="4572027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1" name="Rectangle 620"/>
          <p:cNvSpPr/>
          <p:nvPr/>
        </p:nvSpPr>
        <p:spPr>
          <a:xfrm>
            <a:off x="4867860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2" name="Rectangle 621"/>
          <p:cNvSpPr/>
          <p:nvPr/>
        </p:nvSpPr>
        <p:spPr>
          <a:xfrm>
            <a:off x="4350148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3" name="Rectangle 622"/>
          <p:cNvSpPr/>
          <p:nvPr/>
        </p:nvSpPr>
        <p:spPr>
          <a:xfrm>
            <a:off x="4424108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4" name="Rectangle 623"/>
          <p:cNvSpPr/>
          <p:nvPr/>
        </p:nvSpPr>
        <p:spPr>
          <a:xfrm>
            <a:off x="3462640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5" name="Rectangle 624"/>
          <p:cNvSpPr/>
          <p:nvPr/>
        </p:nvSpPr>
        <p:spPr>
          <a:xfrm>
            <a:off x="3314721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6" name="Rectangle 625"/>
          <p:cNvSpPr/>
          <p:nvPr/>
        </p:nvSpPr>
        <p:spPr>
          <a:xfrm rot="10800000">
            <a:off x="3314719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7" name="Rectangle 626"/>
          <p:cNvSpPr/>
          <p:nvPr/>
        </p:nvSpPr>
        <p:spPr>
          <a:xfrm rot="10800000">
            <a:off x="3536602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9" name="Rectangle 628"/>
          <p:cNvSpPr/>
          <p:nvPr/>
        </p:nvSpPr>
        <p:spPr>
          <a:xfrm rot="10800000">
            <a:off x="3462638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0" name="Rectangle 629"/>
          <p:cNvSpPr/>
          <p:nvPr/>
        </p:nvSpPr>
        <p:spPr>
          <a:xfrm rot="10800000">
            <a:off x="3610557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2" name="Rectangle 631"/>
          <p:cNvSpPr/>
          <p:nvPr/>
        </p:nvSpPr>
        <p:spPr>
          <a:xfrm>
            <a:off x="4498063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3" name="Rectangle 632"/>
          <p:cNvSpPr/>
          <p:nvPr/>
        </p:nvSpPr>
        <p:spPr>
          <a:xfrm>
            <a:off x="4424106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4" name="Rectangle 633"/>
          <p:cNvSpPr/>
          <p:nvPr/>
        </p:nvSpPr>
        <p:spPr>
          <a:xfrm>
            <a:off x="4719944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5" name="Rectangle 634"/>
          <p:cNvSpPr/>
          <p:nvPr/>
        </p:nvSpPr>
        <p:spPr>
          <a:xfrm>
            <a:off x="4645984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6" name="Rectangle 635"/>
          <p:cNvSpPr/>
          <p:nvPr/>
        </p:nvSpPr>
        <p:spPr>
          <a:xfrm rot="10800000">
            <a:off x="4424104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7" name="Rectangle 636"/>
          <p:cNvSpPr/>
          <p:nvPr/>
        </p:nvSpPr>
        <p:spPr>
          <a:xfrm rot="10800000">
            <a:off x="4867859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0" name="Rectangle 639"/>
          <p:cNvSpPr/>
          <p:nvPr/>
        </p:nvSpPr>
        <p:spPr>
          <a:xfrm>
            <a:off x="2944928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1" name="Rectangle 640"/>
          <p:cNvSpPr/>
          <p:nvPr/>
        </p:nvSpPr>
        <p:spPr>
          <a:xfrm>
            <a:off x="2870969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2" name="Rectangle 641"/>
          <p:cNvSpPr/>
          <p:nvPr/>
        </p:nvSpPr>
        <p:spPr>
          <a:xfrm>
            <a:off x="2797011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3" name="Rectangle 642"/>
          <p:cNvSpPr/>
          <p:nvPr/>
        </p:nvSpPr>
        <p:spPr>
          <a:xfrm rot="10800000">
            <a:off x="4941816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5" name="Rectangle 644"/>
          <p:cNvSpPr/>
          <p:nvPr/>
        </p:nvSpPr>
        <p:spPr>
          <a:xfrm rot="10800000">
            <a:off x="4867859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6" name="Rectangle 645"/>
          <p:cNvSpPr/>
          <p:nvPr/>
        </p:nvSpPr>
        <p:spPr>
          <a:xfrm rot="10800000">
            <a:off x="5015778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7" name="Rectangle 646"/>
          <p:cNvSpPr/>
          <p:nvPr/>
        </p:nvSpPr>
        <p:spPr>
          <a:xfrm rot="10800000">
            <a:off x="4941812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8" name="Rectangle 647"/>
          <p:cNvSpPr/>
          <p:nvPr/>
        </p:nvSpPr>
        <p:spPr>
          <a:xfrm rot="10800000">
            <a:off x="5015771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9" name="Rectangle 648"/>
          <p:cNvSpPr/>
          <p:nvPr/>
        </p:nvSpPr>
        <p:spPr>
          <a:xfrm rot="10800000">
            <a:off x="4645981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0" name="Rectangle 649"/>
          <p:cNvSpPr/>
          <p:nvPr/>
        </p:nvSpPr>
        <p:spPr>
          <a:xfrm rot="10800000">
            <a:off x="4572026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1" name="Rectangle 650"/>
          <p:cNvSpPr/>
          <p:nvPr/>
        </p:nvSpPr>
        <p:spPr>
          <a:xfrm rot="10800000">
            <a:off x="4719944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2" name="Rectangle 651"/>
          <p:cNvSpPr/>
          <p:nvPr/>
        </p:nvSpPr>
        <p:spPr>
          <a:xfrm rot="10800000">
            <a:off x="4645980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3" name="Rectangle 652"/>
          <p:cNvSpPr/>
          <p:nvPr/>
        </p:nvSpPr>
        <p:spPr>
          <a:xfrm rot="10800000">
            <a:off x="4276191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4" name="Rectangle 653"/>
          <p:cNvSpPr/>
          <p:nvPr/>
        </p:nvSpPr>
        <p:spPr>
          <a:xfrm rot="10800000">
            <a:off x="4350146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5" name="Rectangle 654"/>
          <p:cNvSpPr/>
          <p:nvPr/>
        </p:nvSpPr>
        <p:spPr>
          <a:xfrm rot="10800000">
            <a:off x="4202228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8" name="Rectangle 657"/>
          <p:cNvSpPr/>
          <p:nvPr/>
        </p:nvSpPr>
        <p:spPr>
          <a:xfrm>
            <a:off x="4867855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0" name="Rectangle 659"/>
          <p:cNvSpPr/>
          <p:nvPr/>
        </p:nvSpPr>
        <p:spPr>
          <a:xfrm>
            <a:off x="3758476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1" name="Rectangle 660"/>
          <p:cNvSpPr/>
          <p:nvPr/>
        </p:nvSpPr>
        <p:spPr>
          <a:xfrm>
            <a:off x="4350146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2" name="Rectangle 661"/>
          <p:cNvSpPr/>
          <p:nvPr/>
        </p:nvSpPr>
        <p:spPr>
          <a:xfrm>
            <a:off x="4645981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4" name="Rectangle 663"/>
          <p:cNvSpPr/>
          <p:nvPr/>
        </p:nvSpPr>
        <p:spPr>
          <a:xfrm>
            <a:off x="3758480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5" name="Rectangle 664"/>
          <p:cNvSpPr/>
          <p:nvPr/>
        </p:nvSpPr>
        <p:spPr>
          <a:xfrm>
            <a:off x="3018887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6" name="Rectangle 665"/>
          <p:cNvSpPr/>
          <p:nvPr/>
        </p:nvSpPr>
        <p:spPr>
          <a:xfrm>
            <a:off x="3166804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7" name="Rectangle 666"/>
          <p:cNvSpPr/>
          <p:nvPr/>
        </p:nvSpPr>
        <p:spPr>
          <a:xfrm>
            <a:off x="3092845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9" name="Rectangle 668"/>
          <p:cNvSpPr/>
          <p:nvPr/>
        </p:nvSpPr>
        <p:spPr>
          <a:xfrm>
            <a:off x="3536603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0" name="Rectangle 669"/>
          <p:cNvSpPr/>
          <p:nvPr/>
        </p:nvSpPr>
        <p:spPr>
          <a:xfrm>
            <a:off x="3462642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1" name="Rectangle 670"/>
          <p:cNvSpPr/>
          <p:nvPr/>
        </p:nvSpPr>
        <p:spPr>
          <a:xfrm>
            <a:off x="3758478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2" name="Rectangle 671"/>
          <p:cNvSpPr/>
          <p:nvPr/>
        </p:nvSpPr>
        <p:spPr>
          <a:xfrm>
            <a:off x="3240765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3" name="Rectangle 672"/>
          <p:cNvSpPr/>
          <p:nvPr/>
        </p:nvSpPr>
        <p:spPr>
          <a:xfrm>
            <a:off x="3166802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4" name="Rectangle 673"/>
          <p:cNvSpPr/>
          <p:nvPr/>
        </p:nvSpPr>
        <p:spPr>
          <a:xfrm>
            <a:off x="3684521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5" name="Rectangle 674"/>
          <p:cNvSpPr/>
          <p:nvPr/>
        </p:nvSpPr>
        <p:spPr>
          <a:xfrm>
            <a:off x="3758477" y="14776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6" name="Rectangle 675"/>
          <p:cNvSpPr/>
          <p:nvPr/>
        </p:nvSpPr>
        <p:spPr>
          <a:xfrm>
            <a:off x="3240765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7" name="Rectangle 676"/>
          <p:cNvSpPr/>
          <p:nvPr/>
        </p:nvSpPr>
        <p:spPr>
          <a:xfrm>
            <a:off x="3536603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8" name="Rectangle 677"/>
          <p:cNvSpPr/>
          <p:nvPr/>
        </p:nvSpPr>
        <p:spPr>
          <a:xfrm>
            <a:off x="3980355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9" name="Rectangle 678"/>
          <p:cNvSpPr/>
          <p:nvPr/>
        </p:nvSpPr>
        <p:spPr>
          <a:xfrm>
            <a:off x="3906394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0" name="Rectangle 679"/>
          <p:cNvSpPr/>
          <p:nvPr/>
        </p:nvSpPr>
        <p:spPr>
          <a:xfrm>
            <a:off x="3832437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1" name="Rectangle 680"/>
          <p:cNvSpPr/>
          <p:nvPr/>
        </p:nvSpPr>
        <p:spPr>
          <a:xfrm>
            <a:off x="3906396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2" name="Rectangle 681"/>
          <p:cNvSpPr/>
          <p:nvPr/>
        </p:nvSpPr>
        <p:spPr>
          <a:xfrm>
            <a:off x="3980355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4" name="Rectangle 683"/>
          <p:cNvSpPr/>
          <p:nvPr/>
        </p:nvSpPr>
        <p:spPr>
          <a:xfrm rot="10800000">
            <a:off x="4498065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5" name="Rectangle 684"/>
          <p:cNvSpPr/>
          <p:nvPr/>
        </p:nvSpPr>
        <p:spPr>
          <a:xfrm rot="10800000">
            <a:off x="4202229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6" name="Rectangle 685"/>
          <p:cNvSpPr/>
          <p:nvPr/>
        </p:nvSpPr>
        <p:spPr>
          <a:xfrm>
            <a:off x="3092848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7" name="Rectangle 686"/>
          <p:cNvSpPr/>
          <p:nvPr/>
        </p:nvSpPr>
        <p:spPr>
          <a:xfrm>
            <a:off x="4128273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8" name="Rectangle 687"/>
          <p:cNvSpPr/>
          <p:nvPr/>
        </p:nvSpPr>
        <p:spPr>
          <a:xfrm rot="10800000">
            <a:off x="3758475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9" name="Rectangle 688"/>
          <p:cNvSpPr/>
          <p:nvPr/>
        </p:nvSpPr>
        <p:spPr>
          <a:xfrm rot="10800000">
            <a:off x="3832438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1" name="Rectangle 690"/>
          <p:cNvSpPr/>
          <p:nvPr/>
        </p:nvSpPr>
        <p:spPr>
          <a:xfrm rot="10800000">
            <a:off x="3980355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2" name="Rectangle 691"/>
          <p:cNvSpPr/>
          <p:nvPr/>
        </p:nvSpPr>
        <p:spPr>
          <a:xfrm rot="10800000">
            <a:off x="3758475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3" name="Rectangle 692"/>
          <p:cNvSpPr/>
          <p:nvPr/>
        </p:nvSpPr>
        <p:spPr>
          <a:xfrm rot="10800000">
            <a:off x="3980355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4" name="Rectangle 693"/>
          <p:cNvSpPr/>
          <p:nvPr/>
        </p:nvSpPr>
        <p:spPr>
          <a:xfrm rot="10800000">
            <a:off x="4054310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6" name="Rectangle 695"/>
          <p:cNvSpPr/>
          <p:nvPr/>
        </p:nvSpPr>
        <p:spPr>
          <a:xfrm rot="10800000">
            <a:off x="3832438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7" name="Rectangle 696"/>
          <p:cNvSpPr/>
          <p:nvPr/>
        </p:nvSpPr>
        <p:spPr>
          <a:xfrm rot="10800000">
            <a:off x="3906392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9" name="Rectangle 698"/>
          <p:cNvSpPr/>
          <p:nvPr/>
        </p:nvSpPr>
        <p:spPr>
          <a:xfrm rot="10800000">
            <a:off x="4498063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00" name="Rectangle 699"/>
          <p:cNvSpPr/>
          <p:nvPr/>
        </p:nvSpPr>
        <p:spPr>
          <a:xfrm>
            <a:off x="504271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01" name="Rectangle 700"/>
          <p:cNvSpPr/>
          <p:nvPr/>
        </p:nvSpPr>
        <p:spPr>
          <a:xfrm>
            <a:off x="800107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02" name="Rectangle 701"/>
          <p:cNvSpPr/>
          <p:nvPr/>
        </p:nvSpPr>
        <p:spPr>
          <a:xfrm>
            <a:off x="652188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18" name="Rectangle 717"/>
          <p:cNvSpPr/>
          <p:nvPr/>
        </p:nvSpPr>
        <p:spPr>
          <a:xfrm>
            <a:off x="1243863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19" name="Rectangle 718"/>
          <p:cNvSpPr/>
          <p:nvPr/>
        </p:nvSpPr>
        <p:spPr>
          <a:xfrm>
            <a:off x="1539698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0" name="Rectangle 719"/>
          <p:cNvSpPr/>
          <p:nvPr/>
        </p:nvSpPr>
        <p:spPr>
          <a:xfrm>
            <a:off x="1687616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1" name="Rectangle 720"/>
          <p:cNvSpPr/>
          <p:nvPr/>
        </p:nvSpPr>
        <p:spPr>
          <a:xfrm>
            <a:off x="183553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4" name="Rectangle 723"/>
          <p:cNvSpPr/>
          <p:nvPr/>
        </p:nvSpPr>
        <p:spPr>
          <a:xfrm>
            <a:off x="35635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7" name="Rectangle 726"/>
          <p:cNvSpPr/>
          <p:nvPr/>
        </p:nvSpPr>
        <p:spPr>
          <a:xfrm rot="10800000">
            <a:off x="2131371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8" name="Rectangle 727"/>
          <p:cNvSpPr/>
          <p:nvPr/>
        </p:nvSpPr>
        <p:spPr>
          <a:xfrm rot="10800000">
            <a:off x="1983453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9" name="Rectangle 728"/>
          <p:cNvSpPr/>
          <p:nvPr/>
        </p:nvSpPr>
        <p:spPr>
          <a:xfrm rot="10800000">
            <a:off x="1835535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0" name="Rectangle 729"/>
          <p:cNvSpPr/>
          <p:nvPr/>
        </p:nvSpPr>
        <p:spPr>
          <a:xfrm rot="10800000">
            <a:off x="1391782" y="50276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5" name="Rectangle 734"/>
          <p:cNvSpPr/>
          <p:nvPr/>
        </p:nvSpPr>
        <p:spPr>
          <a:xfrm>
            <a:off x="578232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7" name="Rectangle 736"/>
          <p:cNvSpPr/>
          <p:nvPr/>
        </p:nvSpPr>
        <p:spPr>
          <a:xfrm>
            <a:off x="504274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8" name="Rectangle 737"/>
          <p:cNvSpPr/>
          <p:nvPr/>
        </p:nvSpPr>
        <p:spPr>
          <a:xfrm>
            <a:off x="1465744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9" name="Rectangle 738"/>
          <p:cNvSpPr/>
          <p:nvPr/>
        </p:nvSpPr>
        <p:spPr>
          <a:xfrm>
            <a:off x="1317826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0" name="Rectangle 739"/>
          <p:cNvSpPr/>
          <p:nvPr/>
        </p:nvSpPr>
        <p:spPr>
          <a:xfrm>
            <a:off x="948028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1" name="Rectangle 740"/>
          <p:cNvSpPr/>
          <p:nvPr/>
        </p:nvSpPr>
        <p:spPr>
          <a:xfrm>
            <a:off x="1243868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2" name="Rectangle 741"/>
          <p:cNvSpPr/>
          <p:nvPr/>
        </p:nvSpPr>
        <p:spPr>
          <a:xfrm>
            <a:off x="1761578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3" name="Rectangle 742"/>
          <p:cNvSpPr/>
          <p:nvPr/>
        </p:nvSpPr>
        <p:spPr>
          <a:xfrm>
            <a:off x="2057414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4" name="Rectangle 743"/>
          <p:cNvSpPr/>
          <p:nvPr/>
        </p:nvSpPr>
        <p:spPr>
          <a:xfrm>
            <a:off x="1909496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5" name="Rectangle 744"/>
          <p:cNvSpPr/>
          <p:nvPr/>
        </p:nvSpPr>
        <p:spPr>
          <a:xfrm>
            <a:off x="1687620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6" name="Rectangle 745"/>
          <p:cNvSpPr/>
          <p:nvPr/>
        </p:nvSpPr>
        <p:spPr>
          <a:xfrm>
            <a:off x="1983455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8" name="Rectangle 747"/>
          <p:cNvSpPr/>
          <p:nvPr/>
        </p:nvSpPr>
        <p:spPr>
          <a:xfrm>
            <a:off x="2353250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1" name="Rectangle 750"/>
          <p:cNvSpPr/>
          <p:nvPr/>
        </p:nvSpPr>
        <p:spPr>
          <a:xfrm>
            <a:off x="356355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4" name="Rectangle 753"/>
          <p:cNvSpPr/>
          <p:nvPr/>
        </p:nvSpPr>
        <p:spPr>
          <a:xfrm>
            <a:off x="430315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5" name="Rectangle 754"/>
          <p:cNvSpPr/>
          <p:nvPr/>
        </p:nvSpPr>
        <p:spPr>
          <a:xfrm>
            <a:off x="726153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7" name="Rectangle 756"/>
          <p:cNvSpPr/>
          <p:nvPr/>
        </p:nvSpPr>
        <p:spPr>
          <a:xfrm>
            <a:off x="652192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8" name="Rectangle 757"/>
          <p:cNvSpPr/>
          <p:nvPr/>
        </p:nvSpPr>
        <p:spPr>
          <a:xfrm>
            <a:off x="1021989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9" name="Rectangle 758"/>
          <p:cNvSpPr/>
          <p:nvPr/>
        </p:nvSpPr>
        <p:spPr>
          <a:xfrm>
            <a:off x="1169908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1" name="Rectangle 760"/>
          <p:cNvSpPr/>
          <p:nvPr/>
        </p:nvSpPr>
        <p:spPr>
          <a:xfrm>
            <a:off x="948028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2" name="Rectangle 761"/>
          <p:cNvSpPr/>
          <p:nvPr/>
        </p:nvSpPr>
        <p:spPr>
          <a:xfrm>
            <a:off x="1243866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3" name="Rectangle 762"/>
          <p:cNvSpPr/>
          <p:nvPr/>
        </p:nvSpPr>
        <p:spPr>
          <a:xfrm>
            <a:off x="1761578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4" name="Rectangle 763"/>
          <p:cNvSpPr/>
          <p:nvPr/>
        </p:nvSpPr>
        <p:spPr>
          <a:xfrm>
            <a:off x="1909495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5" name="Rectangle 764"/>
          <p:cNvSpPr/>
          <p:nvPr/>
        </p:nvSpPr>
        <p:spPr>
          <a:xfrm>
            <a:off x="1539699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6" name="Rectangle 765"/>
          <p:cNvSpPr/>
          <p:nvPr/>
        </p:nvSpPr>
        <p:spPr>
          <a:xfrm>
            <a:off x="1687617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7" name="Rectangle 766"/>
          <p:cNvSpPr/>
          <p:nvPr/>
        </p:nvSpPr>
        <p:spPr>
          <a:xfrm>
            <a:off x="1835535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8" name="Rectangle 767"/>
          <p:cNvSpPr/>
          <p:nvPr/>
        </p:nvSpPr>
        <p:spPr>
          <a:xfrm>
            <a:off x="2205331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9" name="Rectangle 768"/>
          <p:cNvSpPr/>
          <p:nvPr/>
        </p:nvSpPr>
        <p:spPr>
          <a:xfrm>
            <a:off x="2649080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0" name="Rectangle 769"/>
          <p:cNvSpPr/>
          <p:nvPr/>
        </p:nvSpPr>
        <p:spPr>
          <a:xfrm>
            <a:off x="2501163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1" name="Rectangle 770"/>
          <p:cNvSpPr/>
          <p:nvPr/>
        </p:nvSpPr>
        <p:spPr>
          <a:xfrm>
            <a:off x="2131371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2" name="Rectangle 771"/>
          <p:cNvSpPr/>
          <p:nvPr/>
        </p:nvSpPr>
        <p:spPr>
          <a:xfrm>
            <a:off x="2279289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3" name="Rectangle 772"/>
          <p:cNvSpPr/>
          <p:nvPr/>
        </p:nvSpPr>
        <p:spPr>
          <a:xfrm>
            <a:off x="2575120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4" name="Rectangle 773"/>
          <p:cNvSpPr/>
          <p:nvPr/>
        </p:nvSpPr>
        <p:spPr>
          <a:xfrm>
            <a:off x="2427203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5" name="Rectangle 774"/>
          <p:cNvSpPr/>
          <p:nvPr/>
        </p:nvSpPr>
        <p:spPr>
          <a:xfrm>
            <a:off x="356355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8" name="Rectangle 777"/>
          <p:cNvSpPr/>
          <p:nvPr/>
        </p:nvSpPr>
        <p:spPr>
          <a:xfrm>
            <a:off x="430315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9" name="Rectangle 778"/>
          <p:cNvSpPr/>
          <p:nvPr/>
        </p:nvSpPr>
        <p:spPr>
          <a:xfrm rot="10800000">
            <a:off x="2501159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0" name="Rectangle 779"/>
          <p:cNvSpPr/>
          <p:nvPr/>
        </p:nvSpPr>
        <p:spPr>
          <a:xfrm rot="10800000">
            <a:off x="2205326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1" name="Rectangle 780"/>
          <p:cNvSpPr/>
          <p:nvPr/>
        </p:nvSpPr>
        <p:spPr>
          <a:xfrm rot="10800000">
            <a:off x="2353244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2" name="Rectangle 781"/>
          <p:cNvSpPr/>
          <p:nvPr/>
        </p:nvSpPr>
        <p:spPr>
          <a:xfrm rot="10800000">
            <a:off x="1909491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3" name="Rectangle 782"/>
          <p:cNvSpPr/>
          <p:nvPr/>
        </p:nvSpPr>
        <p:spPr>
          <a:xfrm rot="10800000">
            <a:off x="1761578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4" name="Rectangle 783"/>
          <p:cNvSpPr/>
          <p:nvPr/>
        </p:nvSpPr>
        <p:spPr>
          <a:xfrm rot="10800000">
            <a:off x="1465743" y="51755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5" name="Rectangle 784"/>
          <p:cNvSpPr/>
          <p:nvPr/>
        </p:nvSpPr>
        <p:spPr>
          <a:xfrm rot="10800000">
            <a:off x="1317825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6" name="Rectangle 785"/>
          <p:cNvSpPr/>
          <p:nvPr/>
        </p:nvSpPr>
        <p:spPr>
          <a:xfrm rot="10800000">
            <a:off x="1169907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7" name="Rectangle 786"/>
          <p:cNvSpPr/>
          <p:nvPr/>
        </p:nvSpPr>
        <p:spPr>
          <a:xfrm rot="10800000">
            <a:off x="430313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8" name="Rectangle 787"/>
          <p:cNvSpPr/>
          <p:nvPr/>
        </p:nvSpPr>
        <p:spPr>
          <a:xfrm rot="10800000">
            <a:off x="578231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0" name="Rectangle 789"/>
          <p:cNvSpPr/>
          <p:nvPr/>
        </p:nvSpPr>
        <p:spPr>
          <a:xfrm>
            <a:off x="578231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1" name="Rectangle 790"/>
          <p:cNvSpPr/>
          <p:nvPr/>
        </p:nvSpPr>
        <p:spPr>
          <a:xfrm>
            <a:off x="874066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2" name="Rectangle 791"/>
          <p:cNvSpPr/>
          <p:nvPr/>
        </p:nvSpPr>
        <p:spPr>
          <a:xfrm>
            <a:off x="726147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3" name="Rectangle 792"/>
          <p:cNvSpPr/>
          <p:nvPr/>
        </p:nvSpPr>
        <p:spPr>
          <a:xfrm>
            <a:off x="1021987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4" name="Rectangle 793"/>
          <p:cNvSpPr/>
          <p:nvPr/>
        </p:nvSpPr>
        <p:spPr>
          <a:xfrm>
            <a:off x="1169906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5" name="Rectangle 794"/>
          <p:cNvSpPr/>
          <p:nvPr/>
        </p:nvSpPr>
        <p:spPr>
          <a:xfrm>
            <a:off x="1317824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7" name="Rectangle 796"/>
          <p:cNvSpPr/>
          <p:nvPr/>
        </p:nvSpPr>
        <p:spPr>
          <a:xfrm>
            <a:off x="1761576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8" name="Rectangle 797"/>
          <p:cNvSpPr/>
          <p:nvPr/>
        </p:nvSpPr>
        <p:spPr>
          <a:xfrm>
            <a:off x="1909494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0" name="Rectangle 799"/>
          <p:cNvSpPr/>
          <p:nvPr/>
        </p:nvSpPr>
        <p:spPr>
          <a:xfrm>
            <a:off x="2353248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1" name="Rectangle 800"/>
          <p:cNvSpPr/>
          <p:nvPr/>
        </p:nvSpPr>
        <p:spPr>
          <a:xfrm>
            <a:off x="2649079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2" name="Rectangle 801"/>
          <p:cNvSpPr/>
          <p:nvPr/>
        </p:nvSpPr>
        <p:spPr>
          <a:xfrm>
            <a:off x="2501163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4" name="Rectangle 803"/>
          <p:cNvSpPr/>
          <p:nvPr/>
        </p:nvSpPr>
        <p:spPr>
          <a:xfrm>
            <a:off x="430314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5" name="Rectangle 804"/>
          <p:cNvSpPr/>
          <p:nvPr/>
        </p:nvSpPr>
        <p:spPr>
          <a:xfrm rot="10800000">
            <a:off x="2501163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6" name="Rectangle 805"/>
          <p:cNvSpPr/>
          <p:nvPr/>
        </p:nvSpPr>
        <p:spPr>
          <a:xfrm rot="10800000">
            <a:off x="2057414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7" name="Rectangle 806"/>
          <p:cNvSpPr/>
          <p:nvPr/>
        </p:nvSpPr>
        <p:spPr>
          <a:xfrm rot="10800000">
            <a:off x="1761578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8" name="Rectangle 807"/>
          <p:cNvSpPr/>
          <p:nvPr/>
        </p:nvSpPr>
        <p:spPr>
          <a:xfrm rot="10800000">
            <a:off x="1317825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0" name="Rectangle 809"/>
          <p:cNvSpPr/>
          <p:nvPr/>
        </p:nvSpPr>
        <p:spPr>
          <a:xfrm rot="10800000">
            <a:off x="874068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2" name="Rectangle 811"/>
          <p:cNvSpPr/>
          <p:nvPr/>
        </p:nvSpPr>
        <p:spPr>
          <a:xfrm rot="10800000">
            <a:off x="578231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3" name="Rectangle 812"/>
          <p:cNvSpPr/>
          <p:nvPr/>
        </p:nvSpPr>
        <p:spPr>
          <a:xfrm rot="10800000">
            <a:off x="2649081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5" name="Rectangle 814"/>
          <p:cNvSpPr/>
          <p:nvPr/>
        </p:nvSpPr>
        <p:spPr>
          <a:xfrm rot="10800000">
            <a:off x="2427203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6" name="Rectangle 815"/>
          <p:cNvSpPr/>
          <p:nvPr/>
        </p:nvSpPr>
        <p:spPr>
          <a:xfrm rot="10800000">
            <a:off x="2131368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7" name="Rectangle 816"/>
          <p:cNvSpPr/>
          <p:nvPr/>
        </p:nvSpPr>
        <p:spPr>
          <a:xfrm rot="10800000">
            <a:off x="1539698" y="47318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8" name="Rectangle 817"/>
          <p:cNvSpPr/>
          <p:nvPr/>
        </p:nvSpPr>
        <p:spPr>
          <a:xfrm rot="10800000">
            <a:off x="1687615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9" name="Rectangle 818"/>
          <p:cNvSpPr/>
          <p:nvPr/>
        </p:nvSpPr>
        <p:spPr>
          <a:xfrm rot="10800000">
            <a:off x="1243861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0" name="Rectangle 819"/>
          <p:cNvSpPr/>
          <p:nvPr/>
        </p:nvSpPr>
        <p:spPr>
          <a:xfrm rot="10800000">
            <a:off x="948024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2" name="Rectangle 821"/>
          <p:cNvSpPr/>
          <p:nvPr/>
        </p:nvSpPr>
        <p:spPr>
          <a:xfrm rot="10800000">
            <a:off x="800105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3" name="Rectangle 822"/>
          <p:cNvSpPr/>
          <p:nvPr/>
        </p:nvSpPr>
        <p:spPr>
          <a:xfrm rot="10800000">
            <a:off x="652187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4" name="Rectangle 823"/>
          <p:cNvSpPr/>
          <p:nvPr/>
        </p:nvSpPr>
        <p:spPr>
          <a:xfrm rot="10800000">
            <a:off x="356350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7" name="Rectangle 826"/>
          <p:cNvSpPr/>
          <p:nvPr/>
        </p:nvSpPr>
        <p:spPr>
          <a:xfrm rot="10800000">
            <a:off x="2205331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8" name="Rectangle 827"/>
          <p:cNvSpPr/>
          <p:nvPr/>
        </p:nvSpPr>
        <p:spPr>
          <a:xfrm rot="10800000">
            <a:off x="2353249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9" name="Rectangle 828"/>
          <p:cNvSpPr/>
          <p:nvPr/>
        </p:nvSpPr>
        <p:spPr>
          <a:xfrm rot="10800000">
            <a:off x="2057414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0" name="Rectangle 829"/>
          <p:cNvSpPr/>
          <p:nvPr/>
        </p:nvSpPr>
        <p:spPr>
          <a:xfrm rot="10800000">
            <a:off x="1761578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1" name="Rectangle 830"/>
          <p:cNvSpPr/>
          <p:nvPr/>
        </p:nvSpPr>
        <p:spPr>
          <a:xfrm rot="10800000">
            <a:off x="1465743" y="458389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2" name="Rectangle 831"/>
          <p:cNvSpPr/>
          <p:nvPr/>
        </p:nvSpPr>
        <p:spPr>
          <a:xfrm rot="10800000">
            <a:off x="1317825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4" name="Rectangle 833"/>
          <p:cNvSpPr/>
          <p:nvPr/>
        </p:nvSpPr>
        <p:spPr>
          <a:xfrm rot="10800000">
            <a:off x="874068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5" name="Rectangle 834"/>
          <p:cNvSpPr/>
          <p:nvPr/>
        </p:nvSpPr>
        <p:spPr>
          <a:xfrm rot="10800000">
            <a:off x="726150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6" name="Rectangle 835"/>
          <p:cNvSpPr/>
          <p:nvPr/>
        </p:nvSpPr>
        <p:spPr>
          <a:xfrm rot="10800000">
            <a:off x="430313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8" name="Rectangle 837"/>
          <p:cNvSpPr/>
          <p:nvPr/>
        </p:nvSpPr>
        <p:spPr>
          <a:xfrm rot="10800000">
            <a:off x="2279285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0" name="Rectangle 839"/>
          <p:cNvSpPr/>
          <p:nvPr/>
        </p:nvSpPr>
        <p:spPr>
          <a:xfrm rot="10800000">
            <a:off x="1835532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1" name="Rectangle 840"/>
          <p:cNvSpPr/>
          <p:nvPr/>
        </p:nvSpPr>
        <p:spPr>
          <a:xfrm rot="10800000">
            <a:off x="1539697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2" name="Rectangle 841"/>
          <p:cNvSpPr/>
          <p:nvPr/>
        </p:nvSpPr>
        <p:spPr>
          <a:xfrm rot="10800000">
            <a:off x="1243861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3" name="Rectangle 842"/>
          <p:cNvSpPr/>
          <p:nvPr/>
        </p:nvSpPr>
        <p:spPr>
          <a:xfrm rot="10800000">
            <a:off x="1095943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4" name="Rectangle 843"/>
          <p:cNvSpPr/>
          <p:nvPr/>
        </p:nvSpPr>
        <p:spPr>
          <a:xfrm rot="10800000">
            <a:off x="800105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5" name="Rectangle 844"/>
          <p:cNvSpPr/>
          <p:nvPr/>
        </p:nvSpPr>
        <p:spPr>
          <a:xfrm rot="10800000">
            <a:off x="356350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6" name="Rectangle 845"/>
          <p:cNvSpPr/>
          <p:nvPr/>
        </p:nvSpPr>
        <p:spPr>
          <a:xfrm rot="10800000">
            <a:off x="504270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9" name="Rectangle 848"/>
          <p:cNvSpPr/>
          <p:nvPr/>
        </p:nvSpPr>
        <p:spPr>
          <a:xfrm>
            <a:off x="578232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0" name="Rectangle 849"/>
          <p:cNvSpPr/>
          <p:nvPr/>
        </p:nvSpPr>
        <p:spPr>
          <a:xfrm>
            <a:off x="652191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1" name="Rectangle 850"/>
          <p:cNvSpPr/>
          <p:nvPr/>
        </p:nvSpPr>
        <p:spPr>
          <a:xfrm>
            <a:off x="1021989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2" name="Rectangle 851"/>
          <p:cNvSpPr/>
          <p:nvPr/>
        </p:nvSpPr>
        <p:spPr>
          <a:xfrm>
            <a:off x="1465743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3" name="Rectangle 852"/>
          <p:cNvSpPr/>
          <p:nvPr/>
        </p:nvSpPr>
        <p:spPr>
          <a:xfrm>
            <a:off x="1317825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5" name="Rectangle 854"/>
          <p:cNvSpPr/>
          <p:nvPr/>
        </p:nvSpPr>
        <p:spPr>
          <a:xfrm>
            <a:off x="1095945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7" name="Rectangle 856"/>
          <p:cNvSpPr/>
          <p:nvPr/>
        </p:nvSpPr>
        <p:spPr>
          <a:xfrm>
            <a:off x="1613661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8" name="Rectangle 857"/>
          <p:cNvSpPr/>
          <p:nvPr/>
        </p:nvSpPr>
        <p:spPr>
          <a:xfrm>
            <a:off x="2057414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9" name="Rectangle 858"/>
          <p:cNvSpPr/>
          <p:nvPr/>
        </p:nvSpPr>
        <p:spPr>
          <a:xfrm>
            <a:off x="1687617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0" name="Rectangle 859"/>
          <p:cNvSpPr/>
          <p:nvPr/>
        </p:nvSpPr>
        <p:spPr>
          <a:xfrm>
            <a:off x="1983453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1" name="Rectangle 860"/>
          <p:cNvSpPr/>
          <p:nvPr/>
        </p:nvSpPr>
        <p:spPr>
          <a:xfrm>
            <a:off x="1835535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2" name="Rectangle 861"/>
          <p:cNvSpPr/>
          <p:nvPr/>
        </p:nvSpPr>
        <p:spPr>
          <a:xfrm>
            <a:off x="2205332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3" name="Rectangle 862"/>
          <p:cNvSpPr/>
          <p:nvPr/>
        </p:nvSpPr>
        <p:spPr>
          <a:xfrm>
            <a:off x="2353250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4" name="Rectangle 863"/>
          <p:cNvSpPr/>
          <p:nvPr/>
        </p:nvSpPr>
        <p:spPr>
          <a:xfrm>
            <a:off x="2649081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5" name="Rectangle 864"/>
          <p:cNvSpPr/>
          <p:nvPr/>
        </p:nvSpPr>
        <p:spPr>
          <a:xfrm>
            <a:off x="2501165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6" name="Rectangle 865"/>
          <p:cNvSpPr/>
          <p:nvPr/>
        </p:nvSpPr>
        <p:spPr>
          <a:xfrm>
            <a:off x="2131371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7" name="Rectangle 866"/>
          <p:cNvSpPr/>
          <p:nvPr/>
        </p:nvSpPr>
        <p:spPr>
          <a:xfrm>
            <a:off x="2575120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9" name="Rectangle 868"/>
          <p:cNvSpPr/>
          <p:nvPr/>
        </p:nvSpPr>
        <p:spPr>
          <a:xfrm>
            <a:off x="356354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2" name="Rectangle 871"/>
          <p:cNvSpPr/>
          <p:nvPr/>
        </p:nvSpPr>
        <p:spPr>
          <a:xfrm rot="10800000">
            <a:off x="2353249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3" name="Rectangle 872"/>
          <p:cNvSpPr/>
          <p:nvPr/>
        </p:nvSpPr>
        <p:spPr>
          <a:xfrm rot="10800000">
            <a:off x="2057414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4" name="Rectangle 873"/>
          <p:cNvSpPr/>
          <p:nvPr/>
        </p:nvSpPr>
        <p:spPr>
          <a:xfrm rot="10800000">
            <a:off x="1909496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5" name="Rectangle 874"/>
          <p:cNvSpPr/>
          <p:nvPr/>
        </p:nvSpPr>
        <p:spPr>
          <a:xfrm rot="10800000">
            <a:off x="1761578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6" name="Rectangle 875"/>
          <p:cNvSpPr/>
          <p:nvPr/>
        </p:nvSpPr>
        <p:spPr>
          <a:xfrm rot="10800000">
            <a:off x="1317825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7" name="Rectangle 876"/>
          <p:cNvSpPr/>
          <p:nvPr/>
        </p:nvSpPr>
        <p:spPr>
          <a:xfrm rot="10800000">
            <a:off x="1021988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2" name="Rectangle 881"/>
          <p:cNvSpPr/>
          <p:nvPr/>
        </p:nvSpPr>
        <p:spPr>
          <a:xfrm rot="10800000">
            <a:off x="2427203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3" name="Rectangle 882"/>
          <p:cNvSpPr/>
          <p:nvPr/>
        </p:nvSpPr>
        <p:spPr>
          <a:xfrm rot="10800000">
            <a:off x="2279288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4" name="Rectangle 883"/>
          <p:cNvSpPr/>
          <p:nvPr/>
        </p:nvSpPr>
        <p:spPr>
          <a:xfrm rot="10800000">
            <a:off x="1983451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5" name="Rectangle 884"/>
          <p:cNvSpPr/>
          <p:nvPr/>
        </p:nvSpPr>
        <p:spPr>
          <a:xfrm rot="10800000">
            <a:off x="1539698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6" name="Rectangle 885"/>
          <p:cNvSpPr/>
          <p:nvPr/>
        </p:nvSpPr>
        <p:spPr>
          <a:xfrm rot="10800000">
            <a:off x="1687616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8" name="Rectangle 887"/>
          <p:cNvSpPr/>
          <p:nvPr/>
        </p:nvSpPr>
        <p:spPr>
          <a:xfrm rot="10800000">
            <a:off x="1243862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9" name="Rectangle 888"/>
          <p:cNvSpPr/>
          <p:nvPr/>
        </p:nvSpPr>
        <p:spPr>
          <a:xfrm rot="10800000">
            <a:off x="948026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0" name="Rectangle 889"/>
          <p:cNvSpPr/>
          <p:nvPr/>
        </p:nvSpPr>
        <p:spPr>
          <a:xfrm rot="10800000">
            <a:off x="1095945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1" name="Rectangle 890"/>
          <p:cNvSpPr/>
          <p:nvPr/>
        </p:nvSpPr>
        <p:spPr>
          <a:xfrm rot="10800000">
            <a:off x="800107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2" name="Rectangle 891"/>
          <p:cNvSpPr/>
          <p:nvPr/>
        </p:nvSpPr>
        <p:spPr>
          <a:xfrm rot="10800000">
            <a:off x="652189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3" name="Rectangle 892"/>
          <p:cNvSpPr/>
          <p:nvPr/>
        </p:nvSpPr>
        <p:spPr>
          <a:xfrm rot="10800000">
            <a:off x="356352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4" name="Rectangle 893"/>
          <p:cNvSpPr/>
          <p:nvPr/>
        </p:nvSpPr>
        <p:spPr>
          <a:xfrm rot="10800000">
            <a:off x="504271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6" name="Rectangle 895"/>
          <p:cNvSpPr/>
          <p:nvPr/>
        </p:nvSpPr>
        <p:spPr>
          <a:xfrm rot="10800000">
            <a:off x="726150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7" name="Rectangle 896"/>
          <p:cNvSpPr/>
          <p:nvPr/>
        </p:nvSpPr>
        <p:spPr>
          <a:xfrm rot="10800000">
            <a:off x="874068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8" name="Rectangle 897"/>
          <p:cNvSpPr/>
          <p:nvPr/>
        </p:nvSpPr>
        <p:spPr>
          <a:xfrm rot="10800000">
            <a:off x="652187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9" name="Rectangle 898"/>
          <p:cNvSpPr/>
          <p:nvPr/>
        </p:nvSpPr>
        <p:spPr>
          <a:xfrm rot="10800000">
            <a:off x="578231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0" name="Rectangle 899"/>
          <p:cNvSpPr/>
          <p:nvPr/>
        </p:nvSpPr>
        <p:spPr>
          <a:xfrm rot="10800000">
            <a:off x="948024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1" name="Rectangle 900"/>
          <p:cNvSpPr/>
          <p:nvPr/>
        </p:nvSpPr>
        <p:spPr>
          <a:xfrm rot="10800000">
            <a:off x="1021988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2" name="Rectangle 901"/>
          <p:cNvSpPr/>
          <p:nvPr/>
        </p:nvSpPr>
        <p:spPr>
          <a:xfrm rot="10800000">
            <a:off x="504270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3" name="Rectangle 902"/>
          <p:cNvSpPr/>
          <p:nvPr/>
        </p:nvSpPr>
        <p:spPr>
          <a:xfrm rot="10800000">
            <a:off x="430313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4" name="Rectangle 903"/>
          <p:cNvSpPr/>
          <p:nvPr/>
        </p:nvSpPr>
        <p:spPr>
          <a:xfrm rot="10800000">
            <a:off x="504270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7" name="Rectangle 906"/>
          <p:cNvSpPr/>
          <p:nvPr/>
        </p:nvSpPr>
        <p:spPr>
          <a:xfrm>
            <a:off x="2427206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9" name="Rectangle 908"/>
          <p:cNvSpPr/>
          <p:nvPr/>
        </p:nvSpPr>
        <p:spPr>
          <a:xfrm>
            <a:off x="2501165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0" name="Rectangle 909"/>
          <p:cNvSpPr/>
          <p:nvPr/>
        </p:nvSpPr>
        <p:spPr>
          <a:xfrm>
            <a:off x="1983453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1" name="Rectangle 910"/>
          <p:cNvSpPr/>
          <p:nvPr/>
        </p:nvSpPr>
        <p:spPr>
          <a:xfrm>
            <a:off x="2057413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2" name="Rectangle 911"/>
          <p:cNvSpPr/>
          <p:nvPr/>
        </p:nvSpPr>
        <p:spPr>
          <a:xfrm>
            <a:off x="1095945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3" name="Rectangle 912"/>
          <p:cNvSpPr/>
          <p:nvPr/>
        </p:nvSpPr>
        <p:spPr>
          <a:xfrm>
            <a:off x="948026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4" name="Rectangle 913"/>
          <p:cNvSpPr/>
          <p:nvPr/>
        </p:nvSpPr>
        <p:spPr>
          <a:xfrm rot="10800000">
            <a:off x="948024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5" name="Rectangle 914"/>
          <p:cNvSpPr/>
          <p:nvPr/>
        </p:nvSpPr>
        <p:spPr>
          <a:xfrm rot="10800000">
            <a:off x="1169907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6" name="Rectangle 915"/>
          <p:cNvSpPr/>
          <p:nvPr/>
        </p:nvSpPr>
        <p:spPr>
          <a:xfrm rot="10800000">
            <a:off x="874068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7" name="Rectangle 916"/>
          <p:cNvSpPr/>
          <p:nvPr/>
        </p:nvSpPr>
        <p:spPr>
          <a:xfrm rot="10800000">
            <a:off x="1095943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8" name="Rectangle 917"/>
          <p:cNvSpPr/>
          <p:nvPr/>
        </p:nvSpPr>
        <p:spPr>
          <a:xfrm rot="10800000">
            <a:off x="1243861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0" name="Rectangle 919"/>
          <p:cNvSpPr/>
          <p:nvPr/>
        </p:nvSpPr>
        <p:spPr>
          <a:xfrm>
            <a:off x="2131368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1" name="Rectangle 920"/>
          <p:cNvSpPr/>
          <p:nvPr/>
        </p:nvSpPr>
        <p:spPr>
          <a:xfrm>
            <a:off x="2057411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3" name="Rectangle 922"/>
          <p:cNvSpPr/>
          <p:nvPr/>
        </p:nvSpPr>
        <p:spPr>
          <a:xfrm>
            <a:off x="2279289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4" name="Rectangle 923"/>
          <p:cNvSpPr/>
          <p:nvPr/>
        </p:nvSpPr>
        <p:spPr>
          <a:xfrm rot="10800000">
            <a:off x="2057408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5" name="Rectangle 924"/>
          <p:cNvSpPr/>
          <p:nvPr/>
        </p:nvSpPr>
        <p:spPr>
          <a:xfrm rot="10800000">
            <a:off x="2501163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6" name="Rectangle 925"/>
          <p:cNvSpPr/>
          <p:nvPr/>
        </p:nvSpPr>
        <p:spPr>
          <a:xfrm rot="10800000">
            <a:off x="2427203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7" name="Rectangle 926"/>
          <p:cNvSpPr/>
          <p:nvPr/>
        </p:nvSpPr>
        <p:spPr>
          <a:xfrm>
            <a:off x="504274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8" name="Rectangle 927"/>
          <p:cNvSpPr/>
          <p:nvPr/>
        </p:nvSpPr>
        <p:spPr>
          <a:xfrm>
            <a:off x="578232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9" name="Rectangle 928"/>
          <p:cNvSpPr/>
          <p:nvPr/>
        </p:nvSpPr>
        <p:spPr>
          <a:xfrm>
            <a:off x="504273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0" name="Rectangle 929"/>
          <p:cNvSpPr/>
          <p:nvPr/>
        </p:nvSpPr>
        <p:spPr>
          <a:xfrm>
            <a:off x="430315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3" name="Rectangle 932"/>
          <p:cNvSpPr/>
          <p:nvPr/>
        </p:nvSpPr>
        <p:spPr>
          <a:xfrm rot="10800000">
            <a:off x="2501163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7" name="Rectangle 936"/>
          <p:cNvSpPr/>
          <p:nvPr/>
        </p:nvSpPr>
        <p:spPr>
          <a:xfrm rot="10800000">
            <a:off x="2279286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8" name="Rectangle 937"/>
          <p:cNvSpPr/>
          <p:nvPr/>
        </p:nvSpPr>
        <p:spPr>
          <a:xfrm rot="10800000">
            <a:off x="2205331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9" name="Rectangle 938"/>
          <p:cNvSpPr/>
          <p:nvPr/>
        </p:nvSpPr>
        <p:spPr>
          <a:xfrm rot="10800000">
            <a:off x="2353249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1" name="Rectangle 940"/>
          <p:cNvSpPr/>
          <p:nvPr/>
        </p:nvSpPr>
        <p:spPr>
          <a:xfrm rot="10800000">
            <a:off x="1909496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2" name="Rectangle 941"/>
          <p:cNvSpPr/>
          <p:nvPr/>
        </p:nvSpPr>
        <p:spPr>
          <a:xfrm rot="10800000">
            <a:off x="1983450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3" name="Rectangle 942"/>
          <p:cNvSpPr/>
          <p:nvPr/>
        </p:nvSpPr>
        <p:spPr>
          <a:xfrm rot="10800000">
            <a:off x="1835533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7" name="Rectangle 946"/>
          <p:cNvSpPr/>
          <p:nvPr/>
        </p:nvSpPr>
        <p:spPr>
          <a:xfrm rot="10800000">
            <a:off x="726150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8" name="Rectangle 947"/>
          <p:cNvSpPr/>
          <p:nvPr/>
        </p:nvSpPr>
        <p:spPr>
          <a:xfrm>
            <a:off x="1391781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9" name="Rectangle 948"/>
          <p:cNvSpPr/>
          <p:nvPr/>
        </p:nvSpPr>
        <p:spPr>
          <a:xfrm>
            <a:off x="1983451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0" name="Rectangle 949"/>
          <p:cNvSpPr/>
          <p:nvPr/>
        </p:nvSpPr>
        <p:spPr>
          <a:xfrm>
            <a:off x="2279286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1" name="Rectangle 950"/>
          <p:cNvSpPr/>
          <p:nvPr/>
        </p:nvSpPr>
        <p:spPr>
          <a:xfrm>
            <a:off x="1095949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2" name="Rectangle 951"/>
          <p:cNvSpPr/>
          <p:nvPr/>
        </p:nvSpPr>
        <p:spPr>
          <a:xfrm>
            <a:off x="1391785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3" name="Rectangle 952"/>
          <p:cNvSpPr/>
          <p:nvPr/>
        </p:nvSpPr>
        <p:spPr>
          <a:xfrm>
            <a:off x="652192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4" name="Rectangle 953"/>
          <p:cNvSpPr/>
          <p:nvPr/>
        </p:nvSpPr>
        <p:spPr>
          <a:xfrm>
            <a:off x="800108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5" name="Rectangle 954"/>
          <p:cNvSpPr/>
          <p:nvPr/>
        </p:nvSpPr>
        <p:spPr>
          <a:xfrm>
            <a:off x="726150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6" name="Rectangle 955"/>
          <p:cNvSpPr/>
          <p:nvPr/>
        </p:nvSpPr>
        <p:spPr>
          <a:xfrm>
            <a:off x="1021989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8" name="Rectangle 957"/>
          <p:cNvSpPr/>
          <p:nvPr/>
        </p:nvSpPr>
        <p:spPr>
          <a:xfrm>
            <a:off x="1095946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9" name="Rectangle 958"/>
          <p:cNvSpPr/>
          <p:nvPr/>
        </p:nvSpPr>
        <p:spPr>
          <a:xfrm>
            <a:off x="1391783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0" name="Rectangle 959"/>
          <p:cNvSpPr/>
          <p:nvPr/>
        </p:nvSpPr>
        <p:spPr>
          <a:xfrm>
            <a:off x="874069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1" name="Rectangle 960"/>
          <p:cNvSpPr/>
          <p:nvPr/>
        </p:nvSpPr>
        <p:spPr>
          <a:xfrm>
            <a:off x="800108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2" name="Rectangle 961"/>
          <p:cNvSpPr/>
          <p:nvPr/>
        </p:nvSpPr>
        <p:spPr>
          <a:xfrm>
            <a:off x="1317826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3" name="Rectangle 962"/>
          <p:cNvSpPr/>
          <p:nvPr/>
        </p:nvSpPr>
        <p:spPr>
          <a:xfrm>
            <a:off x="1391782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4" name="Rectangle 963"/>
          <p:cNvSpPr/>
          <p:nvPr/>
        </p:nvSpPr>
        <p:spPr>
          <a:xfrm>
            <a:off x="874069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5" name="Rectangle 964"/>
          <p:cNvSpPr/>
          <p:nvPr/>
        </p:nvSpPr>
        <p:spPr>
          <a:xfrm>
            <a:off x="1169908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6" name="Rectangle 965"/>
          <p:cNvSpPr/>
          <p:nvPr/>
        </p:nvSpPr>
        <p:spPr>
          <a:xfrm>
            <a:off x="1613661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7" name="Rectangle 966"/>
          <p:cNvSpPr/>
          <p:nvPr/>
        </p:nvSpPr>
        <p:spPr>
          <a:xfrm>
            <a:off x="1539698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8" name="Rectangle 967"/>
          <p:cNvSpPr/>
          <p:nvPr/>
        </p:nvSpPr>
        <p:spPr>
          <a:xfrm>
            <a:off x="1465742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9" name="Rectangle 968"/>
          <p:cNvSpPr/>
          <p:nvPr/>
        </p:nvSpPr>
        <p:spPr>
          <a:xfrm>
            <a:off x="1539701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0" name="Rectangle 969"/>
          <p:cNvSpPr/>
          <p:nvPr/>
        </p:nvSpPr>
        <p:spPr>
          <a:xfrm>
            <a:off x="1613661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1" name="Rectangle 970"/>
          <p:cNvSpPr/>
          <p:nvPr/>
        </p:nvSpPr>
        <p:spPr>
          <a:xfrm>
            <a:off x="1909496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2" name="Rectangle 971"/>
          <p:cNvSpPr/>
          <p:nvPr/>
        </p:nvSpPr>
        <p:spPr>
          <a:xfrm rot="10800000">
            <a:off x="2131369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3" name="Rectangle 972"/>
          <p:cNvSpPr/>
          <p:nvPr/>
        </p:nvSpPr>
        <p:spPr>
          <a:xfrm rot="10800000">
            <a:off x="1835534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4" name="Rectangle 973"/>
          <p:cNvSpPr/>
          <p:nvPr/>
        </p:nvSpPr>
        <p:spPr>
          <a:xfrm>
            <a:off x="726153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5" name="Rectangle 974"/>
          <p:cNvSpPr/>
          <p:nvPr/>
        </p:nvSpPr>
        <p:spPr>
          <a:xfrm>
            <a:off x="1761578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6" name="Rectangle 975"/>
          <p:cNvSpPr/>
          <p:nvPr/>
        </p:nvSpPr>
        <p:spPr>
          <a:xfrm rot="10800000">
            <a:off x="1391779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7" name="Rectangle 976"/>
          <p:cNvSpPr/>
          <p:nvPr/>
        </p:nvSpPr>
        <p:spPr>
          <a:xfrm rot="10800000">
            <a:off x="1465743" y="42880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8" name="Rectangle 977"/>
          <p:cNvSpPr/>
          <p:nvPr/>
        </p:nvSpPr>
        <p:spPr>
          <a:xfrm rot="10800000">
            <a:off x="1613661" y="51755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9" name="Rectangle 978"/>
          <p:cNvSpPr/>
          <p:nvPr/>
        </p:nvSpPr>
        <p:spPr>
          <a:xfrm rot="10800000">
            <a:off x="1613661" y="45838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0" name="Rectangle 979"/>
          <p:cNvSpPr/>
          <p:nvPr/>
        </p:nvSpPr>
        <p:spPr>
          <a:xfrm rot="10800000">
            <a:off x="1391779" y="47318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2" name="Rectangle 981"/>
          <p:cNvSpPr/>
          <p:nvPr/>
        </p:nvSpPr>
        <p:spPr>
          <a:xfrm rot="10800000">
            <a:off x="1687614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3" name="Rectangle 982"/>
          <p:cNvSpPr/>
          <p:nvPr/>
        </p:nvSpPr>
        <p:spPr>
          <a:xfrm rot="10800000">
            <a:off x="1613661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4" name="Rectangle 983"/>
          <p:cNvSpPr/>
          <p:nvPr/>
        </p:nvSpPr>
        <p:spPr>
          <a:xfrm rot="10800000">
            <a:off x="1465743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6" name="Rectangle 985"/>
          <p:cNvSpPr/>
          <p:nvPr/>
        </p:nvSpPr>
        <p:spPr>
          <a:xfrm rot="10800000">
            <a:off x="2205331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7" name="Rectangle 986"/>
          <p:cNvSpPr/>
          <p:nvPr/>
        </p:nvSpPr>
        <p:spPr>
          <a:xfrm rot="10800000">
            <a:off x="2131367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8" name="Rectangle 987"/>
          <p:cNvSpPr/>
          <p:nvPr/>
        </p:nvSpPr>
        <p:spPr>
          <a:xfrm>
            <a:off x="2870963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9" name="Rectangle 988"/>
          <p:cNvSpPr/>
          <p:nvPr/>
        </p:nvSpPr>
        <p:spPr>
          <a:xfrm>
            <a:off x="3166799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90" name="Rectangle 989"/>
          <p:cNvSpPr/>
          <p:nvPr/>
        </p:nvSpPr>
        <p:spPr>
          <a:xfrm>
            <a:off x="3018881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6" name="Rectangle 1005"/>
          <p:cNvSpPr/>
          <p:nvPr/>
        </p:nvSpPr>
        <p:spPr>
          <a:xfrm>
            <a:off x="3610556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7" name="Rectangle 1006"/>
          <p:cNvSpPr/>
          <p:nvPr/>
        </p:nvSpPr>
        <p:spPr>
          <a:xfrm>
            <a:off x="3906390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8" name="Rectangle 1007"/>
          <p:cNvSpPr/>
          <p:nvPr/>
        </p:nvSpPr>
        <p:spPr>
          <a:xfrm>
            <a:off x="4054308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0" name="Rectangle 1009"/>
          <p:cNvSpPr/>
          <p:nvPr/>
        </p:nvSpPr>
        <p:spPr>
          <a:xfrm>
            <a:off x="4941810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2" name="Rectangle 1011"/>
          <p:cNvSpPr/>
          <p:nvPr/>
        </p:nvSpPr>
        <p:spPr>
          <a:xfrm>
            <a:off x="2723045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3" name="Rectangle 1012"/>
          <p:cNvSpPr/>
          <p:nvPr/>
        </p:nvSpPr>
        <p:spPr>
          <a:xfrm>
            <a:off x="5089728" y="29567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5" name="Rectangle 1014"/>
          <p:cNvSpPr/>
          <p:nvPr/>
        </p:nvSpPr>
        <p:spPr>
          <a:xfrm rot="10800000">
            <a:off x="4498064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6" name="Rectangle 1015"/>
          <p:cNvSpPr/>
          <p:nvPr/>
        </p:nvSpPr>
        <p:spPr>
          <a:xfrm rot="10800000">
            <a:off x="4350146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7" name="Rectangle 1016"/>
          <p:cNvSpPr/>
          <p:nvPr/>
        </p:nvSpPr>
        <p:spPr>
          <a:xfrm rot="10800000">
            <a:off x="4202228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8" name="Rectangle 1017"/>
          <p:cNvSpPr/>
          <p:nvPr/>
        </p:nvSpPr>
        <p:spPr>
          <a:xfrm rot="10800000">
            <a:off x="3758475" y="50276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2" name="Rectangle 1021"/>
          <p:cNvSpPr/>
          <p:nvPr/>
        </p:nvSpPr>
        <p:spPr>
          <a:xfrm rot="10800000">
            <a:off x="5089732" y="5027645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4" name="Rectangle 1023"/>
          <p:cNvSpPr/>
          <p:nvPr/>
        </p:nvSpPr>
        <p:spPr>
          <a:xfrm>
            <a:off x="3240760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5" name="Rectangle 1024"/>
          <p:cNvSpPr/>
          <p:nvPr/>
        </p:nvSpPr>
        <p:spPr>
          <a:xfrm>
            <a:off x="2870966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6" name="Rectangle 1025"/>
          <p:cNvSpPr/>
          <p:nvPr/>
        </p:nvSpPr>
        <p:spPr>
          <a:xfrm>
            <a:off x="3832436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7" name="Rectangle 1026"/>
          <p:cNvSpPr/>
          <p:nvPr/>
        </p:nvSpPr>
        <p:spPr>
          <a:xfrm>
            <a:off x="3684518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8" name="Rectangle 1027"/>
          <p:cNvSpPr/>
          <p:nvPr/>
        </p:nvSpPr>
        <p:spPr>
          <a:xfrm>
            <a:off x="3314720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9" name="Rectangle 1028"/>
          <p:cNvSpPr/>
          <p:nvPr/>
        </p:nvSpPr>
        <p:spPr>
          <a:xfrm>
            <a:off x="3610560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0" name="Rectangle 1029"/>
          <p:cNvSpPr/>
          <p:nvPr/>
        </p:nvSpPr>
        <p:spPr>
          <a:xfrm>
            <a:off x="4128270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1" name="Rectangle 1030"/>
          <p:cNvSpPr/>
          <p:nvPr/>
        </p:nvSpPr>
        <p:spPr>
          <a:xfrm>
            <a:off x="4424106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2" name="Rectangle 1031"/>
          <p:cNvSpPr/>
          <p:nvPr/>
        </p:nvSpPr>
        <p:spPr>
          <a:xfrm>
            <a:off x="4276188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3" name="Rectangle 1032"/>
          <p:cNvSpPr/>
          <p:nvPr/>
        </p:nvSpPr>
        <p:spPr>
          <a:xfrm>
            <a:off x="4054312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4" name="Rectangle 1033"/>
          <p:cNvSpPr/>
          <p:nvPr/>
        </p:nvSpPr>
        <p:spPr>
          <a:xfrm>
            <a:off x="4350147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5" name="Rectangle 1034"/>
          <p:cNvSpPr/>
          <p:nvPr/>
        </p:nvSpPr>
        <p:spPr>
          <a:xfrm>
            <a:off x="4202229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6" name="Rectangle 1035"/>
          <p:cNvSpPr/>
          <p:nvPr/>
        </p:nvSpPr>
        <p:spPr>
          <a:xfrm>
            <a:off x="4719942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7" name="Rectangle 1036"/>
          <p:cNvSpPr/>
          <p:nvPr/>
        </p:nvSpPr>
        <p:spPr>
          <a:xfrm>
            <a:off x="5015773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8" name="Rectangle 1037"/>
          <p:cNvSpPr/>
          <p:nvPr/>
        </p:nvSpPr>
        <p:spPr>
          <a:xfrm>
            <a:off x="4498065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9" name="Rectangle 1038"/>
          <p:cNvSpPr/>
          <p:nvPr/>
        </p:nvSpPr>
        <p:spPr>
          <a:xfrm>
            <a:off x="2723047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0" name="Rectangle 1039"/>
          <p:cNvSpPr/>
          <p:nvPr/>
        </p:nvSpPr>
        <p:spPr>
          <a:xfrm>
            <a:off x="5089732" y="3252634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1" name="Rectangle 1040"/>
          <p:cNvSpPr/>
          <p:nvPr/>
        </p:nvSpPr>
        <p:spPr>
          <a:xfrm>
            <a:off x="5163690" y="3400552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2" name="Rectangle 1041"/>
          <p:cNvSpPr/>
          <p:nvPr/>
        </p:nvSpPr>
        <p:spPr>
          <a:xfrm>
            <a:off x="2797007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3" name="Rectangle 1042"/>
          <p:cNvSpPr/>
          <p:nvPr/>
        </p:nvSpPr>
        <p:spPr>
          <a:xfrm>
            <a:off x="3092845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4" name="Rectangle 1043"/>
          <p:cNvSpPr/>
          <p:nvPr/>
        </p:nvSpPr>
        <p:spPr>
          <a:xfrm>
            <a:off x="3166800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6" name="Rectangle 1045"/>
          <p:cNvSpPr/>
          <p:nvPr/>
        </p:nvSpPr>
        <p:spPr>
          <a:xfrm>
            <a:off x="3388681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7" name="Rectangle 1046"/>
          <p:cNvSpPr/>
          <p:nvPr/>
        </p:nvSpPr>
        <p:spPr>
          <a:xfrm>
            <a:off x="3536600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8" name="Rectangle 1047"/>
          <p:cNvSpPr/>
          <p:nvPr/>
        </p:nvSpPr>
        <p:spPr>
          <a:xfrm>
            <a:off x="3832435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9" name="Rectangle 1048"/>
          <p:cNvSpPr/>
          <p:nvPr/>
        </p:nvSpPr>
        <p:spPr>
          <a:xfrm>
            <a:off x="3314720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0" name="Rectangle 1049"/>
          <p:cNvSpPr/>
          <p:nvPr/>
        </p:nvSpPr>
        <p:spPr>
          <a:xfrm>
            <a:off x="3610558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1" name="Rectangle 1050"/>
          <p:cNvSpPr/>
          <p:nvPr/>
        </p:nvSpPr>
        <p:spPr>
          <a:xfrm>
            <a:off x="4128270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2" name="Rectangle 1051"/>
          <p:cNvSpPr/>
          <p:nvPr/>
        </p:nvSpPr>
        <p:spPr>
          <a:xfrm>
            <a:off x="4276187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3" name="Rectangle 1052"/>
          <p:cNvSpPr/>
          <p:nvPr/>
        </p:nvSpPr>
        <p:spPr>
          <a:xfrm>
            <a:off x="3906392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5" name="Rectangle 1054"/>
          <p:cNvSpPr/>
          <p:nvPr/>
        </p:nvSpPr>
        <p:spPr>
          <a:xfrm>
            <a:off x="4202228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6" name="Rectangle 1055"/>
          <p:cNvSpPr/>
          <p:nvPr/>
        </p:nvSpPr>
        <p:spPr>
          <a:xfrm>
            <a:off x="4572023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7" name="Rectangle 1056"/>
          <p:cNvSpPr/>
          <p:nvPr/>
        </p:nvSpPr>
        <p:spPr>
          <a:xfrm>
            <a:off x="5015772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8" name="Rectangle 1057"/>
          <p:cNvSpPr/>
          <p:nvPr/>
        </p:nvSpPr>
        <p:spPr>
          <a:xfrm>
            <a:off x="4867855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9" name="Rectangle 1058"/>
          <p:cNvSpPr/>
          <p:nvPr/>
        </p:nvSpPr>
        <p:spPr>
          <a:xfrm>
            <a:off x="4498063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0" name="Rectangle 1059"/>
          <p:cNvSpPr/>
          <p:nvPr/>
        </p:nvSpPr>
        <p:spPr>
          <a:xfrm>
            <a:off x="4645981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1" name="Rectangle 1060"/>
          <p:cNvSpPr/>
          <p:nvPr/>
        </p:nvSpPr>
        <p:spPr>
          <a:xfrm>
            <a:off x="4941812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2" name="Rectangle 1061"/>
          <p:cNvSpPr/>
          <p:nvPr/>
        </p:nvSpPr>
        <p:spPr>
          <a:xfrm>
            <a:off x="4793895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3" name="Rectangle 1062"/>
          <p:cNvSpPr/>
          <p:nvPr/>
        </p:nvSpPr>
        <p:spPr>
          <a:xfrm>
            <a:off x="2723047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4" name="Rectangle 1063"/>
          <p:cNvSpPr/>
          <p:nvPr/>
        </p:nvSpPr>
        <p:spPr>
          <a:xfrm>
            <a:off x="5089730" y="3548470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5" name="Rectangle 1064"/>
          <p:cNvSpPr/>
          <p:nvPr/>
        </p:nvSpPr>
        <p:spPr>
          <a:xfrm>
            <a:off x="5163690" y="3696387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6" name="Rectangle 1065"/>
          <p:cNvSpPr/>
          <p:nvPr/>
        </p:nvSpPr>
        <p:spPr>
          <a:xfrm>
            <a:off x="2797007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7" name="Rectangle 1066"/>
          <p:cNvSpPr/>
          <p:nvPr/>
        </p:nvSpPr>
        <p:spPr>
          <a:xfrm rot="10800000">
            <a:off x="4867851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8" name="Rectangle 1067"/>
          <p:cNvSpPr/>
          <p:nvPr/>
        </p:nvSpPr>
        <p:spPr>
          <a:xfrm rot="10800000">
            <a:off x="4572018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9" name="Rectangle 1068"/>
          <p:cNvSpPr/>
          <p:nvPr/>
        </p:nvSpPr>
        <p:spPr>
          <a:xfrm rot="10800000">
            <a:off x="4719936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0" name="Rectangle 1069"/>
          <p:cNvSpPr/>
          <p:nvPr/>
        </p:nvSpPr>
        <p:spPr>
          <a:xfrm rot="10800000">
            <a:off x="4276183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1" name="Rectangle 1070"/>
          <p:cNvSpPr/>
          <p:nvPr/>
        </p:nvSpPr>
        <p:spPr>
          <a:xfrm rot="10800000">
            <a:off x="4128270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3" name="Rectangle 1072"/>
          <p:cNvSpPr/>
          <p:nvPr/>
        </p:nvSpPr>
        <p:spPr>
          <a:xfrm rot="10800000">
            <a:off x="3684518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5" name="Rectangle 1074"/>
          <p:cNvSpPr/>
          <p:nvPr/>
        </p:nvSpPr>
        <p:spPr>
          <a:xfrm rot="10800000">
            <a:off x="2797005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6" name="Rectangle 1075"/>
          <p:cNvSpPr/>
          <p:nvPr/>
        </p:nvSpPr>
        <p:spPr>
          <a:xfrm rot="10800000">
            <a:off x="2944923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7" name="Rectangle 1076"/>
          <p:cNvSpPr/>
          <p:nvPr/>
        </p:nvSpPr>
        <p:spPr>
          <a:xfrm rot="10800000">
            <a:off x="5163687" y="5175563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8" name="Rectangle 1077"/>
          <p:cNvSpPr/>
          <p:nvPr/>
        </p:nvSpPr>
        <p:spPr>
          <a:xfrm>
            <a:off x="2944923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9" name="Rectangle 1078"/>
          <p:cNvSpPr/>
          <p:nvPr/>
        </p:nvSpPr>
        <p:spPr>
          <a:xfrm>
            <a:off x="3240758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0" name="Rectangle 1079"/>
          <p:cNvSpPr/>
          <p:nvPr/>
        </p:nvSpPr>
        <p:spPr>
          <a:xfrm>
            <a:off x="3092839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1" name="Rectangle 1080"/>
          <p:cNvSpPr/>
          <p:nvPr/>
        </p:nvSpPr>
        <p:spPr>
          <a:xfrm>
            <a:off x="3388679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2" name="Rectangle 1081"/>
          <p:cNvSpPr/>
          <p:nvPr/>
        </p:nvSpPr>
        <p:spPr>
          <a:xfrm>
            <a:off x="3536598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3" name="Rectangle 1082"/>
          <p:cNvSpPr/>
          <p:nvPr/>
        </p:nvSpPr>
        <p:spPr>
          <a:xfrm>
            <a:off x="3684516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4" name="Rectangle 1083"/>
          <p:cNvSpPr/>
          <p:nvPr/>
        </p:nvSpPr>
        <p:spPr>
          <a:xfrm>
            <a:off x="3980351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5" name="Rectangle 1084"/>
          <p:cNvSpPr/>
          <p:nvPr/>
        </p:nvSpPr>
        <p:spPr>
          <a:xfrm>
            <a:off x="4128268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6" name="Rectangle 1085"/>
          <p:cNvSpPr/>
          <p:nvPr/>
        </p:nvSpPr>
        <p:spPr>
          <a:xfrm>
            <a:off x="4276186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7" name="Rectangle 1086"/>
          <p:cNvSpPr/>
          <p:nvPr/>
        </p:nvSpPr>
        <p:spPr>
          <a:xfrm>
            <a:off x="4572022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9" name="Rectangle 1088"/>
          <p:cNvSpPr/>
          <p:nvPr/>
        </p:nvSpPr>
        <p:spPr>
          <a:xfrm>
            <a:off x="5015771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0" name="Rectangle 1089"/>
          <p:cNvSpPr/>
          <p:nvPr/>
        </p:nvSpPr>
        <p:spPr>
          <a:xfrm>
            <a:off x="4867855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1" name="Rectangle 1090"/>
          <p:cNvSpPr/>
          <p:nvPr/>
        </p:nvSpPr>
        <p:spPr>
          <a:xfrm>
            <a:off x="5163689" y="310471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2" name="Rectangle 1091"/>
          <p:cNvSpPr/>
          <p:nvPr/>
        </p:nvSpPr>
        <p:spPr>
          <a:xfrm>
            <a:off x="2797006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3" name="Rectangle 1092"/>
          <p:cNvSpPr/>
          <p:nvPr/>
        </p:nvSpPr>
        <p:spPr>
          <a:xfrm rot="10800000">
            <a:off x="4867855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4" name="Rectangle 1093"/>
          <p:cNvSpPr/>
          <p:nvPr/>
        </p:nvSpPr>
        <p:spPr>
          <a:xfrm rot="10800000">
            <a:off x="4424106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5" name="Rectangle 1094"/>
          <p:cNvSpPr/>
          <p:nvPr/>
        </p:nvSpPr>
        <p:spPr>
          <a:xfrm rot="10800000">
            <a:off x="4128270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6" name="Rectangle 1095"/>
          <p:cNvSpPr/>
          <p:nvPr/>
        </p:nvSpPr>
        <p:spPr>
          <a:xfrm rot="10800000">
            <a:off x="3684518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7" name="Rectangle 1096"/>
          <p:cNvSpPr/>
          <p:nvPr/>
        </p:nvSpPr>
        <p:spPr>
          <a:xfrm rot="10800000">
            <a:off x="3388680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8" name="Rectangle 1097"/>
          <p:cNvSpPr/>
          <p:nvPr/>
        </p:nvSpPr>
        <p:spPr>
          <a:xfrm rot="10800000">
            <a:off x="3240760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9" name="Rectangle 1098"/>
          <p:cNvSpPr/>
          <p:nvPr/>
        </p:nvSpPr>
        <p:spPr>
          <a:xfrm rot="10800000">
            <a:off x="3092843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0" name="Rectangle 1099"/>
          <p:cNvSpPr/>
          <p:nvPr/>
        </p:nvSpPr>
        <p:spPr>
          <a:xfrm rot="10800000">
            <a:off x="2944923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1" name="Rectangle 1100"/>
          <p:cNvSpPr/>
          <p:nvPr/>
        </p:nvSpPr>
        <p:spPr>
          <a:xfrm rot="10800000">
            <a:off x="5015773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2" name="Rectangle 1101"/>
          <p:cNvSpPr/>
          <p:nvPr/>
        </p:nvSpPr>
        <p:spPr>
          <a:xfrm rot="10800000">
            <a:off x="5163692" y="4879728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3" name="Rectangle 1102"/>
          <p:cNvSpPr/>
          <p:nvPr/>
        </p:nvSpPr>
        <p:spPr>
          <a:xfrm rot="10800000">
            <a:off x="4793895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4" name="Rectangle 1103"/>
          <p:cNvSpPr/>
          <p:nvPr/>
        </p:nvSpPr>
        <p:spPr>
          <a:xfrm rot="10800000">
            <a:off x="4498060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6" name="Rectangle 1105"/>
          <p:cNvSpPr/>
          <p:nvPr/>
        </p:nvSpPr>
        <p:spPr>
          <a:xfrm rot="10800000">
            <a:off x="4054307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7" name="Rectangle 1106"/>
          <p:cNvSpPr/>
          <p:nvPr/>
        </p:nvSpPr>
        <p:spPr>
          <a:xfrm rot="10800000">
            <a:off x="3610553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8" name="Rectangle 1107"/>
          <p:cNvSpPr/>
          <p:nvPr/>
        </p:nvSpPr>
        <p:spPr>
          <a:xfrm rot="10800000">
            <a:off x="3314716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9" name="Rectangle 1108"/>
          <p:cNvSpPr/>
          <p:nvPr/>
        </p:nvSpPr>
        <p:spPr>
          <a:xfrm rot="10800000">
            <a:off x="3462635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0" name="Rectangle 1109"/>
          <p:cNvSpPr/>
          <p:nvPr/>
        </p:nvSpPr>
        <p:spPr>
          <a:xfrm rot="10800000">
            <a:off x="3166797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1" name="Rectangle 1110"/>
          <p:cNvSpPr/>
          <p:nvPr/>
        </p:nvSpPr>
        <p:spPr>
          <a:xfrm rot="10800000">
            <a:off x="3018879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2" name="Rectangle 1111"/>
          <p:cNvSpPr/>
          <p:nvPr/>
        </p:nvSpPr>
        <p:spPr>
          <a:xfrm rot="10800000">
            <a:off x="2723042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3" name="Rectangle 1112"/>
          <p:cNvSpPr/>
          <p:nvPr/>
        </p:nvSpPr>
        <p:spPr>
          <a:xfrm rot="10800000">
            <a:off x="5089727" y="4731810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4" name="Rectangle 1113"/>
          <p:cNvSpPr/>
          <p:nvPr/>
        </p:nvSpPr>
        <p:spPr>
          <a:xfrm rot="10800000">
            <a:off x="4941810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5" name="Rectangle 1114"/>
          <p:cNvSpPr/>
          <p:nvPr/>
        </p:nvSpPr>
        <p:spPr>
          <a:xfrm rot="10800000">
            <a:off x="4572023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6" name="Rectangle 1115"/>
          <p:cNvSpPr/>
          <p:nvPr/>
        </p:nvSpPr>
        <p:spPr>
          <a:xfrm rot="10800000">
            <a:off x="4719941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7" name="Rectangle 1116"/>
          <p:cNvSpPr/>
          <p:nvPr/>
        </p:nvSpPr>
        <p:spPr>
          <a:xfrm rot="10800000">
            <a:off x="4424106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8" name="Rectangle 1117"/>
          <p:cNvSpPr/>
          <p:nvPr/>
        </p:nvSpPr>
        <p:spPr>
          <a:xfrm rot="10800000">
            <a:off x="4128270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9" name="Rectangle 1118"/>
          <p:cNvSpPr/>
          <p:nvPr/>
        </p:nvSpPr>
        <p:spPr>
          <a:xfrm rot="10800000">
            <a:off x="3832435" y="458389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0" name="Rectangle 1119"/>
          <p:cNvSpPr/>
          <p:nvPr/>
        </p:nvSpPr>
        <p:spPr>
          <a:xfrm rot="10800000">
            <a:off x="3684518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1" name="Rectangle 1120"/>
          <p:cNvSpPr/>
          <p:nvPr/>
        </p:nvSpPr>
        <p:spPr>
          <a:xfrm rot="10800000">
            <a:off x="3536599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2" name="Rectangle 1121"/>
          <p:cNvSpPr/>
          <p:nvPr/>
        </p:nvSpPr>
        <p:spPr>
          <a:xfrm rot="10800000">
            <a:off x="3240760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3" name="Rectangle 1122"/>
          <p:cNvSpPr/>
          <p:nvPr/>
        </p:nvSpPr>
        <p:spPr>
          <a:xfrm rot="10800000">
            <a:off x="3092843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4" name="Rectangle 1123"/>
          <p:cNvSpPr/>
          <p:nvPr/>
        </p:nvSpPr>
        <p:spPr>
          <a:xfrm rot="10800000">
            <a:off x="2797005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5" name="Rectangle 1124"/>
          <p:cNvSpPr/>
          <p:nvPr/>
        </p:nvSpPr>
        <p:spPr>
          <a:xfrm rot="10800000">
            <a:off x="5163692" y="458389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6" name="Rectangle 1125"/>
          <p:cNvSpPr/>
          <p:nvPr/>
        </p:nvSpPr>
        <p:spPr>
          <a:xfrm rot="10800000">
            <a:off x="4645977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7" name="Rectangle 1126"/>
          <p:cNvSpPr/>
          <p:nvPr/>
        </p:nvSpPr>
        <p:spPr>
          <a:xfrm rot="10800000">
            <a:off x="4350142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8" name="Rectangle 1127"/>
          <p:cNvSpPr/>
          <p:nvPr/>
        </p:nvSpPr>
        <p:spPr>
          <a:xfrm rot="10800000">
            <a:off x="4202224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9" name="Rectangle 1128"/>
          <p:cNvSpPr/>
          <p:nvPr/>
        </p:nvSpPr>
        <p:spPr>
          <a:xfrm rot="10800000">
            <a:off x="3906389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0" name="Rectangle 1129"/>
          <p:cNvSpPr/>
          <p:nvPr/>
        </p:nvSpPr>
        <p:spPr>
          <a:xfrm rot="10800000">
            <a:off x="3610553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1" name="Rectangle 1130"/>
          <p:cNvSpPr/>
          <p:nvPr/>
        </p:nvSpPr>
        <p:spPr>
          <a:xfrm rot="10800000">
            <a:off x="3462635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2" name="Rectangle 1131"/>
          <p:cNvSpPr/>
          <p:nvPr/>
        </p:nvSpPr>
        <p:spPr>
          <a:xfrm rot="10800000">
            <a:off x="3166797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3" name="Rectangle 1132"/>
          <p:cNvSpPr/>
          <p:nvPr/>
        </p:nvSpPr>
        <p:spPr>
          <a:xfrm rot="10800000">
            <a:off x="2723042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4" name="Rectangle 1133"/>
          <p:cNvSpPr/>
          <p:nvPr/>
        </p:nvSpPr>
        <p:spPr>
          <a:xfrm rot="10800000">
            <a:off x="2870962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5" name="Rectangle 1134"/>
          <p:cNvSpPr/>
          <p:nvPr/>
        </p:nvSpPr>
        <p:spPr>
          <a:xfrm rot="10800000">
            <a:off x="5089727" y="4435975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6" name="Rectangle 1135"/>
          <p:cNvSpPr/>
          <p:nvPr/>
        </p:nvSpPr>
        <p:spPr>
          <a:xfrm rot="10800000">
            <a:off x="4941810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7" name="Rectangle 1136"/>
          <p:cNvSpPr/>
          <p:nvPr/>
        </p:nvSpPr>
        <p:spPr>
          <a:xfrm>
            <a:off x="2944924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8" name="Rectangle 1137"/>
          <p:cNvSpPr/>
          <p:nvPr/>
        </p:nvSpPr>
        <p:spPr>
          <a:xfrm>
            <a:off x="3018883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9" name="Rectangle 1138"/>
          <p:cNvSpPr/>
          <p:nvPr/>
        </p:nvSpPr>
        <p:spPr>
          <a:xfrm>
            <a:off x="3388681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0" name="Rectangle 1139"/>
          <p:cNvSpPr/>
          <p:nvPr/>
        </p:nvSpPr>
        <p:spPr>
          <a:xfrm>
            <a:off x="3832435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1" name="Rectangle 1140"/>
          <p:cNvSpPr/>
          <p:nvPr/>
        </p:nvSpPr>
        <p:spPr>
          <a:xfrm>
            <a:off x="3684518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2" name="Rectangle 1141"/>
          <p:cNvSpPr/>
          <p:nvPr/>
        </p:nvSpPr>
        <p:spPr>
          <a:xfrm>
            <a:off x="3314719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3" name="Rectangle 1142"/>
          <p:cNvSpPr/>
          <p:nvPr/>
        </p:nvSpPr>
        <p:spPr>
          <a:xfrm>
            <a:off x="3462638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4" name="Rectangle 1143"/>
          <p:cNvSpPr/>
          <p:nvPr/>
        </p:nvSpPr>
        <p:spPr>
          <a:xfrm>
            <a:off x="3610557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5" name="Rectangle 1144"/>
          <p:cNvSpPr/>
          <p:nvPr/>
        </p:nvSpPr>
        <p:spPr>
          <a:xfrm>
            <a:off x="3980353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6" name="Rectangle 1145"/>
          <p:cNvSpPr/>
          <p:nvPr/>
        </p:nvSpPr>
        <p:spPr>
          <a:xfrm>
            <a:off x="4424106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7" name="Rectangle 1146"/>
          <p:cNvSpPr/>
          <p:nvPr/>
        </p:nvSpPr>
        <p:spPr>
          <a:xfrm>
            <a:off x="4054310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0" name="Rectangle 1149"/>
          <p:cNvSpPr/>
          <p:nvPr/>
        </p:nvSpPr>
        <p:spPr>
          <a:xfrm>
            <a:off x="4572024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1" name="Rectangle 1150"/>
          <p:cNvSpPr/>
          <p:nvPr/>
        </p:nvSpPr>
        <p:spPr>
          <a:xfrm>
            <a:off x="4719942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2" name="Rectangle 1151"/>
          <p:cNvSpPr/>
          <p:nvPr/>
        </p:nvSpPr>
        <p:spPr>
          <a:xfrm>
            <a:off x="5015773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3" name="Rectangle 1152"/>
          <p:cNvSpPr/>
          <p:nvPr/>
        </p:nvSpPr>
        <p:spPr>
          <a:xfrm>
            <a:off x="4867857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4" name="Rectangle 1153"/>
          <p:cNvSpPr/>
          <p:nvPr/>
        </p:nvSpPr>
        <p:spPr>
          <a:xfrm>
            <a:off x="4498063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5" name="Rectangle 1154"/>
          <p:cNvSpPr/>
          <p:nvPr/>
        </p:nvSpPr>
        <p:spPr>
          <a:xfrm>
            <a:off x="4941812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6" name="Rectangle 1155"/>
          <p:cNvSpPr/>
          <p:nvPr/>
        </p:nvSpPr>
        <p:spPr>
          <a:xfrm>
            <a:off x="4793895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8" name="Rectangle 1157"/>
          <p:cNvSpPr/>
          <p:nvPr/>
        </p:nvSpPr>
        <p:spPr>
          <a:xfrm>
            <a:off x="5089730" y="3844305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9" name="Rectangle 1158"/>
          <p:cNvSpPr/>
          <p:nvPr/>
        </p:nvSpPr>
        <p:spPr>
          <a:xfrm>
            <a:off x="5163690" y="3992222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0" name="Rectangle 1159"/>
          <p:cNvSpPr/>
          <p:nvPr/>
        </p:nvSpPr>
        <p:spPr>
          <a:xfrm rot="10800000">
            <a:off x="4719941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1" name="Rectangle 1160"/>
          <p:cNvSpPr/>
          <p:nvPr/>
        </p:nvSpPr>
        <p:spPr>
          <a:xfrm rot="10800000">
            <a:off x="4424106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2" name="Rectangle 1161"/>
          <p:cNvSpPr/>
          <p:nvPr/>
        </p:nvSpPr>
        <p:spPr>
          <a:xfrm rot="10800000">
            <a:off x="4276188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3" name="Rectangle 1162"/>
          <p:cNvSpPr/>
          <p:nvPr/>
        </p:nvSpPr>
        <p:spPr>
          <a:xfrm rot="10800000">
            <a:off x="4128270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4" name="Rectangle 1163"/>
          <p:cNvSpPr/>
          <p:nvPr/>
        </p:nvSpPr>
        <p:spPr>
          <a:xfrm rot="10800000">
            <a:off x="3684518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5" name="Rectangle 1164"/>
          <p:cNvSpPr/>
          <p:nvPr/>
        </p:nvSpPr>
        <p:spPr>
          <a:xfrm rot="10800000">
            <a:off x="3388680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7" name="Rectangle 1166"/>
          <p:cNvSpPr/>
          <p:nvPr/>
        </p:nvSpPr>
        <p:spPr>
          <a:xfrm rot="10800000">
            <a:off x="2797005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9" name="Rectangle 1168"/>
          <p:cNvSpPr/>
          <p:nvPr/>
        </p:nvSpPr>
        <p:spPr>
          <a:xfrm rot="10800000">
            <a:off x="5163692" y="4288057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0" name="Rectangle 1169"/>
          <p:cNvSpPr/>
          <p:nvPr/>
        </p:nvSpPr>
        <p:spPr>
          <a:xfrm rot="10800000">
            <a:off x="4793895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1" name="Rectangle 1170"/>
          <p:cNvSpPr/>
          <p:nvPr/>
        </p:nvSpPr>
        <p:spPr>
          <a:xfrm rot="10800000">
            <a:off x="4645980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2" name="Rectangle 1171"/>
          <p:cNvSpPr/>
          <p:nvPr/>
        </p:nvSpPr>
        <p:spPr>
          <a:xfrm rot="10800000">
            <a:off x="4350143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3" name="Rectangle 1172"/>
          <p:cNvSpPr/>
          <p:nvPr/>
        </p:nvSpPr>
        <p:spPr>
          <a:xfrm rot="10800000">
            <a:off x="3906390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4" name="Rectangle 1173"/>
          <p:cNvSpPr/>
          <p:nvPr/>
        </p:nvSpPr>
        <p:spPr>
          <a:xfrm rot="10800000">
            <a:off x="4054308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5" name="Rectangle 1174"/>
          <p:cNvSpPr/>
          <p:nvPr/>
        </p:nvSpPr>
        <p:spPr>
          <a:xfrm rot="10800000">
            <a:off x="3758471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6" name="Rectangle 1175"/>
          <p:cNvSpPr/>
          <p:nvPr/>
        </p:nvSpPr>
        <p:spPr>
          <a:xfrm rot="10800000">
            <a:off x="3610554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7" name="Rectangle 1176"/>
          <p:cNvSpPr/>
          <p:nvPr/>
        </p:nvSpPr>
        <p:spPr>
          <a:xfrm rot="10800000">
            <a:off x="3314718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8" name="Rectangle 1177"/>
          <p:cNvSpPr/>
          <p:nvPr/>
        </p:nvSpPr>
        <p:spPr>
          <a:xfrm rot="10800000">
            <a:off x="3462637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9" name="Rectangle 1178"/>
          <p:cNvSpPr/>
          <p:nvPr/>
        </p:nvSpPr>
        <p:spPr>
          <a:xfrm rot="10800000">
            <a:off x="3166799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0" name="Rectangle 1179"/>
          <p:cNvSpPr/>
          <p:nvPr/>
        </p:nvSpPr>
        <p:spPr>
          <a:xfrm rot="10800000">
            <a:off x="3018881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1" name="Rectangle 1180"/>
          <p:cNvSpPr/>
          <p:nvPr/>
        </p:nvSpPr>
        <p:spPr>
          <a:xfrm rot="10800000">
            <a:off x="2723044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2" name="Rectangle 1181"/>
          <p:cNvSpPr/>
          <p:nvPr/>
        </p:nvSpPr>
        <p:spPr>
          <a:xfrm rot="10800000">
            <a:off x="2870963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3" name="Rectangle 1182"/>
          <p:cNvSpPr/>
          <p:nvPr/>
        </p:nvSpPr>
        <p:spPr>
          <a:xfrm rot="10800000">
            <a:off x="5089730" y="4140139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4" name="Rectangle 1183"/>
          <p:cNvSpPr/>
          <p:nvPr/>
        </p:nvSpPr>
        <p:spPr>
          <a:xfrm rot="10800000">
            <a:off x="3092843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5" name="Rectangle 1184"/>
          <p:cNvSpPr/>
          <p:nvPr/>
        </p:nvSpPr>
        <p:spPr>
          <a:xfrm rot="10800000">
            <a:off x="3240760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6" name="Rectangle 1185"/>
          <p:cNvSpPr/>
          <p:nvPr/>
        </p:nvSpPr>
        <p:spPr>
          <a:xfrm rot="10800000">
            <a:off x="3018879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7" name="Rectangle 1186"/>
          <p:cNvSpPr/>
          <p:nvPr/>
        </p:nvSpPr>
        <p:spPr>
          <a:xfrm rot="10800000">
            <a:off x="2944923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8" name="Rectangle 1187"/>
          <p:cNvSpPr/>
          <p:nvPr/>
        </p:nvSpPr>
        <p:spPr>
          <a:xfrm rot="10800000">
            <a:off x="3314716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9" name="Rectangle 1188"/>
          <p:cNvSpPr/>
          <p:nvPr/>
        </p:nvSpPr>
        <p:spPr>
          <a:xfrm rot="10800000">
            <a:off x="3388680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0" name="Rectangle 1189"/>
          <p:cNvSpPr/>
          <p:nvPr/>
        </p:nvSpPr>
        <p:spPr>
          <a:xfrm rot="10800000">
            <a:off x="2870962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1" name="Rectangle 1190"/>
          <p:cNvSpPr/>
          <p:nvPr/>
        </p:nvSpPr>
        <p:spPr>
          <a:xfrm rot="10800000">
            <a:off x="2797005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2" name="Rectangle 1191"/>
          <p:cNvSpPr/>
          <p:nvPr/>
        </p:nvSpPr>
        <p:spPr>
          <a:xfrm rot="10800000">
            <a:off x="2870962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3" name="Rectangle 1192"/>
          <p:cNvSpPr/>
          <p:nvPr/>
        </p:nvSpPr>
        <p:spPr>
          <a:xfrm>
            <a:off x="4645983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4" name="Rectangle 1193"/>
          <p:cNvSpPr/>
          <p:nvPr/>
        </p:nvSpPr>
        <p:spPr>
          <a:xfrm>
            <a:off x="4941814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5" name="Rectangle 1194"/>
          <p:cNvSpPr/>
          <p:nvPr/>
        </p:nvSpPr>
        <p:spPr>
          <a:xfrm>
            <a:off x="4793898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6" name="Rectangle 1195"/>
          <p:cNvSpPr/>
          <p:nvPr/>
        </p:nvSpPr>
        <p:spPr>
          <a:xfrm>
            <a:off x="4572024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8" name="Rectangle 1197"/>
          <p:cNvSpPr/>
          <p:nvPr/>
        </p:nvSpPr>
        <p:spPr>
          <a:xfrm>
            <a:off x="4350145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9" name="Rectangle 1198"/>
          <p:cNvSpPr/>
          <p:nvPr/>
        </p:nvSpPr>
        <p:spPr>
          <a:xfrm>
            <a:off x="4424105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0" name="Rectangle 1199"/>
          <p:cNvSpPr/>
          <p:nvPr/>
        </p:nvSpPr>
        <p:spPr>
          <a:xfrm>
            <a:off x="3462637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1" name="Rectangle 1200"/>
          <p:cNvSpPr/>
          <p:nvPr/>
        </p:nvSpPr>
        <p:spPr>
          <a:xfrm>
            <a:off x="3314718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2" name="Rectangle 1201"/>
          <p:cNvSpPr/>
          <p:nvPr/>
        </p:nvSpPr>
        <p:spPr>
          <a:xfrm rot="10800000">
            <a:off x="3314716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3" name="Rectangle 1202"/>
          <p:cNvSpPr/>
          <p:nvPr/>
        </p:nvSpPr>
        <p:spPr>
          <a:xfrm rot="10800000">
            <a:off x="3536599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4" name="Rectangle 1203"/>
          <p:cNvSpPr/>
          <p:nvPr/>
        </p:nvSpPr>
        <p:spPr>
          <a:xfrm rot="10800000">
            <a:off x="3240760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5" name="Rectangle 1204"/>
          <p:cNvSpPr/>
          <p:nvPr/>
        </p:nvSpPr>
        <p:spPr>
          <a:xfrm rot="10800000">
            <a:off x="3462635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6" name="Rectangle 1205"/>
          <p:cNvSpPr/>
          <p:nvPr/>
        </p:nvSpPr>
        <p:spPr>
          <a:xfrm rot="10800000">
            <a:off x="3610553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7" name="Rectangle 1206"/>
          <p:cNvSpPr/>
          <p:nvPr/>
        </p:nvSpPr>
        <p:spPr>
          <a:xfrm rot="10800000">
            <a:off x="3388680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8" name="Rectangle 1207"/>
          <p:cNvSpPr/>
          <p:nvPr/>
        </p:nvSpPr>
        <p:spPr>
          <a:xfrm>
            <a:off x="4498061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9" name="Rectangle 1208"/>
          <p:cNvSpPr/>
          <p:nvPr/>
        </p:nvSpPr>
        <p:spPr>
          <a:xfrm>
            <a:off x="4424103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0" name="Rectangle 1209"/>
          <p:cNvSpPr/>
          <p:nvPr/>
        </p:nvSpPr>
        <p:spPr>
          <a:xfrm>
            <a:off x="4719941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1" name="Rectangle 1210"/>
          <p:cNvSpPr/>
          <p:nvPr/>
        </p:nvSpPr>
        <p:spPr>
          <a:xfrm>
            <a:off x="4645981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2" name="Rectangle 1211"/>
          <p:cNvSpPr/>
          <p:nvPr/>
        </p:nvSpPr>
        <p:spPr>
          <a:xfrm rot="10800000">
            <a:off x="4424100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3" name="Rectangle 1212"/>
          <p:cNvSpPr/>
          <p:nvPr/>
        </p:nvSpPr>
        <p:spPr>
          <a:xfrm rot="10800000">
            <a:off x="4867855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4" name="Rectangle 1213"/>
          <p:cNvSpPr/>
          <p:nvPr/>
        </p:nvSpPr>
        <p:spPr>
          <a:xfrm rot="10800000">
            <a:off x="4793895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5" name="Rectangle 1214"/>
          <p:cNvSpPr/>
          <p:nvPr/>
        </p:nvSpPr>
        <p:spPr>
          <a:xfrm>
            <a:off x="2870966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8" name="Rectangle 1217"/>
          <p:cNvSpPr/>
          <p:nvPr/>
        </p:nvSpPr>
        <p:spPr>
          <a:xfrm>
            <a:off x="2797007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9" name="Rectangle 1218"/>
          <p:cNvSpPr/>
          <p:nvPr/>
        </p:nvSpPr>
        <p:spPr>
          <a:xfrm rot="10800000">
            <a:off x="4941812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0" name="Rectangle 1219"/>
          <p:cNvSpPr/>
          <p:nvPr/>
        </p:nvSpPr>
        <p:spPr>
          <a:xfrm rot="10800000">
            <a:off x="5015773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1" name="Rectangle 1220"/>
          <p:cNvSpPr/>
          <p:nvPr/>
        </p:nvSpPr>
        <p:spPr>
          <a:xfrm rot="10800000">
            <a:off x="4867855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2" name="Rectangle 1221"/>
          <p:cNvSpPr/>
          <p:nvPr/>
        </p:nvSpPr>
        <p:spPr>
          <a:xfrm rot="10800000">
            <a:off x="5015775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3" name="Rectangle 1222"/>
          <p:cNvSpPr/>
          <p:nvPr/>
        </p:nvSpPr>
        <p:spPr>
          <a:xfrm rot="10800000">
            <a:off x="4941813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4" name="Rectangle 1223"/>
          <p:cNvSpPr/>
          <p:nvPr/>
        </p:nvSpPr>
        <p:spPr>
          <a:xfrm rot="10800000">
            <a:off x="5015768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5" name="Rectangle 1224"/>
          <p:cNvSpPr/>
          <p:nvPr/>
        </p:nvSpPr>
        <p:spPr>
          <a:xfrm rot="10800000">
            <a:off x="4645978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6" name="Rectangle 1225"/>
          <p:cNvSpPr/>
          <p:nvPr/>
        </p:nvSpPr>
        <p:spPr>
          <a:xfrm rot="10800000">
            <a:off x="4572023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7" name="Rectangle 1226"/>
          <p:cNvSpPr/>
          <p:nvPr/>
        </p:nvSpPr>
        <p:spPr>
          <a:xfrm rot="10800000">
            <a:off x="4719941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9" name="Rectangle 1228"/>
          <p:cNvSpPr/>
          <p:nvPr/>
        </p:nvSpPr>
        <p:spPr>
          <a:xfrm rot="10800000">
            <a:off x="4276188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0" name="Rectangle 1229"/>
          <p:cNvSpPr/>
          <p:nvPr/>
        </p:nvSpPr>
        <p:spPr>
          <a:xfrm rot="10800000">
            <a:off x="4350143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1" name="Rectangle 1230"/>
          <p:cNvSpPr/>
          <p:nvPr/>
        </p:nvSpPr>
        <p:spPr>
          <a:xfrm rot="10800000">
            <a:off x="4202225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2" name="Rectangle 1231"/>
          <p:cNvSpPr/>
          <p:nvPr/>
        </p:nvSpPr>
        <p:spPr>
          <a:xfrm rot="10800000">
            <a:off x="4276188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6" name="Rectangle 1235"/>
          <p:cNvSpPr/>
          <p:nvPr/>
        </p:nvSpPr>
        <p:spPr>
          <a:xfrm>
            <a:off x="375847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7" name="Rectangle 1236"/>
          <p:cNvSpPr/>
          <p:nvPr/>
        </p:nvSpPr>
        <p:spPr>
          <a:xfrm>
            <a:off x="435014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8" name="Rectangle 1237"/>
          <p:cNvSpPr/>
          <p:nvPr/>
        </p:nvSpPr>
        <p:spPr>
          <a:xfrm>
            <a:off x="4645978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9" name="Rectangle 1238"/>
          <p:cNvSpPr/>
          <p:nvPr/>
        </p:nvSpPr>
        <p:spPr>
          <a:xfrm>
            <a:off x="3462641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1" name="Rectangle 1240"/>
          <p:cNvSpPr/>
          <p:nvPr/>
        </p:nvSpPr>
        <p:spPr>
          <a:xfrm>
            <a:off x="3018884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2" name="Rectangle 1241"/>
          <p:cNvSpPr/>
          <p:nvPr/>
        </p:nvSpPr>
        <p:spPr>
          <a:xfrm>
            <a:off x="3166800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3" name="Rectangle 1242"/>
          <p:cNvSpPr/>
          <p:nvPr/>
        </p:nvSpPr>
        <p:spPr>
          <a:xfrm>
            <a:off x="3092842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4" name="Rectangle 1243"/>
          <p:cNvSpPr/>
          <p:nvPr/>
        </p:nvSpPr>
        <p:spPr>
          <a:xfrm>
            <a:off x="3388681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5" name="Rectangle 1244"/>
          <p:cNvSpPr/>
          <p:nvPr/>
        </p:nvSpPr>
        <p:spPr>
          <a:xfrm>
            <a:off x="3536600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6" name="Rectangle 1245"/>
          <p:cNvSpPr/>
          <p:nvPr/>
        </p:nvSpPr>
        <p:spPr>
          <a:xfrm>
            <a:off x="3462639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8" name="Rectangle 1247"/>
          <p:cNvSpPr/>
          <p:nvPr/>
        </p:nvSpPr>
        <p:spPr>
          <a:xfrm>
            <a:off x="3240761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9" name="Rectangle 1248"/>
          <p:cNvSpPr/>
          <p:nvPr/>
        </p:nvSpPr>
        <p:spPr>
          <a:xfrm>
            <a:off x="3166800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0" name="Rectangle 1249"/>
          <p:cNvSpPr/>
          <p:nvPr/>
        </p:nvSpPr>
        <p:spPr>
          <a:xfrm>
            <a:off x="3684518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1" name="Rectangle 1250"/>
          <p:cNvSpPr/>
          <p:nvPr/>
        </p:nvSpPr>
        <p:spPr>
          <a:xfrm>
            <a:off x="3758475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2" name="Rectangle 1251"/>
          <p:cNvSpPr/>
          <p:nvPr/>
        </p:nvSpPr>
        <p:spPr>
          <a:xfrm>
            <a:off x="3240761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3" name="Rectangle 1252"/>
          <p:cNvSpPr/>
          <p:nvPr/>
        </p:nvSpPr>
        <p:spPr>
          <a:xfrm>
            <a:off x="3536600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4" name="Rectangle 1253"/>
          <p:cNvSpPr/>
          <p:nvPr/>
        </p:nvSpPr>
        <p:spPr>
          <a:xfrm>
            <a:off x="3980353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5" name="Rectangle 1254"/>
          <p:cNvSpPr/>
          <p:nvPr/>
        </p:nvSpPr>
        <p:spPr>
          <a:xfrm>
            <a:off x="3906390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6" name="Rectangle 1255"/>
          <p:cNvSpPr/>
          <p:nvPr/>
        </p:nvSpPr>
        <p:spPr>
          <a:xfrm>
            <a:off x="3832434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7" name="Rectangle 1256"/>
          <p:cNvSpPr/>
          <p:nvPr/>
        </p:nvSpPr>
        <p:spPr>
          <a:xfrm>
            <a:off x="3906393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8" name="Rectangle 1257"/>
          <p:cNvSpPr/>
          <p:nvPr/>
        </p:nvSpPr>
        <p:spPr>
          <a:xfrm>
            <a:off x="3980353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9" name="Rectangle 1258"/>
          <p:cNvSpPr/>
          <p:nvPr/>
        </p:nvSpPr>
        <p:spPr>
          <a:xfrm>
            <a:off x="4276188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0" name="Rectangle 1259"/>
          <p:cNvSpPr/>
          <p:nvPr/>
        </p:nvSpPr>
        <p:spPr>
          <a:xfrm rot="10800000">
            <a:off x="4498061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1" name="Rectangle 1260"/>
          <p:cNvSpPr/>
          <p:nvPr/>
        </p:nvSpPr>
        <p:spPr>
          <a:xfrm rot="10800000">
            <a:off x="4202226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2" name="Rectangle 1261"/>
          <p:cNvSpPr/>
          <p:nvPr/>
        </p:nvSpPr>
        <p:spPr>
          <a:xfrm>
            <a:off x="3092845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3" name="Rectangle 1262"/>
          <p:cNvSpPr/>
          <p:nvPr/>
        </p:nvSpPr>
        <p:spPr>
          <a:xfrm>
            <a:off x="4128270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6" name="Rectangle 1265"/>
          <p:cNvSpPr/>
          <p:nvPr/>
        </p:nvSpPr>
        <p:spPr>
          <a:xfrm rot="10800000">
            <a:off x="3980353" y="51755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7" name="Rectangle 1266"/>
          <p:cNvSpPr/>
          <p:nvPr/>
        </p:nvSpPr>
        <p:spPr>
          <a:xfrm rot="10800000">
            <a:off x="3980353" y="45838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8" name="Rectangle 1267"/>
          <p:cNvSpPr/>
          <p:nvPr/>
        </p:nvSpPr>
        <p:spPr>
          <a:xfrm rot="10800000">
            <a:off x="3758471" y="47318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0" name="Rectangle 1269"/>
          <p:cNvSpPr/>
          <p:nvPr/>
        </p:nvSpPr>
        <p:spPr>
          <a:xfrm rot="10800000">
            <a:off x="4054306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1" name="Rectangle 1270"/>
          <p:cNvSpPr/>
          <p:nvPr/>
        </p:nvSpPr>
        <p:spPr>
          <a:xfrm rot="10800000">
            <a:off x="3980353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2" name="Rectangle 1271"/>
          <p:cNvSpPr/>
          <p:nvPr/>
        </p:nvSpPr>
        <p:spPr>
          <a:xfrm rot="10800000">
            <a:off x="3832435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3" name="Rectangle 1272"/>
          <p:cNvSpPr/>
          <p:nvPr/>
        </p:nvSpPr>
        <p:spPr>
          <a:xfrm rot="10800000">
            <a:off x="3906393" y="50276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4" name="Rectangle 1273"/>
          <p:cNvSpPr/>
          <p:nvPr/>
        </p:nvSpPr>
        <p:spPr>
          <a:xfrm rot="10800000">
            <a:off x="4572023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5" name="Rectangle 1274"/>
          <p:cNvSpPr/>
          <p:nvPr/>
        </p:nvSpPr>
        <p:spPr>
          <a:xfrm rot="10800000">
            <a:off x="4498059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5" name="Rectangle 194"/>
          <p:cNvSpPr/>
          <p:nvPr/>
        </p:nvSpPr>
        <p:spPr>
          <a:xfrm>
            <a:off x="2575128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5" name="Rectangle 444"/>
          <p:cNvSpPr/>
          <p:nvPr/>
        </p:nvSpPr>
        <p:spPr>
          <a:xfrm rot="10800000">
            <a:off x="2575126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3" name="Rectangle 392"/>
          <p:cNvSpPr/>
          <p:nvPr/>
        </p:nvSpPr>
        <p:spPr>
          <a:xfrm rot="10800000">
            <a:off x="2649087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2" name="Rectangle 341"/>
          <p:cNvSpPr/>
          <p:nvPr/>
        </p:nvSpPr>
        <p:spPr>
          <a:xfrm rot="10800000">
            <a:off x="2575124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3" name="Rectangle 322"/>
          <p:cNvSpPr/>
          <p:nvPr/>
        </p:nvSpPr>
        <p:spPr>
          <a:xfrm rot="10800000">
            <a:off x="2649089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6" name="Rectangle 305"/>
          <p:cNvSpPr/>
          <p:nvPr/>
        </p:nvSpPr>
        <p:spPr>
          <a:xfrm rot="10800000">
            <a:off x="2575125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0" name="Rectangle 249"/>
          <p:cNvSpPr/>
          <p:nvPr/>
        </p:nvSpPr>
        <p:spPr>
          <a:xfrm rot="10800000">
            <a:off x="2649083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6" name="Rectangle 905"/>
          <p:cNvSpPr/>
          <p:nvPr/>
        </p:nvSpPr>
        <p:spPr>
          <a:xfrm>
            <a:off x="2575122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1" name="Rectangle 930"/>
          <p:cNvSpPr/>
          <p:nvPr/>
        </p:nvSpPr>
        <p:spPr>
          <a:xfrm rot="10800000">
            <a:off x="2575120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2" name="Rectangle 931"/>
          <p:cNvSpPr/>
          <p:nvPr/>
        </p:nvSpPr>
        <p:spPr>
          <a:xfrm rot="10800000">
            <a:off x="2649081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8" name="Rectangle 847"/>
          <p:cNvSpPr/>
          <p:nvPr/>
        </p:nvSpPr>
        <p:spPr>
          <a:xfrm rot="10800000">
            <a:off x="2575118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4" name="Rectangle 933"/>
          <p:cNvSpPr/>
          <p:nvPr/>
        </p:nvSpPr>
        <p:spPr>
          <a:xfrm rot="10800000">
            <a:off x="2649083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6" name="Rectangle 825"/>
          <p:cNvSpPr/>
          <p:nvPr/>
        </p:nvSpPr>
        <p:spPr>
          <a:xfrm rot="10800000">
            <a:off x="2575118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5" name="Rectangle 934"/>
          <p:cNvSpPr/>
          <p:nvPr/>
        </p:nvSpPr>
        <p:spPr>
          <a:xfrm rot="10800000">
            <a:off x="2575120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6" name="Rectangle 935"/>
          <p:cNvSpPr/>
          <p:nvPr/>
        </p:nvSpPr>
        <p:spPr>
          <a:xfrm rot="10800000">
            <a:off x="2649076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0" name="Rectangle 879"/>
          <p:cNvSpPr/>
          <p:nvPr/>
        </p:nvSpPr>
        <p:spPr>
          <a:xfrm rot="10800000">
            <a:off x="578231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8" name="Rectangle 1167"/>
          <p:cNvSpPr/>
          <p:nvPr/>
        </p:nvSpPr>
        <p:spPr>
          <a:xfrm rot="10800000">
            <a:off x="2944923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2" name="Rectangle 591"/>
          <p:cNvSpPr/>
          <p:nvPr/>
        </p:nvSpPr>
        <p:spPr>
          <a:xfrm rot="10800000">
            <a:off x="2944926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7" name="Rectangle 246"/>
          <p:cNvSpPr/>
          <p:nvPr/>
        </p:nvSpPr>
        <p:spPr>
          <a:xfrm rot="10800000">
            <a:off x="726157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4" name="Rectangle 243"/>
          <p:cNvSpPr/>
          <p:nvPr/>
        </p:nvSpPr>
        <p:spPr>
          <a:xfrm rot="10800000">
            <a:off x="1021994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6" name="Rectangle 245"/>
          <p:cNvSpPr/>
          <p:nvPr/>
        </p:nvSpPr>
        <p:spPr>
          <a:xfrm rot="10800000">
            <a:off x="874074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9" name="Rectangle 658"/>
          <p:cNvSpPr/>
          <p:nvPr/>
        </p:nvSpPr>
        <p:spPr>
          <a:xfrm rot="10800000">
            <a:off x="3092846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8" name="Rectangle 627"/>
          <p:cNvSpPr/>
          <p:nvPr/>
        </p:nvSpPr>
        <p:spPr>
          <a:xfrm rot="10800000">
            <a:off x="3240764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1" name="Rectangle 630"/>
          <p:cNvSpPr/>
          <p:nvPr/>
        </p:nvSpPr>
        <p:spPr>
          <a:xfrm rot="10800000">
            <a:off x="3388683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8" name="Rectangle 497"/>
          <p:cNvSpPr/>
          <p:nvPr/>
        </p:nvSpPr>
        <p:spPr>
          <a:xfrm rot="10800000">
            <a:off x="3536602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0" name="Rectangle 689"/>
          <p:cNvSpPr/>
          <p:nvPr/>
        </p:nvSpPr>
        <p:spPr>
          <a:xfrm rot="10800000">
            <a:off x="3980355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6" name="Rectangle 1275"/>
          <p:cNvSpPr/>
          <p:nvPr/>
        </p:nvSpPr>
        <p:spPr>
          <a:xfrm>
            <a:off x="5903255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7" name="Rectangle 1276"/>
          <p:cNvSpPr/>
          <p:nvPr/>
        </p:nvSpPr>
        <p:spPr>
          <a:xfrm>
            <a:off x="6199091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8" name="Rectangle 1277"/>
          <p:cNvSpPr/>
          <p:nvPr/>
        </p:nvSpPr>
        <p:spPr>
          <a:xfrm>
            <a:off x="6051173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9" name="Rectangle 1278"/>
          <p:cNvSpPr/>
          <p:nvPr/>
        </p:nvSpPr>
        <p:spPr>
          <a:xfrm>
            <a:off x="5829296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0" name="Rectangle 1279"/>
          <p:cNvSpPr/>
          <p:nvPr/>
        </p:nvSpPr>
        <p:spPr>
          <a:xfrm>
            <a:off x="5977214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1" name="Rectangle 1280"/>
          <p:cNvSpPr/>
          <p:nvPr/>
        </p:nvSpPr>
        <p:spPr>
          <a:xfrm>
            <a:off x="6125132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2" name="Rectangle 1281"/>
          <p:cNvSpPr/>
          <p:nvPr/>
        </p:nvSpPr>
        <p:spPr>
          <a:xfrm>
            <a:off x="6273050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3" name="Rectangle 1282"/>
          <p:cNvSpPr/>
          <p:nvPr/>
        </p:nvSpPr>
        <p:spPr>
          <a:xfrm>
            <a:off x="6568888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4" name="Rectangle 1283"/>
          <p:cNvSpPr/>
          <p:nvPr/>
        </p:nvSpPr>
        <p:spPr>
          <a:xfrm>
            <a:off x="6716807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5" name="Rectangle 1284"/>
          <p:cNvSpPr/>
          <p:nvPr/>
        </p:nvSpPr>
        <p:spPr>
          <a:xfrm>
            <a:off x="6420970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6" name="Rectangle 1285"/>
          <p:cNvSpPr/>
          <p:nvPr/>
        </p:nvSpPr>
        <p:spPr>
          <a:xfrm>
            <a:off x="6864724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7" name="Rectangle 1286"/>
          <p:cNvSpPr/>
          <p:nvPr/>
        </p:nvSpPr>
        <p:spPr>
          <a:xfrm>
            <a:off x="7012641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8" name="Rectangle 1287"/>
          <p:cNvSpPr/>
          <p:nvPr/>
        </p:nvSpPr>
        <p:spPr>
          <a:xfrm>
            <a:off x="7160559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9" name="Rectangle 1288"/>
          <p:cNvSpPr/>
          <p:nvPr/>
        </p:nvSpPr>
        <p:spPr>
          <a:xfrm>
            <a:off x="7308476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0" name="Rectangle 1289"/>
          <p:cNvSpPr/>
          <p:nvPr/>
        </p:nvSpPr>
        <p:spPr>
          <a:xfrm>
            <a:off x="7456394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1" name="Rectangle 1290"/>
          <p:cNvSpPr/>
          <p:nvPr/>
        </p:nvSpPr>
        <p:spPr>
          <a:xfrm>
            <a:off x="7752229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2" name="Rectangle 1291"/>
          <p:cNvSpPr/>
          <p:nvPr/>
        </p:nvSpPr>
        <p:spPr>
          <a:xfrm>
            <a:off x="8048061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3" name="Rectangle 1292"/>
          <p:cNvSpPr/>
          <p:nvPr/>
        </p:nvSpPr>
        <p:spPr>
          <a:xfrm>
            <a:off x="7604312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4" name="Rectangle 1293"/>
          <p:cNvSpPr/>
          <p:nvPr/>
        </p:nvSpPr>
        <p:spPr>
          <a:xfrm>
            <a:off x="6642848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5" name="Rectangle 1294"/>
          <p:cNvSpPr/>
          <p:nvPr/>
        </p:nvSpPr>
        <p:spPr>
          <a:xfrm>
            <a:off x="6938682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6" name="Rectangle 1295"/>
          <p:cNvSpPr/>
          <p:nvPr/>
        </p:nvSpPr>
        <p:spPr>
          <a:xfrm>
            <a:off x="7086600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7" name="Rectangle 1296"/>
          <p:cNvSpPr/>
          <p:nvPr/>
        </p:nvSpPr>
        <p:spPr>
          <a:xfrm>
            <a:off x="7234518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8" name="Rectangle 1297"/>
          <p:cNvSpPr/>
          <p:nvPr/>
        </p:nvSpPr>
        <p:spPr>
          <a:xfrm>
            <a:off x="7974102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9" name="Rectangle 1298"/>
          <p:cNvSpPr/>
          <p:nvPr/>
        </p:nvSpPr>
        <p:spPr>
          <a:xfrm>
            <a:off x="7826186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0" name="Rectangle 1299"/>
          <p:cNvSpPr/>
          <p:nvPr/>
        </p:nvSpPr>
        <p:spPr>
          <a:xfrm>
            <a:off x="8122020" y="1921375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1" name="Rectangle 1300"/>
          <p:cNvSpPr/>
          <p:nvPr/>
        </p:nvSpPr>
        <p:spPr>
          <a:xfrm rot="10800000">
            <a:off x="7826184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2" name="Rectangle 1301"/>
          <p:cNvSpPr/>
          <p:nvPr/>
        </p:nvSpPr>
        <p:spPr>
          <a:xfrm rot="10800000">
            <a:off x="7530352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3" name="Rectangle 1302"/>
          <p:cNvSpPr/>
          <p:nvPr/>
        </p:nvSpPr>
        <p:spPr>
          <a:xfrm rot="10800000">
            <a:off x="7382434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4" name="Rectangle 1303"/>
          <p:cNvSpPr/>
          <p:nvPr/>
        </p:nvSpPr>
        <p:spPr>
          <a:xfrm rot="10800000">
            <a:off x="7234516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5" name="Rectangle 1304"/>
          <p:cNvSpPr/>
          <p:nvPr/>
        </p:nvSpPr>
        <p:spPr>
          <a:xfrm rot="10800000">
            <a:off x="6790763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6" name="Rectangle 1305"/>
          <p:cNvSpPr/>
          <p:nvPr/>
        </p:nvSpPr>
        <p:spPr>
          <a:xfrm rot="10800000">
            <a:off x="6199089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7" name="Rectangle 1306"/>
          <p:cNvSpPr/>
          <p:nvPr/>
        </p:nvSpPr>
        <p:spPr>
          <a:xfrm rot="10800000">
            <a:off x="6051172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8" name="Rectangle 1307"/>
          <p:cNvSpPr/>
          <p:nvPr/>
        </p:nvSpPr>
        <p:spPr>
          <a:xfrm rot="10800000">
            <a:off x="8122020" y="399222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9" name="Rectangle 1308"/>
          <p:cNvSpPr/>
          <p:nvPr/>
        </p:nvSpPr>
        <p:spPr>
          <a:xfrm>
            <a:off x="5977216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0" name="Rectangle 1309"/>
          <p:cNvSpPr/>
          <p:nvPr/>
        </p:nvSpPr>
        <p:spPr>
          <a:xfrm>
            <a:off x="6273053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1" name="Rectangle 1310"/>
          <p:cNvSpPr/>
          <p:nvPr/>
        </p:nvSpPr>
        <p:spPr>
          <a:xfrm>
            <a:off x="5903258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2" name="Rectangle 1311"/>
          <p:cNvSpPr/>
          <p:nvPr/>
        </p:nvSpPr>
        <p:spPr>
          <a:xfrm>
            <a:off x="6864728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3" name="Rectangle 1312"/>
          <p:cNvSpPr/>
          <p:nvPr/>
        </p:nvSpPr>
        <p:spPr>
          <a:xfrm>
            <a:off x="6716811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4" name="Rectangle 1313"/>
          <p:cNvSpPr/>
          <p:nvPr/>
        </p:nvSpPr>
        <p:spPr>
          <a:xfrm>
            <a:off x="6347012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5" name="Rectangle 1314"/>
          <p:cNvSpPr/>
          <p:nvPr/>
        </p:nvSpPr>
        <p:spPr>
          <a:xfrm>
            <a:off x="6642852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6" name="Rectangle 1315"/>
          <p:cNvSpPr/>
          <p:nvPr/>
        </p:nvSpPr>
        <p:spPr>
          <a:xfrm>
            <a:off x="7160563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7" name="Rectangle 1316"/>
          <p:cNvSpPr/>
          <p:nvPr/>
        </p:nvSpPr>
        <p:spPr>
          <a:xfrm>
            <a:off x="7456398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8" name="Rectangle 1317"/>
          <p:cNvSpPr/>
          <p:nvPr/>
        </p:nvSpPr>
        <p:spPr>
          <a:xfrm>
            <a:off x="7308480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9" name="Rectangle 1318"/>
          <p:cNvSpPr/>
          <p:nvPr/>
        </p:nvSpPr>
        <p:spPr>
          <a:xfrm>
            <a:off x="7086604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0" name="Rectangle 1319"/>
          <p:cNvSpPr/>
          <p:nvPr/>
        </p:nvSpPr>
        <p:spPr>
          <a:xfrm>
            <a:off x="7382439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1" name="Rectangle 1320"/>
          <p:cNvSpPr/>
          <p:nvPr/>
        </p:nvSpPr>
        <p:spPr>
          <a:xfrm>
            <a:off x="7234522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2" name="Rectangle 1321"/>
          <p:cNvSpPr/>
          <p:nvPr/>
        </p:nvSpPr>
        <p:spPr>
          <a:xfrm>
            <a:off x="7752234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3" name="Rectangle 1322"/>
          <p:cNvSpPr/>
          <p:nvPr/>
        </p:nvSpPr>
        <p:spPr>
          <a:xfrm>
            <a:off x="8048065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4" name="Rectangle 1323"/>
          <p:cNvSpPr/>
          <p:nvPr/>
        </p:nvSpPr>
        <p:spPr>
          <a:xfrm>
            <a:off x="7530357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5" name="Rectangle 1324"/>
          <p:cNvSpPr/>
          <p:nvPr/>
        </p:nvSpPr>
        <p:spPr>
          <a:xfrm>
            <a:off x="8122024" y="2217211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6" name="Rectangle 1325"/>
          <p:cNvSpPr/>
          <p:nvPr/>
        </p:nvSpPr>
        <p:spPr>
          <a:xfrm>
            <a:off x="8195983" y="2365128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8" name="Rectangle 1327"/>
          <p:cNvSpPr/>
          <p:nvPr/>
        </p:nvSpPr>
        <p:spPr>
          <a:xfrm>
            <a:off x="6125138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9" name="Rectangle 1328"/>
          <p:cNvSpPr/>
          <p:nvPr/>
        </p:nvSpPr>
        <p:spPr>
          <a:xfrm>
            <a:off x="6199093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0" name="Rectangle 1329"/>
          <p:cNvSpPr/>
          <p:nvPr/>
        </p:nvSpPr>
        <p:spPr>
          <a:xfrm>
            <a:off x="6051176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1" name="Rectangle 1330"/>
          <p:cNvSpPr/>
          <p:nvPr/>
        </p:nvSpPr>
        <p:spPr>
          <a:xfrm>
            <a:off x="6420974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2" name="Rectangle 1331"/>
          <p:cNvSpPr/>
          <p:nvPr/>
        </p:nvSpPr>
        <p:spPr>
          <a:xfrm>
            <a:off x="6568892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3" name="Rectangle 1332"/>
          <p:cNvSpPr/>
          <p:nvPr/>
        </p:nvSpPr>
        <p:spPr>
          <a:xfrm>
            <a:off x="6864728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4" name="Rectangle 1333"/>
          <p:cNvSpPr/>
          <p:nvPr/>
        </p:nvSpPr>
        <p:spPr>
          <a:xfrm>
            <a:off x="6347012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5" name="Rectangle 1334"/>
          <p:cNvSpPr/>
          <p:nvPr/>
        </p:nvSpPr>
        <p:spPr>
          <a:xfrm>
            <a:off x="6642850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6" name="Rectangle 1335"/>
          <p:cNvSpPr/>
          <p:nvPr/>
        </p:nvSpPr>
        <p:spPr>
          <a:xfrm>
            <a:off x="7160562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7" name="Rectangle 1336"/>
          <p:cNvSpPr/>
          <p:nvPr/>
        </p:nvSpPr>
        <p:spPr>
          <a:xfrm>
            <a:off x="7308480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8" name="Rectangle 1337"/>
          <p:cNvSpPr/>
          <p:nvPr/>
        </p:nvSpPr>
        <p:spPr>
          <a:xfrm>
            <a:off x="6938685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9" name="Rectangle 1338"/>
          <p:cNvSpPr/>
          <p:nvPr/>
        </p:nvSpPr>
        <p:spPr>
          <a:xfrm>
            <a:off x="7086602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0" name="Rectangle 1339"/>
          <p:cNvSpPr/>
          <p:nvPr/>
        </p:nvSpPr>
        <p:spPr>
          <a:xfrm>
            <a:off x="7234520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1" name="Rectangle 1340"/>
          <p:cNvSpPr/>
          <p:nvPr/>
        </p:nvSpPr>
        <p:spPr>
          <a:xfrm>
            <a:off x="7604316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2" name="Rectangle 1341"/>
          <p:cNvSpPr/>
          <p:nvPr/>
        </p:nvSpPr>
        <p:spPr>
          <a:xfrm>
            <a:off x="8048064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3" name="Rectangle 1342"/>
          <p:cNvSpPr/>
          <p:nvPr/>
        </p:nvSpPr>
        <p:spPr>
          <a:xfrm>
            <a:off x="7900148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4" name="Rectangle 1343"/>
          <p:cNvSpPr/>
          <p:nvPr/>
        </p:nvSpPr>
        <p:spPr>
          <a:xfrm>
            <a:off x="7530355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5" name="Rectangle 1344"/>
          <p:cNvSpPr/>
          <p:nvPr/>
        </p:nvSpPr>
        <p:spPr>
          <a:xfrm>
            <a:off x="7678274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6" name="Rectangle 1345"/>
          <p:cNvSpPr/>
          <p:nvPr/>
        </p:nvSpPr>
        <p:spPr>
          <a:xfrm>
            <a:off x="7974105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7" name="Rectangle 1346"/>
          <p:cNvSpPr/>
          <p:nvPr/>
        </p:nvSpPr>
        <p:spPr>
          <a:xfrm>
            <a:off x="7826188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8" name="Rectangle 1347"/>
          <p:cNvSpPr/>
          <p:nvPr/>
        </p:nvSpPr>
        <p:spPr>
          <a:xfrm>
            <a:off x="8122022" y="2513046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9" name="Rectangle 1348"/>
          <p:cNvSpPr/>
          <p:nvPr/>
        </p:nvSpPr>
        <p:spPr>
          <a:xfrm>
            <a:off x="8195982" y="2660964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0" name="Rectangle 1349"/>
          <p:cNvSpPr/>
          <p:nvPr/>
        </p:nvSpPr>
        <p:spPr>
          <a:xfrm>
            <a:off x="5829300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1" name="Rectangle 1350"/>
          <p:cNvSpPr/>
          <p:nvPr/>
        </p:nvSpPr>
        <p:spPr>
          <a:xfrm rot="10800000">
            <a:off x="7900143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2" name="Rectangle 1351"/>
          <p:cNvSpPr/>
          <p:nvPr/>
        </p:nvSpPr>
        <p:spPr>
          <a:xfrm rot="10800000">
            <a:off x="7604310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3" name="Rectangle 1352"/>
          <p:cNvSpPr/>
          <p:nvPr/>
        </p:nvSpPr>
        <p:spPr>
          <a:xfrm rot="10800000">
            <a:off x="7752228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4" name="Rectangle 1353"/>
          <p:cNvSpPr/>
          <p:nvPr/>
        </p:nvSpPr>
        <p:spPr>
          <a:xfrm rot="10800000">
            <a:off x="7308475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5" name="Rectangle 1354"/>
          <p:cNvSpPr/>
          <p:nvPr/>
        </p:nvSpPr>
        <p:spPr>
          <a:xfrm rot="10800000">
            <a:off x="7160563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6" name="Rectangle 1355"/>
          <p:cNvSpPr/>
          <p:nvPr/>
        </p:nvSpPr>
        <p:spPr>
          <a:xfrm rot="10800000">
            <a:off x="6864728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7" name="Rectangle 1356"/>
          <p:cNvSpPr/>
          <p:nvPr/>
        </p:nvSpPr>
        <p:spPr>
          <a:xfrm rot="10800000">
            <a:off x="6716810" y="414014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8" name="Rectangle 1357"/>
          <p:cNvSpPr/>
          <p:nvPr/>
        </p:nvSpPr>
        <p:spPr>
          <a:xfrm rot="10800000">
            <a:off x="5829298" y="414014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9" name="Rectangle 1358"/>
          <p:cNvSpPr/>
          <p:nvPr/>
        </p:nvSpPr>
        <p:spPr>
          <a:xfrm rot="10800000">
            <a:off x="5977215" y="414014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0" name="Rectangle 1359"/>
          <p:cNvSpPr/>
          <p:nvPr/>
        </p:nvSpPr>
        <p:spPr>
          <a:xfrm rot="10800000">
            <a:off x="8195979" y="4140139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1" name="Rectangle 1360"/>
          <p:cNvSpPr/>
          <p:nvPr/>
        </p:nvSpPr>
        <p:spPr>
          <a:xfrm>
            <a:off x="5977216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2" name="Rectangle 1361"/>
          <p:cNvSpPr/>
          <p:nvPr/>
        </p:nvSpPr>
        <p:spPr>
          <a:xfrm>
            <a:off x="6273050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3" name="Rectangle 1362"/>
          <p:cNvSpPr/>
          <p:nvPr/>
        </p:nvSpPr>
        <p:spPr>
          <a:xfrm>
            <a:off x="6125132" y="2069292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4" name="Rectangle 1363"/>
          <p:cNvSpPr/>
          <p:nvPr/>
        </p:nvSpPr>
        <p:spPr>
          <a:xfrm>
            <a:off x="6420971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5" name="Rectangle 1364"/>
          <p:cNvSpPr/>
          <p:nvPr/>
        </p:nvSpPr>
        <p:spPr>
          <a:xfrm>
            <a:off x="6568890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6" name="Rectangle 1365"/>
          <p:cNvSpPr/>
          <p:nvPr/>
        </p:nvSpPr>
        <p:spPr>
          <a:xfrm>
            <a:off x="6716808" y="2069292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7" name="Rectangle 1366"/>
          <p:cNvSpPr/>
          <p:nvPr/>
        </p:nvSpPr>
        <p:spPr>
          <a:xfrm>
            <a:off x="7012643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8" name="Rectangle 1367"/>
          <p:cNvSpPr/>
          <p:nvPr/>
        </p:nvSpPr>
        <p:spPr>
          <a:xfrm>
            <a:off x="7160561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9" name="Rectangle 1368"/>
          <p:cNvSpPr/>
          <p:nvPr/>
        </p:nvSpPr>
        <p:spPr>
          <a:xfrm>
            <a:off x="7308478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0" name="Rectangle 1369"/>
          <p:cNvSpPr/>
          <p:nvPr/>
        </p:nvSpPr>
        <p:spPr>
          <a:xfrm>
            <a:off x="7604314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1" name="Rectangle 1370"/>
          <p:cNvSpPr/>
          <p:nvPr/>
        </p:nvSpPr>
        <p:spPr>
          <a:xfrm>
            <a:off x="7752232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2" name="Rectangle 1371"/>
          <p:cNvSpPr/>
          <p:nvPr/>
        </p:nvSpPr>
        <p:spPr>
          <a:xfrm>
            <a:off x="8048064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3" name="Rectangle 1372"/>
          <p:cNvSpPr/>
          <p:nvPr/>
        </p:nvSpPr>
        <p:spPr>
          <a:xfrm>
            <a:off x="7900147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4" name="Rectangle 1373"/>
          <p:cNvSpPr/>
          <p:nvPr/>
        </p:nvSpPr>
        <p:spPr>
          <a:xfrm>
            <a:off x="8195981" y="2069293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6" name="Rectangle 1375"/>
          <p:cNvSpPr/>
          <p:nvPr/>
        </p:nvSpPr>
        <p:spPr>
          <a:xfrm rot="10800000">
            <a:off x="7900148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7" name="Rectangle 1376"/>
          <p:cNvSpPr/>
          <p:nvPr/>
        </p:nvSpPr>
        <p:spPr>
          <a:xfrm rot="10800000">
            <a:off x="7456398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8" name="Rectangle 1377"/>
          <p:cNvSpPr/>
          <p:nvPr/>
        </p:nvSpPr>
        <p:spPr>
          <a:xfrm rot="10800000">
            <a:off x="7160563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9" name="Rectangle 1378"/>
          <p:cNvSpPr/>
          <p:nvPr/>
        </p:nvSpPr>
        <p:spPr>
          <a:xfrm rot="10800000">
            <a:off x="6716810" y="384430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0" name="Rectangle 1379"/>
          <p:cNvSpPr/>
          <p:nvPr/>
        </p:nvSpPr>
        <p:spPr>
          <a:xfrm rot="10800000">
            <a:off x="6420973" y="384430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1" name="Rectangle 1380"/>
          <p:cNvSpPr/>
          <p:nvPr/>
        </p:nvSpPr>
        <p:spPr>
          <a:xfrm rot="10800000">
            <a:off x="6273053" y="384430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2" name="Rectangle 1381"/>
          <p:cNvSpPr/>
          <p:nvPr/>
        </p:nvSpPr>
        <p:spPr>
          <a:xfrm rot="10800000">
            <a:off x="6125135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3" name="Rectangle 1382"/>
          <p:cNvSpPr/>
          <p:nvPr/>
        </p:nvSpPr>
        <p:spPr>
          <a:xfrm rot="10800000">
            <a:off x="5977215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4" name="Rectangle 1383"/>
          <p:cNvSpPr/>
          <p:nvPr/>
        </p:nvSpPr>
        <p:spPr>
          <a:xfrm rot="10800000">
            <a:off x="8048065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5" name="Rectangle 1384"/>
          <p:cNvSpPr/>
          <p:nvPr/>
        </p:nvSpPr>
        <p:spPr>
          <a:xfrm rot="10800000">
            <a:off x="8195985" y="3844304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6" name="Rectangle 1385"/>
          <p:cNvSpPr/>
          <p:nvPr/>
        </p:nvSpPr>
        <p:spPr>
          <a:xfrm rot="10800000">
            <a:off x="7826188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7" name="Rectangle 1386"/>
          <p:cNvSpPr/>
          <p:nvPr/>
        </p:nvSpPr>
        <p:spPr>
          <a:xfrm rot="10800000">
            <a:off x="7530353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8" name="Rectangle 1387"/>
          <p:cNvSpPr/>
          <p:nvPr/>
        </p:nvSpPr>
        <p:spPr>
          <a:xfrm rot="10800000">
            <a:off x="6938682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9" name="Rectangle 1388"/>
          <p:cNvSpPr/>
          <p:nvPr/>
        </p:nvSpPr>
        <p:spPr>
          <a:xfrm rot="10800000">
            <a:off x="7086600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0" name="Rectangle 1389"/>
          <p:cNvSpPr/>
          <p:nvPr/>
        </p:nvSpPr>
        <p:spPr>
          <a:xfrm rot="10800000">
            <a:off x="6642846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1" name="Rectangle 1390"/>
          <p:cNvSpPr/>
          <p:nvPr/>
        </p:nvSpPr>
        <p:spPr>
          <a:xfrm rot="10800000">
            <a:off x="6347009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2" name="Rectangle 1391"/>
          <p:cNvSpPr/>
          <p:nvPr/>
        </p:nvSpPr>
        <p:spPr>
          <a:xfrm rot="10800000">
            <a:off x="6494927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3" name="Rectangle 1392"/>
          <p:cNvSpPr/>
          <p:nvPr/>
        </p:nvSpPr>
        <p:spPr>
          <a:xfrm rot="10800000">
            <a:off x="6199089" y="369638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4" name="Rectangle 1393"/>
          <p:cNvSpPr/>
          <p:nvPr/>
        </p:nvSpPr>
        <p:spPr>
          <a:xfrm rot="10800000">
            <a:off x="6051172" y="369638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5" name="Rectangle 1394"/>
          <p:cNvSpPr/>
          <p:nvPr/>
        </p:nvSpPr>
        <p:spPr>
          <a:xfrm rot="10800000">
            <a:off x="8122020" y="3696386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6" name="Rectangle 1395"/>
          <p:cNvSpPr/>
          <p:nvPr/>
        </p:nvSpPr>
        <p:spPr>
          <a:xfrm rot="10800000">
            <a:off x="7974103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7" name="Rectangle 1396"/>
          <p:cNvSpPr/>
          <p:nvPr/>
        </p:nvSpPr>
        <p:spPr>
          <a:xfrm rot="10800000">
            <a:off x="7604316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8" name="Rectangle 1397"/>
          <p:cNvSpPr/>
          <p:nvPr/>
        </p:nvSpPr>
        <p:spPr>
          <a:xfrm rot="10800000">
            <a:off x="7752233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9" name="Rectangle 1398"/>
          <p:cNvSpPr/>
          <p:nvPr/>
        </p:nvSpPr>
        <p:spPr>
          <a:xfrm rot="10800000">
            <a:off x="7456398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0" name="Rectangle 1399"/>
          <p:cNvSpPr/>
          <p:nvPr/>
        </p:nvSpPr>
        <p:spPr>
          <a:xfrm rot="10800000">
            <a:off x="7160563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1" name="Rectangle 1400"/>
          <p:cNvSpPr/>
          <p:nvPr/>
        </p:nvSpPr>
        <p:spPr>
          <a:xfrm rot="10800000">
            <a:off x="6864728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2" name="Rectangle 1401"/>
          <p:cNvSpPr/>
          <p:nvPr/>
        </p:nvSpPr>
        <p:spPr>
          <a:xfrm rot="10800000">
            <a:off x="6716810" y="354847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3" name="Rectangle 1402"/>
          <p:cNvSpPr/>
          <p:nvPr/>
        </p:nvSpPr>
        <p:spPr>
          <a:xfrm rot="10800000">
            <a:off x="6568891" y="354847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4" name="Rectangle 1403"/>
          <p:cNvSpPr/>
          <p:nvPr/>
        </p:nvSpPr>
        <p:spPr>
          <a:xfrm rot="10800000">
            <a:off x="6273053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5" name="Rectangle 1404"/>
          <p:cNvSpPr/>
          <p:nvPr/>
        </p:nvSpPr>
        <p:spPr>
          <a:xfrm rot="10800000">
            <a:off x="6125135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6" name="Rectangle 1405"/>
          <p:cNvSpPr/>
          <p:nvPr/>
        </p:nvSpPr>
        <p:spPr>
          <a:xfrm rot="10800000">
            <a:off x="5829298" y="354847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7" name="Rectangle 1406"/>
          <p:cNvSpPr/>
          <p:nvPr/>
        </p:nvSpPr>
        <p:spPr>
          <a:xfrm rot="10800000">
            <a:off x="8195985" y="3548469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8" name="Rectangle 1407"/>
          <p:cNvSpPr/>
          <p:nvPr/>
        </p:nvSpPr>
        <p:spPr>
          <a:xfrm rot="10800000">
            <a:off x="7678269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9" name="Rectangle 1408"/>
          <p:cNvSpPr/>
          <p:nvPr/>
        </p:nvSpPr>
        <p:spPr>
          <a:xfrm rot="10800000">
            <a:off x="7382434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0" name="Rectangle 1409"/>
          <p:cNvSpPr/>
          <p:nvPr/>
        </p:nvSpPr>
        <p:spPr>
          <a:xfrm rot="10800000">
            <a:off x="7234516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1" name="Rectangle 1410"/>
          <p:cNvSpPr/>
          <p:nvPr/>
        </p:nvSpPr>
        <p:spPr>
          <a:xfrm rot="10800000">
            <a:off x="6938681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2" name="Rectangle 1411"/>
          <p:cNvSpPr/>
          <p:nvPr/>
        </p:nvSpPr>
        <p:spPr>
          <a:xfrm rot="10800000">
            <a:off x="6642846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3" name="Rectangle 1412"/>
          <p:cNvSpPr/>
          <p:nvPr/>
        </p:nvSpPr>
        <p:spPr>
          <a:xfrm rot="10800000">
            <a:off x="6494927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4" name="Rectangle 1413"/>
          <p:cNvSpPr/>
          <p:nvPr/>
        </p:nvSpPr>
        <p:spPr>
          <a:xfrm rot="10800000">
            <a:off x="6199089" y="340055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5" name="Rectangle 1414"/>
          <p:cNvSpPr/>
          <p:nvPr/>
        </p:nvSpPr>
        <p:spPr>
          <a:xfrm rot="10800000">
            <a:off x="5903254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6" name="Rectangle 1415"/>
          <p:cNvSpPr/>
          <p:nvPr/>
        </p:nvSpPr>
        <p:spPr>
          <a:xfrm rot="10800000">
            <a:off x="8122020" y="3400551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7" name="Rectangle 1416"/>
          <p:cNvSpPr/>
          <p:nvPr/>
        </p:nvSpPr>
        <p:spPr>
          <a:xfrm rot="10800000">
            <a:off x="7974102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8" name="Rectangle 1417"/>
          <p:cNvSpPr/>
          <p:nvPr/>
        </p:nvSpPr>
        <p:spPr>
          <a:xfrm>
            <a:off x="5977216" y="295679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9" name="Rectangle 1418"/>
          <p:cNvSpPr/>
          <p:nvPr/>
        </p:nvSpPr>
        <p:spPr>
          <a:xfrm>
            <a:off x="6051175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0" name="Rectangle 1419"/>
          <p:cNvSpPr/>
          <p:nvPr/>
        </p:nvSpPr>
        <p:spPr>
          <a:xfrm>
            <a:off x="6420974" y="295679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1" name="Rectangle 1420"/>
          <p:cNvSpPr/>
          <p:nvPr/>
        </p:nvSpPr>
        <p:spPr>
          <a:xfrm>
            <a:off x="6864728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2" name="Rectangle 1421"/>
          <p:cNvSpPr/>
          <p:nvPr/>
        </p:nvSpPr>
        <p:spPr>
          <a:xfrm>
            <a:off x="6716810" y="295679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3" name="Rectangle 1422"/>
          <p:cNvSpPr/>
          <p:nvPr/>
        </p:nvSpPr>
        <p:spPr>
          <a:xfrm>
            <a:off x="6347011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4" name="Rectangle 1423"/>
          <p:cNvSpPr/>
          <p:nvPr/>
        </p:nvSpPr>
        <p:spPr>
          <a:xfrm>
            <a:off x="6494930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5" name="Rectangle 1424"/>
          <p:cNvSpPr/>
          <p:nvPr/>
        </p:nvSpPr>
        <p:spPr>
          <a:xfrm>
            <a:off x="6642849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6" name="Rectangle 1425"/>
          <p:cNvSpPr/>
          <p:nvPr/>
        </p:nvSpPr>
        <p:spPr>
          <a:xfrm>
            <a:off x="7012645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7" name="Rectangle 1426"/>
          <p:cNvSpPr/>
          <p:nvPr/>
        </p:nvSpPr>
        <p:spPr>
          <a:xfrm>
            <a:off x="7456398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8" name="Rectangle 1427"/>
          <p:cNvSpPr/>
          <p:nvPr/>
        </p:nvSpPr>
        <p:spPr>
          <a:xfrm>
            <a:off x="7086602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9" name="Rectangle 1428"/>
          <p:cNvSpPr/>
          <p:nvPr/>
        </p:nvSpPr>
        <p:spPr>
          <a:xfrm>
            <a:off x="7382438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0" name="Rectangle 1429"/>
          <p:cNvSpPr/>
          <p:nvPr/>
        </p:nvSpPr>
        <p:spPr>
          <a:xfrm>
            <a:off x="7234520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1" name="Rectangle 1430"/>
          <p:cNvSpPr/>
          <p:nvPr/>
        </p:nvSpPr>
        <p:spPr>
          <a:xfrm>
            <a:off x="7604317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2" name="Rectangle 1431"/>
          <p:cNvSpPr/>
          <p:nvPr/>
        </p:nvSpPr>
        <p:spPr>
          <a:xfrm>
            <a:off x="7752234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3" name="Rectangle 1432"/>
          <p:cNvSpPr/>
          <p:nvPr/>
        </p:nvSpPr>
        <p:spPr>
          <a:xfrm>
            <a:off x="8048065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4" name="Rectangle 1433"/>
          <p:cNvSpPr/>
          <p:nvPr/>
        </p:nvSpPr>
        <p:spPr>
          <a:xfrm>
            <a:off x="7900149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5" name="Rectangle 1434"/>
          <p:cNvSpPr/>
          <p:nvPr/>
        </p:nvSpPr>
        <p:spPr>
          <a:xfrm>
            <a:off x="7530355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6" name="Rectangle 1435"/>
          <p:cNvSpPr/>
          <p:nvPr/>
        </p:nvSpPr>
        <p:spPr>
          <a:xfrm>
            <a:off x="7974105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7" name="Rectangle 1436"/>
          <p:cNvSpPr/>
          <p:nvPr/>
        </p:nvSpPr>
        <p:spPr>
          <a:xfrm>
            <a:off x="7826188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8" name="Rectangle 1437"/>
          <p:cNvSpPr/>
          <p:nvPr/>
        </p:nvSpPr>
        <p:spPr>
          <a:xfrm>
            <a:off x="8122022" y="2808881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9" name="Rectangle 1438"/>
          <p:cNvSpPr/>
          <p:nvPr/>
        </p:nvSpPr>
        <p:spPr>
          <a:xfrm>
            <a:off x="8195983" y="2956798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0" name="Rectangle 1439"/>
          <p:cNvSpPr/>
          <p:nvPr/>
        </p:nvSpPr>
        <p:spPr>
          <a:xfrm rot="10800000">
            <a:off x="7752233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1" name="Rectangle 1440"/>
          <p:cNvSpPr/>
          <p:nvPr/>
        </p:nvSpPr>
        <p:spPr>
          <a:xfrm rot="10800000">
            <a:off x="7456398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2" name="Rectangle 1441"/>
          <p:cNvSpPr/>
          <p:nvPr/>
        </p:nvSpPr>
        <p:spPr>
          <a:xfrm rot="10800000">
            <a:off x="7308480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3" name="Rectangle 1442"/>
          <p:cNvSpPr/>
          <p:nvPr/>
        </p:nvSpPr>
        <p:spPr>
          <a:xfrm rot="10800000">
            <a:off x="7160563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4" name="Rectangle 1443"/>
          <p:cNvSpPr/>
          <p:nvPr/>
        </p:nvSpPr>
        <p:spPr>
          <a:xfrm rot="10800000">
            <a:off x="6716810" y="325263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5" name="Rectangle 1444"/>
          <p:cNvSpPr/>
          <p:nvPr/>
        </p:nvSpPr>
        <p:spPr>
          <a:xfrm rot="10800000">
            <a:off x="6420973" y="325263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6" name="Rectangle 1445"/>
          <p:cNvSpPr/>
          <p:nvPr/>
        </p:nvSpPr>
        <p:spPr>
          <a:xfrm rot="10800000">
            <a:off x="6568891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7" name="Rectangle 1446"/>
          <p:cNvSpPr/>
          <p:nvPr/>
        </p:nvSpPr>
        <p:spPr>
          <a:xfrm rot="10800000">
            <a:off x="5829298" y="325263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8" name="Rectangle 1447"/>
          <p:cNvSpPr/>
          <p:nvPr/>
        </p:nvSpPr>
        <p:spPr>
          <a:xfrm rot="10800000">
            <a:off x="8195985" y="3252633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9" name="Rectangle 1448"/>
          <p:cNvSpPr/>
          <p:nvPr/>
        </p:nvSpPr>
        <p:spPr>
          <a:xfrm rot="10800000">
            <a:off x="7826187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0" name="Rectangle 1449"/>
          <p:cNvSpPr/>
          <p:nvPr/>
        </p:nvSpPr>
        <p:spPr>
          <a:xfrm rot="10800000">
            <a:off x="7678273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1" name="Rectangle 1450"/>
          <p:cNvSpPr/>
          <p:nvPr/>
        </p:nvSpPr>
        <p:spPr>
          <a:xfrm rot="10800000">
            <a:off x="7382436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2" name="Rectangle 1451"/>
          <p:cNvSpPr/>
          <p:nvPr/>
        </p:nvSpPr>
        <p:spPr>
          <a:xfrm rot="10800000">
            <a:off x="6938682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3" name="Rectangle 1452"/>
          <p:cNvSpPr/>
          <p:nvPr/>
        </p:nvSpPr>
        <p:spPr>
          <a:xfrm rot="10800000">
            <a:off x="7086600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4" name="Rectangle 1453"/>
          <p:cNvSpPr/>
          <p:nvPr/>
        </p:nvSpPr>
        <p:spPr>
          <a:xfrm rot="10800000">
            <a:off x="6790763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5" name="Rectangle 1454"/>
          <p:cNvSpPr/>
          <p:nvPr/>
        </p:nvSpPr>
        <p:spPr>
          <a:xfrm rot="10800000">
            <a:off x="6642847" y="310471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6" name="Rectangle 1455"/>
          <p:cNvSpPr/>
          <p:nvPr/>
        </p:nvSpPr>
        <p:spPr>
          <a:xfrm rot="10800000">
            <a:off x="6347010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7" name="Rectangle 1456"/>
          <p:cNvSpPr/>
          <p:nvPr/>
        </p:nvSpPr>
        <p:spPr>
          <a:xfrm rot="10800000">
            <a:off x="6494929" y="310471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8" name="Rectangle 1457"/>
          <p:cNvSpPr/>
          <p:nvPr/>
        </p:nvSpPr>
        <p:spPr>
          <a:xfrm rot="10800000">
            <a:off x="6199091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9" name="Rectangle 1458"/>
          <p:cNvSpPr/>
          <p:nvPr/>
        </p:nvSpPr>
        <p:spPr>
          <a:xfrm rot="10800000">
            <a:off x="6051173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0" name="Rectangle 1459"/>
          <p:cNvSpPr/>
          <p:nvPr/>
        </p:nvSpPr>
        <p:spPr>
          <a:xfrm rot="10800000">
            <a:off x="5903256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1" name="Rectangle 1460"/>
          <p:cNvSpPr/>
          <p:nvPr/>
        </p:nvSpPr>
        <p:spPr>
          <a:xfrm rot="10800000">
            <a:off x="8122022" y="3104716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2" name="Rectangle 1461"/>
          <p:cNvSpPr/>
          <p:nvPr/>
        </p:nvSpPr>
        <p:spPr>
          <a:xfrm rot="10800000">
            <a:off x="6125135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3" name="Rectangle 1462"/>
          <p:cNvSpPr/>
          <p:nvPr/>
        </p:nvSpPr>
        <p:spPr>
          <a:xfrm rot="10800000">
            <a:off x="6273053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4" name="Rectangle 1463"/>
          <p:cNvSpPr/>
          <p:nvPr/>
        </p:nvSpPr>
        <p:spPr>
          <a:xfrm rot="10800000">
            <a:off x="6051172" y="340055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5" name="Rectangle 1464"/>
          <p:cNvSpPr/>
          <p:nvPr/>
        </p:nvSpPr>
        <p:spPr>
          <a:xfrm rot="10800000">
            <a:off x="5977215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6" name="Rectangle 1465"/>
          <p:cNvSpPr/>
          <p:nvPr/>
        </p:nvSpPr>
        <p:spPr>
          <a:xfrm rot="10800000">
            <a:off x="6347009" y="340055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7" name="Rectangle 1466"/>
          <p:cNvSpPr/>
          <p:nvPr/>
        </p:nvSpPr>
        <p:spPr>
          <a:xfrm rot="10800000">
            <a:off x="6420973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1" name="Rectangle 1470"/>
          <p:cNvSpPr/>
          <p:nvPr/>
        </p:nvSpPr>
        <p:spPr>
          <a:xfrm>
            <a:off x="7678275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2" name="Rectangle 1471"/>
          <p:cNvSpPr/>
          <p:nvPr/>
        </p:nvSpPr>
        <p:spPr>
          <a:xfrm>
            <a:off x="7974106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3" name="Rectangle 1472"/>
          <p:cNvSpPr/>
          <p:nvPr/>
        </p:nvSpPr>
        <p:spPr>
          <a:xfrm>
            <a:off x="7826190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4" name="Rectangle 1473"/>
          <p:cNvSpPr/>
          <p:nvPr/>
        </p:nvSpPr>
        <p:spPr>
          <a:xfrm>
            <a:off x="7604317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5" name="Rectangle 1474"/>
          <p:cNvSpPr/>
          <p:nvPr/>
        </p:nvSpPr>
        <p:spPr>
          <a:xfrm>
            <a:off x="7900149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6" name="Rectangle 1475"/>
          <p:cNvSpPr/>
          <p:nvPr/>
        </p:nvSpPr>
        <p:spPr>
          <a:xfrm>
            <a:off x="7382438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7" name="Rectangle 1476"/>
          <p:cNvSpPr/>
          <p:nvPr/>
        </p:nvSpPr>
        <p:spPr>
          <a:xfrm>
            <a:off x="7456397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8" name="Rectangle 1477"/>
          <p:cNvSpPr/>
          <p:nvPr/>
        </p:nvSpPr>
        <p:spPr>
          <a:xfrm>
            <a:off x="6494929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9" name="Rectangle 1478"/>
          <p:cNvSpPr/>
          <p:nvPr/>
        </p:nvSpPr>
        <p:spPr>
          <a:xfrm>
            <a:off x="6347011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0" name="Rectangle 1479"/>
          <p:cNvSpPr/>
          <p:nvPr/>
        </p:nvSpPr>
        <p:spPr>
          <a:xfrm rot="10800000">
            <a:off x="6347009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1" name="Rectangle 1480"/>
          <p:cNvSpPr/>
          <p:nvPr/>
        </p:nvSpPr>
        <p:spPr>
          <a:xfrm rot="10800000">
            <a:off x="6568891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2" name="Rectangle 1481"/>
          <p:cNvSpPr/>
          <p:nvPr/>
        </p:nvSpPr>
        <p:spPr>
          <a:xfrm rot="10800000">
            <a:off x="6494927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3" name="Rectangle 1482"/>
          <p:cNvSpPr/>
          <p:nvPr/>
        </p:nvSpPr>
        <p:spPr>
          <a:xfrm rot="10800000">
            <a:off x="6642846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4" name="Rectangle 1483"/>
          <p:cNvSpPr/>
          <p:nvPr/>
        </p:nvSpPr>
        <p:spPr>
          <a:xfrm>
            <a:off x="7530353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5" name="Rectangle 1484"/>
          <p:cNvSpPr/>
          <p:nvPr/>
        </p:nvSpPr>
        <p:spPr>
          <a:xfrm>
            <a:off x="7456396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6" name="Rectangle 1485"/>
          <p:cNvSpPr/>
          <p:nvPr/>
        </p:nvSpPr>
        <p:spPr>
          <a:xfrm>
            <a:off x="7752233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7" name="Rectangle 1486"/>
          <p:cNvSpPr/>
          <p:nvPr/>
        </p:nvSpPr>
        <p:spPr>
          <a:xfrm>
            <a:off x="7678274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8" name="Rectangle 1487"/>
          <p:cNvSpPr/>
          <p:nvPr/>
        </p:nvSpPr>
        <p:spPr>
          <a:xfrm rot="10800000">
            <a:off x="7456393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9" name="Rectangle 1488"/>
          <p:cNvSpPr/>
          <p:nvPr/>
        </p:nvSpPr>
        <p:spPr>
          <a:xfrm rot="10800000">
            <a:off x="7900148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0" name="Rectangle 1489"/>
          <p:cNvSpPr/>
          <p:nvPr/>
        </p:nvSpPr>
        <p:spPr>
          <a:xfrm rot="10800000">
            <a:off x="7826187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1" name="Rectangle 1490"/>
          <p:cNvSpPr/>
          <p:nvPr/>
        </p:nvSpPr>
        <p:spPr>
          <a:xfrm>
            <a:off x="5903258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2" name="Rectangle 1491"/>
          <p:cNvSpPr/>
          <p:nvPr/>
        </p:nvSpPr>
        <p:spPr>
          <a:xfrm>
            <a:off x="5977216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3" name="Rectangle 1492"/>
          <p:cNvSpPr/>
          <p:nvPr/>
        </p:nvSpPr>
        <p:spPr>
          <a:xfrm>
            <a:off x="5903258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5" name="Rectangle 1494"/>
          <p:cNvSpPr/>
          <p:nvPr/>
        </p:nvSpPr>
        <p:spPr>
          <a:xfrm rot="10800000">
            <a:off x="7974105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6" name="Rectangle 1495"/>
          <p:cNvSpPr/>
          <p:nvPr/>
        </p:nvSpPr>
        <p:spPr>
          <a:xfrm rot="10800000">
            <a:off x="8048065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7" name="Rectangle 1496"/>
          <p:cNvSpPr/>
          <p:nvPr/>
        </p:nvSpPr>
        <p:spPr>
          <a:xfrm rot="10800000">
            <a:off x="7900148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8" name="Rectangle 1497"/>
          <p:cNvSpPr/>
          <p:nvPr/>
        </p:nvSpPr>
        <p:spPr>
          <a:xfrm rot="10800000">
            <a:off x="8048068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9" name="Rectangle 1498"/>
          <p:cNvSpPr/>
          <p:nvPr/>
        </p:nvSpPr>
        <p:spPr>
          <a:xfrm rot="10800000">
            <a:off x="7974102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0" name="Rectangle 1499"/>
          <p:cNvSpPr/>
          <p:nvPr/>
        </p:nvSpPr>
        <p:spPr>
          <a:xfrm rot="10800000">
            <a:off x="8048061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1" name="Rectangle 1500"/>
          <p:cNvSpPr/>
          <p:nvPr/>
        </p:nvSpPr>
        <p:spPr>
          <a:xfrm rot="10800000">
            <a:off x="7678270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2" name="Rectangle 1501"/>
          <p:cNvSpPr/>
          <p:nvPr/>
        </p:nvSpPr>
        <p:spPr>
          <a:xfrm rot="10800000">
            <a:off x="7604316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3" name="Rectangle 1502"/>
          <p:cNvSpPr/>
          <p:nvPr/>
        </p:nvSpPr>
        <p:spPr>
          <a:xfrm rot="10800000">
            <a:off x="7752233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4" name="Rectangle 1503"/>
          <p:cNvSpPr/>
          <p:nvPr/>
        </p:nvSpPr>
        <p:spPr>
          <a:xfrm rot="10800000">
            <a:off x="7678269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5" name="Rectangle 1504"/>
          <p:cNvSpPr/>
          <p:nvPr/>
        </p:nvSpPr>
        <p:spPr>
          <a:xfrm rot="10800000">
            <a:off x="7308480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6" name="Rectangle 1505"/>
          <p:cNvSpPr/>
          <p:nvPr/>
        </p:nvSpPr>
        <p:spPr>
          <a:xfrm rot="10800000">
            <a:off x="7382435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7" name="Rectangle 1506"/>
          <p:cNvSpPr/>
          <p:nvPr/>
        </p:nvSpPr>
        <p:spPr>
          <a:xfrm rot="10800000">
            <a:off x="7234517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8" name="Rectangle 1507"/>
          <p:cNvSpPr/>
          <p:nvPr/>
        </p:nvSpPr>
        <p:spPr>
          <a:xfrm rot="10800000">
            <a:off x="7308480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9" name="Rectangle 1508"/>
          <p:cNvSpPr/>
          <p:nvPr/>
        </p:nvSpPr>
        <p:spPr>
          <a:xfrm rot="10800000">
            <a:off x="7086599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0" name="Rectangle 1509"/>
          <p:cNvSpPr/>
          <p:nvPr/>
        </p:nvSpPr>
        <p:spPr>
          <a:xfrm>
            <a:off x="7900144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1" name="Rectangle 1510"/>
          <p:cNvSpPr/>
          <p:nvPr/>
        </p:nvSpPr>
        <p:spPr>
          <a:xfrm>
            <a:off x="6790766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2" name="Rectangle 1511"/>
          <p:cNvSpPr/>
          <p:nvPr/>
        </p:nvSpPr>
        <p:spPr>
          <a:xfrm>
            <a:off x="7382435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3" name="Rectangle 1512"/>
          <p:cNvSpPr/>
          <p:nvPr/>
        </p:nvSpPr>
        <p:spPr>
          <a:xfrm>
            <a:off x="7678271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4" name="Rectangle 1513"/>
          <p:cNvSpPr/>
          <p:nvPr/>
        </p:nvSpPr>
        <p:spPr>
          <a:xfrm>
            <a:off x="6494933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5" name="Rectangle 1514"/>
          <p:cNvSpPr/>
          <p:nvPr/>
        </p:nvSpPr>
        <p:spPr>
          <a:xfrm>
            <a:off x="6790770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6" name="Rectangle 1515"/>
          <p:cNvSpPr/>
          <p:nvPr/>
        </p:nvSpPr>
        <p:spPr>
          <a:xfrm>
            <a:off x="6051176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7" name="Rectangle 1516"/>
          <p:cNvSpPr/>
          <p:nvPr/>
        </p:nvSpPr>
        <p:spPr>
          <a:xfrm>
            <a:off x="6199093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8" name="Rectangle 1517"/>
          <p:cNvSpPr/>
          <p:nvPr/>
        </p:nvSpPr>
        <p:spPr>
          <a:xfrm>
            <a:off x="6125134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9" name="Rectangle 1518"/>
          <p:cNvSpPr/>
          <p:nvPr/>
        </p:nvSpPr>
        <p:spPr>
          <a:xfrm>
            <a:off x="6420974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0" name="Rectangle 1519"/>
          <p:cNvSpPr/>
          <p:nvPr/>
        </p:nvSpPr>
        <p:spPr>
          <a:xfrm>
            <a:off x="6568892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1" name="Rectangle 1520"/>
          <p:cNvSpPr/>
          <p:nvPr/>
        </p:nvSpPr>
        <p:spPr>
          <a:xfrm>
            <a:off x="6494932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2" name="Rectangle 1521"/>
          <p:cNvSpPr/>
          <p:nvPr/>
        </p:nvSpPr>
        <p:spPr>
          <a:xfrm>
            <a:off x="6790768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3" name="Rectangle 1522"/>
          <p:cNvSpPr/>
          <p:nvPr/>
        </p:nvSpPr>
        <p:spPr>
          <a:xfrm>
            <a:off x="6273053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4" name="Rectangle 1523"/>
          <p:cNvSpPr/>
          <p:nvPr/>
        </p:nvSpPr>
        <p:spPr>
          <a:xfrm>
            <a:off x="6199092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5" name="Rectangle 1524"/>
          <p:cNvSpPr/>
          <p:nvPr/>
        </p:nvSpPr>
        <p:spPr>
          <a:xfrm>
            <a:off x="6716811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6" name="Rectangle 1525"/>
          <p:cNvSpPr/>
          <p:nvPr/>
        </p:nvSpPr>
        <p:spPr>
          <a:xfrm>
            <a:off x="6790767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7" name="Rectangle 1526"/>
          <p:cNvSpPr/>
          <p:nvPr/>
        </p:nvSpPr>
        <p:spPr>
          <a:xfrm>
            <a:off x="6273053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8" name="Rectangle 1527"/>
          <p:cNvSpPr/>
          <p:nvPr/>
        </p:nvSpPr>
        <p:spPr>
          <a:xfrm>
            <a:off x="6568892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9" name="Rectangle 1528"/>
          <p:cNvSpPr/>
          <p:nvPr/>
        </p:nvSpPr>
        <p:spPr>
          <a:xfrm>
            <a:off x="7012645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0" name="Rectangle 1529"/>
          <p:cNvSpPr/>
          <p:nvPr/>
        </p:nvSpPr>
        <p:spPr>
          <a:xfrm>
            <a:off x="6938683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1" name="Rectangle 1530"/>
          <p:cNvSpPr/>
          <p:nvPr/>
        </p:nvSpPr>
        <p:spPr>
          <a:xfrm>
            <a:off x="6864726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2" name="Rectangle 1531"/>
          <p:cNvSpPr/>
          <p:nvPr/>
        </p:nvSpPr>
        <p:spPr>
          <a:xfrm>
            <a:off x="6938685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3" name="Rectangle 1532"/>
          <p:cNvSpPr/>
          <p:nvPr/>
        </p:nvSpPr>
        <p:spPr>
          <a:xfrm>
            <a:off x="7012645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4" name="Rectangle 1533"/>
          <p:cNvSpPr/>
          <p:nvPr/>
        </p:nvSpPr>
        <p:spPr>
          <a:xfrm>
            <a:off x="7308480" y="295679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5" name="Rectangle 1534"/>
          <p:cNvSpPr/>
          <p:nvPr/>
        </p:nvSpPr>
        <p:spPr>
          <a:xfrm rot="10800000">
            <a:off x="7530353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6" name="Rectangle 1535"/>
          <p:cNvSpPr/>
          <p:nvPr/>
        </p:nvSpPr>
        <p:spPr>
          <a:xfrm rot="10800000">
            <a:off x="7234518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7" name="Rectangle 1536"/>
          <p:cNvSpPr/>
          <p:nvPr/>
        </p:nvSpPr>
        <p:spPr>
          <a:xfrm>
            <a:off x="6125138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8" name="Rectangle 1537"/>
          <p:cNvSpPr/>
          <p:nvPr/>
        </p:nvSpPr>
        <p:spPr>
          <a:xfrm>
            <a:off x="7160563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9" name="Rectangle 1538"/>
          <p:cNvSpPr/>
          <p:nvPr/>
        </p:nvSpPr>
        <p:spPr>
          <a:xfrm rot="10800000">
            <a:off x="6790763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0" name="Rectangle 1539"/>
          <p:cNvSpPr/>
          <p:nvPr/>
        </p:nvSpPr>
        <p:spPr>
          <a:xfrm rot="10800000">
            <a:off x="6864728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1" name="Rectangle 1540"/>
          <p:cNvSpPr/>
          <p:nvPr/>
        </p:nvSpPr>
        <p:spPr>
          <a:xfrm rot="10800000">
            <a:off x="7012645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2" name="Rectangle 1541"/>
          <p:cNvSpPr/>
          <p:nvPr/>
        </p:nvSpPr>
        <p:spPr>
          <a:xfrm rot="10800000">
            <a:off x="6790763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3" name="Rectangle 1542"/>
          <p:cNvSpPr/>
          <p:nvPr/>
        </p:nvSpPr>
        <p:spPr>
          <a:xfrm rot="10800000">
            <a:off x="7012645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4" name="Rectangle 1543"/>
          <p:cNvSpPr/>
          <p:nvPr/>
        </p:nvSpPr>
        <p:spPr>
          <a:xfrm rot="10800000">
            <a:off x="7086599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5" name="Rectangle 1544"/>
          <p:cNvSpPr/>
          <p:nvPr/>
        </p:nvSpPr>
        <p:spPr>
          <a:xfrm rot="10800000">
            <a:off x="7012645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6" name="Rectangle 1545"/>
          <p:cNvSpPr/>
          <p:nvPr/>
        </p:nvSpPr>
        <p:spPr>
          <a:xfrm rot="10800000">
            <a:off x="6864728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7" name="Rectangle 1546"/>
          <p:cNvSpPr/>
          <p:nvPr/>
        </p:nvSpPr>
        <p:spPr>
          <a:xfrm rot="10800000">
            <a:off x="6938681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8" name="Rectangle 1547"/>
          <p:cNvSpPr/>
          <p:nvPr/>
        </p:nvSpPr>
        <p:spPr>
          <a:xfrm rot="10800000">
            <a:off x="7604316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9" name="Rectangle 1548"/>
          <p:cNvSpPr/>
          <p:nvPr/>
        </p:nvSpPr>
        <p:spPr>
          <a:xfrm rot="10800000">
            <a:off x="7530352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0" name="Rectangle 1549"/>
          <p:cNvSpPr/>
          <p:nvPr/>
        </p:nvSpPr>
        <p:spPr>
          <a:xfrm rot="10800000">
            <a:off x="5977215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1" name="Rectangle 1550"/>
          <p:cNvSpPr/>
          <p:nvPr/>
        </p:nvSpPr>
        <p:spPr>
          <a:xfrm rot="10800000">
            <a:off x="6125135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2" name="Rectangle 1551"/>
          <p:cNvSpPr/>
          <p:nvPr/>
        </p:nvSpPr>
        <p:spPr>
          <a:xfrm rot="10800000">
            <a:off x="6273053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3" name="Rectangle 1552"/>
          <p:cNvSpPr/>
          <p:nvPr/>
        </p:nvSpPr>
        <p:spPr>
          <a:xfrm rot="10800000">
            <a:off x="6420973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4" name="Rectangle 1553"/>
          <p:cNvSpPr/>
          <p:nvPr/>
        </p:nvSpPr>
        <p:spPr>
          <a:xfrm rot="10800000">
            <a:off x="6568891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5" name="Rectangle 1554"/>
          <p:cNvSpPr/>
          <p:nvPr/>
        </p:nvSpPr>
        <p:spPr>
          <a:xfrm rot="10800000">
            <a:off x="7012645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6" name="Rectangle 1555"/>
          <p:cNvSpPr/>
          <p:nvPr/>
        </p:nvSpPr>
        <p:spPr>
          <a:xfrm>
            <a:off x="5755341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7" name="Rectangle 1556"/>
          <p:cNvSpPr/>
          <p:nvPr/>
        </p:nvSpPr>
        <p:spPr>
          <a:xfrm rot="10800000">
            <a:off x="5755338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8" name="Rectangle 1557"/>
          <p:cNvSpPr/>
          <p:nvPr/>
        </p:nvSpPr>
        <p:spPr>
          <a:xfrm>
            <a:off x="5755343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9" name="Rectangle 1558"/>
          <p:cNvSpPr/>
          <p:nvPr/>
        </p:nvSpPr>
        <p:spPr>
          <a:xfrm>
            <a:off x="5755343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0" name="Rectangle 1559"/>
          <p:cNvSpPr/>
          <p:nvPr/>
        </p:nvSpPr>
        <p:spPr>
          <a:xfrm rot="10800000">
            <a:off x="5755338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1" name="Rectangle 1560"/>
          <p:cNvSpPr/>
          <p:nvPr/>
        </p:nvSpPr>
        <p:spPr>
          <a:xfrm rot="10800000">
            <a:off x="5755338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2" name="Rectangle 1561"/>
          <p:cNvSpPr/>
          <p:nvPr/>
        </p:nvSpPr>
        <p:spPr>
          <a:xfrm>
            <a:off x="5755342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3" name="Rectangle 1562"/>
          <p:cNvSpPr/>
          <p:nvPr/>
        </p:nvSpPr>
        <p:spPr>
          <a:xfrm rot="10800000">
            <a:off x="5755340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8" name="Rectangle 1467"/>
          <p:cNvSpPr/>
          <p:nvPr/>
        </p:nvSpPr>
        <p:spPr>
          <a:xfrm rot="10800000">
            <a:off x="5903254" y="369638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4" name="Rectangle 1493"/>
          <p:cNvSpPr/>
          <p:nvPr/>
        </p:nvSpPr>
        <p:spPr>
          <a:xfrm>
            <a:off x="5829300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5" name="Rectangle 1374"/>
          <p:cNvSpPr/>
          <p:nvPr/>
        </p:nvSpPr>
        <p:spPr>
          <a:xfrm>
            <a:off x="5829298" y="2069292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7" name="Rectangle 1326"/>
          <p:cNvSpPr/>
          <p:nvPr/>
        </p:nvSpPr>
        <p:spPr>
          <a:xfrm>
            <a:off x="5829300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9" name="Rectangle 1468"/>
          <p:cNvSpPr/>
          <p:nvPr/>
        </p:nvSpPr>
        <p:spPr>
          <a:xfrm rot="10800000">
            <a:off x="5829298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0" name="Rectangle 1469"/>
          <p:cNvSpPr/>
          <p:nvPr/>
        </p:nvSpPr>
        <p:spPr>
          <a:xfrm rot="10800000">
            <a:off x="5903254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4" name="TextBox 1563"/>
          <p:cNvSpPr txBox="1"/>
          <p:nvPr/>
        </p:nvSpPr>
        <p:spPr>
          <a:xfrm>
            <a:off x="2649070" y="5334805"/>
            <a:ext cx="453970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/>
              <a:t>(a)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6884973" y="4288057"/>
            <a:ext cx="466794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/>
              <a:t>(b)</a:t>
            </a:r>
          </a:p>
        </p:txBody>
      </p:sp>
      <p:sp>
        <p:nvSpPr>
          <p:cNvPr id="1566" name="TextBox 1565">
            <a:extLst>
              <a:ext uri="{FF2B5EF4-FFF2-40B4-BE49-F238E27FC236}">
                <a16:creationId xmlns:a16="http://schemas.microsoft.com/office/drawing/2014/main" id="{E645875F-E5C6-4AFD-AD54-A091E0C5870A}"/>
              </a:ext>
            </a:extLst>
          </p:cNvPr>
          <p:cNvSpPr txBox="1"/>
          <p:nvPr/>
        </p:nvSpPr>
        <p:spPr>
          <a:xfrm>
            <a:off x="1833348" y="5795683"/>
            <a:ext cx="5625323" cy="82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b="1" dirty="0"/>
              <a:t>The (a) resultant free energy-minimized pattern </a:t>
            </a:r>
          </a:p>
          <a:p>
            <a:pPr algn="ctr"/>
            <a:r>
              <a:rPr lang="en-US" sz="1588" b="1" dirty="0"/>
              <a:t> (starting from Pattern 6; (b) a quarter of the initial Pattern 6. </a:t>
            </a:r>
          </a:p>
          <a:p>
            <a:pPr algn="ctr"/>
            <a:r>
              <a:rPr lang="en-US" sz="1588" b="1" dirty="0"/>
              <a:t>The </a:t>
            </a:r>
            <a:r>
              <a:rPr lang="en-US" sz="1588" b="1" i="1" dirty="0"/>
              <a:t>h-value</a:t>
            </a:r>
            <a:r>
              <a:rPr lang="en-US" sz="1588" b="1" dirty="0"/>
              <a:t> for the free energy minimization was set to </a:t>
            </a:r>
            <a:r>
              <a:rPr lang="en-US" sz="1588" b="1" i="1" dirty="0"/>
              <a:t>h=1.165</a:t>
            </a:r>
            <a:r>
              <a:rPr lang="en-US" sz="1588" b="1" dirty="0"/>
              <a:t>. </a:t>
            </a:r>
          </a:p>
        </p:txBody>
      </p:sp>
      <p:sp>
        <p:nvSpPr>
          <p:cNvPr id="506" name="Rectangle 505"/>
          <p:cNvSpPr/>
          <p:nvPr/>
        </p:nvSpPr>
        <p:spPr>
          <a:xfrm>
            <a:off x="3536600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0" name="Rectangle 189"/>
          <p:cNvSpPr/>
          <p:nvPr/>
        </p:nvSpPr>
        <p:spPr>
          <a:xfrm>
            <a:off x="2353255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6" name="Rectangle 195"/>
          <p:cNvSpPr/>
          <p:nvPr/>
        </p:nvSpPr>
        <p:spPr>
          <a:xfrm>
            <a:off x="2427211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5" name="Rectangle 454"/>
          <p:cNvSpPr/>
          <p:nvPr/>
        </p:nvSpPr>
        <p:spPr>
          <a:xfrm>
            <a:off x="4424108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8" name="Rectangle 427"/>
          <p:cNvSpPr/>
          <p:nvPr/>
        </p:nvSpPr>
        <p:spPr>
          <a:xfrm>
            <a:off x="2944928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8" name="Rectangle 667"/>
          <p:cNvSpPr/>
          <p:nvPr/>
        </p:nvSpPr>
        <p:spPr>
          <a:xfrm>
            <a:off x="3388684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3" name="Rectangle 662"/>
          <p:cNvSpPr/>
          <p:nvPr/>
        </p:nvSpPr>
        <p:spPr>
          <a:xfrm>
            <a:off x="3462644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2" name="Rectangle 181"/>
          <p:cNvSpPr/>
          <p:nvPr/>
        </p:nvSpPr>
        <p:spPr>
          <a:xfrm>
            <a:off x="1761584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8" name="Rectangle 477"/>
          <p:cNvSpPr/>
          <p:nvPr/>
        </p:nvSpPr>
        <p:spPr>
          <a:xfrm>
            <a:off x="4054313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3" name="Rectangle 472"/>
          <p:cNvSpPr/>
          <p:nvPr/>
        </p:nvSpPr>
        <p:spPr>
          <a:xfrm>
            <a:off x="3314723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5" name="Rectangle 204"/>
          <p:cNvSpPr/>
          <p:nvPr/>
        </p:nvSpPr>
        <p:spPr>
          <a:xfrm>
            <a:off x="800115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9" name="Rectangle 348"/>
          <p:cNvSpPr/>
          <p:nvPr/>
        </p:nvSpPr>
        <p:spPr>
          <a:xfrm>
            <a:off x="652197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2" name="Rectangle 371"/>
          <p:cNvSpPr/>
          <p:nvPr/>
        </p:nvSpPr>
        <p:spPr>
          <a:xfrm>
            <a:off x="2575126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0" name="Rectangle 359"/>
          <p:cNvSpPr/>
          <p:nvPr/>
        </p:nvSpPr>
        <p:spPr>
          <a:xfrm>
            <a:off x="2057419" y="16255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7" name="Rectangle 366"/>
          <p:cNvSpPr/>
          <p:nvPr/>
        </p:nvSpPr>
        <p:spPr>
          <a:xfrm>
            <a:off x="2353255" y="16255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9" name="Rectangle 598"/>
          <p:cNvSpPr/>
          <p:nvPr/>
        </p:nvSpPr>
        <p:spPr>
          <a:xfrm rot="10800000">
            <a:off x="3758475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0" name="Rectangle 329"/>
          <p:cNvSpPr/>
          <p:nvPr/>
        </p:nvSpPr>
        <p:spPr>
          <a:xfrm rot="10800000">
            <a:off x="1835538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0" name="Rectangle 279"/>
          <p:cNvSpPr/>
          <p:nvPr/>
        </p:nvSpPr>
        <p:spPr>
          <a:xfrm rot="10800000">
            <a:off x="1317831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3" name="Rectangle 552"/>
          <p:cNvSpPr/>
          <p:nvPr/>
        </p:nvSpPr>
        <p:spPr>
          <a:xfrm rot="10800000">
            <a:off x="3906392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3" name="Rectangle 422"/>
          <p:cNvSpPr/>
          <p:nvPr/>
        </p:nvSpPr>
        <p:spPr>
          <a:xfrm rot="10800000">
            <a:off x="3758475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4" name="Rectangle 423"/>
          <p:cNvSpPr/>
          <p:nvPr/>
        </p:nvSpPr>
        <p:spPr>
          <a:xfrm rot="10800000">
            <a:off x="3166800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2" name="Rectangle 1071"/>
          <p:cNvSpPr/>
          <p:nvPr/>
        </p:nvSpPr>
        <p:spPr>
          <a:xfrm rot="10800000">
            <a:off x="3832435" y="51755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3" name="Rectangle 732"/>
          <p:cNvSpPr/>
          <p:nvPr/>
        </p:nvSpPr>
        <p:spPr>
          <a:xfrm rot="10800000">
            <a:off x="356350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2" name="Rectangle 731"/>
          <p:cNvSpPr/>
          <p:nvPr/>
        </p:nvSpPr>
        <p:spPr>
          <a:xfrm rot="10800000">
            <a:off x="652187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1" name="Rectangle 730"/>
          <p:cNvSpPr/>
          <p:nvPr/>
        </p:nvSpPr>
        <p:spPr>
          <a:xfrm rot="10800000">
            <a:off x="800105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4" name="Rectangle 1013"/>
          <p:cNvSpPr/>
          <p:nvPr/>
        </p:nvSpPr>
        <p:spPr>
          <a:xfrm rot="10800000">
            <a:off x="4793895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9" name="Rectangle 1018"/>
          <p:cNvSpPr/>
          <p:nvPr/>
        </p:nvSpPr>
        <p:spPr>
          <a:xfrm rot="10800000">
            <a:off x="3166797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0" name="Rectangle 1019"/>
          <p:cNvSpPr/>
          <p:nvPr/>
        </p:nvSpPr>
        <p:spPr>
          <a:xfrm rot="10800000">
            <a:off x="3018879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1" name="Rectangle 1020"/>
          <p:cNvSpPr/>
          <p:nvPr/>
        </p:nvSpPr>
        <p:spPr>
          <a:xfrm rot="10800000">
            <a:off x="2723042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6" name="Rectangle 725"/>
          <p:cNvSpPr/>
          <p:nvPr/>
        </p:nvSpPr>
        <p:spPr>
          <a:xfrm rot="10800000">
            <a:off x="2427203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9" name="Rectangle 808"/>
          <p:cNvSpPr/>
          <p:nvPr/>
        </p:nvSpPr>
        <p:spPr>
          <a:xfrm rot="10800000">
            <a:off x="1021988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1" name="Rectangle 820"/>
          <p:cNvSpPr/>
          <p:nvPr/>
        </p:nvSpPr>
        <p:spPr>
          <a:xfrm rot="10800000">
            <a:off x="1095943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5" name="Rectangle 1104"/>
          <p:cNvSpPr/>
          <p:nvPr/>
        </p:nvSpPr>
        <p:spPr>
          <a:xfrm rot="10800000">
            <a:off x="3906390" y="47318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3" name="Rectangle 832"/>
          <p:cNvSpPr/>
          <p:nvPr/>
        </p:nvSpPr>
        <p:spPr>
          <a:xfrm rot="10800000">
            <a:off x="1169907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9" name="Rectangle 838"/>
          <p:cNvSpPr/>
          <p:nvPr/>
        </p:nvSpPr>
        <p:spPr>
          <a:xfrm rot="10800000">
            <a:off x="1983450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9" name="Rectangle 878"/>
          <p:cNvSpPr/>
          <p:nvPr/>
        </p:nvSpPr>
        <p:spPr>
          <a:xfrm rot="10800000">
            <a:off x="430313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7" name="Rectangle 886"/>
          <p:cNvSpPr/>
          <p:nvPr/>
        </p:nvSpPr>
        <p:spPr>
          <a:xfrm rot="10800000">
            <a:off x="1391779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4" name="Rectangle 853"/>
          <p:cNvSpPr/>
          <p:nvPr/>
        </p:nvSpPr>
        <p:spPr>
          <a:xfrm>
            <a:off x="948027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6" name="Rectangle 855"/>
          <p:cNvSpPr/>
          <p:nvPr/>
        </p:nvSpPr>
        <p:spPr>
          <a:xfrm>
            <a:off x="1243864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8" name="Rectangle 1147"/>
          <p:cNvSpPr/>
          <p:nvPr/>
        </p:nvSpPr>
        <p:spPr>
          <a:xfrm>
            <a:off x="4350145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6" name="Rectangle 755"/>
          <p:cNvSpPr/>
          <p:nvPr/>
        </p:nvSpPr>
        <p:spPr>
          <a:xfrm>
            <a:off x="800108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5" name="Rectangle 1044"/>
          <p:cNvSpPr/>
          <p:nvPr/>
        </p:nvSpPr>
        <p:spPr>
          <a:xfrm>
            <a:off x="3018884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4" name="Rectangle 1053"/>
          <p:cNvSpPr/>
          <p:nvPr/>
        </p:nvSpPr>
        <p:spPr>
          <a:xfrm>
            <a:off x="4054310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0" name="Rectangle 759"/>
          <p:cNvSpPr/>
          <p:nvPr/>
        </p:nvSpPr>
        <p:spPr>
          <a:xfrm>
            <a:off x="1465743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6" name="Rectangle 735"/>
          <p:cNvSpPr/>
          <p:nvPr/>
        </p:nvSpPr>
        <p:spPr>
          <a:xfrm>
            <a:off x="874068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9" name="Rectangle 748"/>
          <p:cNvSpPr/>
          <p:nvPr/>
        </p:nvSpPr>
        <p:spPr>
          <a:xfrm>
            <a:off x="2649081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3" name="Rectangle 1022"/>
          <p:cNvSpPr/>
          <p:nvPr/>
        </p:nvSpPr>
        <p:spPr>
          <a:xfrm>
            <a:off x="2944924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0" name="Rectangle 749"/>
          <p:cNvSpPr/>
          <p:nvPr/>
        </p:nvSpPr>
        <p:spPr>
          <a:xfrm>
            <a:off x="2131373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6" name="Rectangle 795"/>
          <p:cNvSpPr/>
          <p:nvPr/>
        </p:nvSpPr>
        <p:spPr>
          <a:xfrm>
            <a:off x="1613658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9" name="Rectangle 798"/>
          <p:cNvSpPr/>
          <p:nvPr/>
        </p:nvSpPr>
        <p:spPr>
          <a:xfrm>
            <a:off x="2205330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8" name="Rectangle 1087"/>
          <p:cNvSpPr/>
          <p:nvPr/>
        </p:nvSpPr>
        <p:spPr>
          <a:xfrm>
            <a:off x="4719940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1" name="Rectangle 1010"/>
          <p:cNvSpPr/>
          <p:nvPr/>
        </p:nvSpPr>
        <p:spPr>
          <a:xfrm>
            <a:off x="479389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2" name="Rectangle 721"/>
          <p:cNvSpPr/>
          <p:nvPr/>
        </p:nvSpPr>
        <p:spPr>
          <a:xfrm>
            <a:off x="2575118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3" name="Rectangle 722"/>
          <p:cNvSpPr/>
          <p:nvPr/>
        </p:nvSpPr>
        <p:spPr>
          <a:xfrm>
            <a:off x="2427201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2" name="Rectangle 491"/>
          <p:cNvSpPr/>
          <p:nvPr/>
        </p:nvSpPr>
        <p:spPr>
          <a:xfrm rot="10800000">
            <a:off x="4572022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7" name="Rectangle 496"/>
          <p:cNvSpPr/>
          <p:nvPr/>
        </p:nvSpPr>
        <p:spPr>
          <a:xfrm rot="10800000">
            <a:off x="3684520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22232-C924-4B52-8C27-45A2F232AB17}"/>
              </a:ext>
            </a:extLst>
          </p:cNvPr>
          <p:cNvSpPr txBox="1"/>
          <p:nvPr/>
        </p:nvSpPr>
        <p:spPr>
          <a:xfrm>
            <a:off x="5687568" y="292607"/>
            <a:ext cx="310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Prettier Version of the Free Energy-Minimized Pattern 6</a:t>
            </a:r>
          </a:p>
        </p:txBody>
      </p:sp>
    </p:spTree>
    <p:extLst>
      <p:ext uri="{BB962C8B-B14F-4D97-AF65-F5344CB8AC3E}">
        <p14:creationId xmlns:p14="http://schemas.microsoft.com/office/powerpoint/2010/main" val="4187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3B6EB-0CE7-4D53-86F8-61954F7038BA}"/>
              </a:ext>
            </a:extLst>
          </p:cNvPr>
          <p:cNvSpPr txBox="1"/>
          <p:nvPr/>
        </p:nvSpPr>
        <p:spPr>
          <a:xfrm>
            <a:off x="2455331" y="163286"/>
            <a:ext cx="423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Side-by-Side: </a:t>
            </a:r>
            <a:r>
              <a:rPr lang="en-US" b="1" i="1" dirty="0"/>
              <a:t>Pattern 6 – Before and After</a:t>
            </a:r>
          </a:p>
          <a:p>
            <a:pPr algn="ctr"/>
            <a:r>
              <a:rPr lang="en-US" dirty="0"/>
              <a:t>Before and After Free Energy Minimization </a:t>
            </a:r>
          </a:p>
          <a:p>
            <a:pPr algn="ctr"/>
            <a:r>
              <a:rPr lang="en-US" dirty="0"/>
              <a:t>Using the 2-D Cluster Variation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CBA4C-B6E1-40BE-AE44-3E6734AE6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" y="1176423"/>
            <a:ext cx="4326835" cy="4270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ED304-F436-4A50-B304-C7C1336E7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94" y="1227269"/>
            <a:ext cx="4387244" cy="4210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6A8BC-EAFB-483E-9E82-F98BFBDE034E}"/>
              </a:ext>
            </a:extLst>
          </p:cNvPr>
          <p:cNvSpPr txBox="1"/>
          <p:nvPr/>
        </p:nvSpPr>
        <p:spPr>
          <a:xfrm>
            <a:off x="2155371" y="54468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3CC19-9726-42A7-97ED-D7E8F9A8EA2F}"/>
              </a:ext>
            </a:extLst>
          </p:cNvPr>
          <p:cNvSpPr txBox="1"/>
          <p:nvPr/>
        </p:nvSpPr>
        <p:spPr>
          <a:xfrm>
            <a:off x="6950378" y="5447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52D8C-2466-4797-962F-87C3C4C5FC0B}"/>
              </a:ext>
            </a:extLst>
          </p:cNvPr>
          <p:cNvSpPr txBox="1"/>
          <p:nvPr/>
        </p:nvSpPr>
        <p:spPr>
          <a:xfrm>
            <a:off x="1155246" y="5817961"/>
            <a:ext cx="683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Pattern 6: (a) a large-scale (32x32, 1024 node) scale-free-like pattern; before free energy minimization, and (b) after free energy minimization, using the 2-D Cluster Variation Method (2D CVM) </a:t>
            </a:r>
          </a:p>
        </p:txBody>
      </p:sp>
    </p:spTree>
    <p:extLst>
      <p:ext uri="{BB962C8B-B14F-4D97-AF65-F5344CB8AC3E}">
        <p14:creationId xmlns:p14="http://schemas.microsoft.com/office/powerpoint/2010/main" val="278223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TextBox 1565">
            <a:extLst>
              <a:ext uri="{FF2B5EF4-FFF2-40B4-BE49-F238E27FC236}">
                <a16:creationId xmlns:a16="http://schemas.microsoft.com/office/drawing/2014/main" id="{E645875F-E5C6-4AFD-AD54-A091E0C5870A}"/>
              </a:ext>
            </a:extLst>
          </p:cNvPr>
          <p:cNvSpPr txBox="1"/>
          <p:nvPr/>
        </p:nvSpPr>
        <p:spPr>
          <a:xfrm>
            <a:off x="735601" y="177713"/>
            <a:ext cx="767280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b="1" dirty="0"/>
              <a:t>Noteworthy Things about the Free Energy-Minimized Pattern: </a:t>
            </a:r>
            <a:r>
              <a:rPr lang="en-US" sz="1588" b="1" u="sng" dirty="0"/>
              <a:t>(1) Inland Lakes and Rivers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E8386-43D0-4D2D-B8C7-A6DED1D2D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6" y="667484"/>
            <a:ext cx="5191125" cy="498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DA7B63-720F-40AF-B82B-AEDDA2B277C1}"/>
              </a:ext>
            </a:extLst>
          </p:cNvPr>
          <p:cNvSpPr/>
          <p:nvPr/>
        </p:nvSpPr>
        <p:spPr>
          <a:xfrm>
            <a:off x="4117836" y="940909"/>
            <a:ext cx="819926" cy="8869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5FE34D41-B450-48A0-A7F8-F76757B88919}"/>
              </a:ext>
            </a:extLst>
          </p:cNvPr>
          <p:cNvSpPr/>
          <p:nvPr/>
        </p:nvSpPr>
        <p:spPr>
          <a:xfrm rot="16200000">
            <a:off x="3770369" y="1699281"/>
            <a:ext cx="484632" cy="3871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02BE733F-E067-4AD1-859C-F6ECC38017A9}"/>
              </a:ext>
            </a:extLst>
          </p:cNvPr>
          <p:cNvSpPr/>
          <p:nvPr/>
        </p:nvSpPr>
        <p:spPr>
          <a:xfrm>
            <a:off x="2369820" y="5087112"/>
            <a:ext cx="484632" cy="2652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Rectangle 1568">
            <a:extLst>
              <a:ext uri="{FF2B5EF4-FFF2-40B4-BE49-F238E27FC236}">
                <a16:creationId xmlns:a16="http://schemas.microsoft.com/office/drawing/2014/main" id="{79DA358B-EA55-46B2-8645-66128696F1E5}"/>
              </a:ext>
            </a:extLst>
          </p:cNvPr>
          <p:cNvSpPr/>
          <p:nvPr/>
        </p:nvSpPr>
        <p:spPr>
          <a:xfrm>
            <a:off x="5029188" y="1270121"/>
            <a:ext cx="819926" cy="8650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Rectangle 1569">
            <a:extLst>
              <a:ext uri="{FF2B5EF4-FFF2-40B4-BE49-F238E27FC236}">
                <a16:creationId xmlns:a16="http://schemas.microsoft.com/office/drawing/2014/main" id="{1153FF91-4DAA-4910-B150-A76FC58D67B6}"/>
              </a:ext>
            </a:extLst>
          </p:cNvPr>
          <p:cNvSpPr/>
          <p:nvPr/>
        </p:nvSpPr>
        <p:spPr>
          <a:xfrm>
            <a:off x="5940540" y="940587"/>
            <a:ext cx="819926" cy="6321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6EF0F82A-0095-475F-9F07-0EF935DCF56C}"/>
              </a:ext>
            </a:extLst>
          </p:cNvPr>
          <p:cNvSpPr/>
          <p:nvPr/>
        </p:nvSpPr>
        <p:spPr>
          <a:xfrm>
            <a:off x="3203460" y="821577"/>
            <a:ext cx="507281" cy="5591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23167E8D-6FC8-492C-9CBF-97C1A5ECAB25}"/>
              </a:ext>
            </a:extLst>
          </p:cNvPr>
          <p:cNvSpPr/>
          <p:nvPr/>
        </p:nvSpPr>
        <p:spPr>
          <a:xfrm>
            <a:off x="6007620" y="3331328"/>
            <a:ext cx="507281" cy="6321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TextBox 1572">
            <a:extLst>
              <a:ext uri="{FF2B5EF4-FFF2-40B4-BE49-F238E27FC236}">
                <a16:creationId xmlns:a16="http://schemas.microsoft.com/office/drawing/2014/main" id="{D49749FA-49ED-4424-8844-05E5EAE5BAAF}"/>
              </a:ext>
            </a:extLst>
          </p:cNvPr>
          <p:cNvSpPr txBox="1"/>
          <p:nvPr/>
        </p:nvSpPr>
        <p:spPr>
          <a:xfrm>
            <a:off x="820130" y="5707678"/>
            <a:ext cx="750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larger landmasses acquire either “inland lakes” or “river headwaters,” where the “rivers” lead to the surrounding “seas” of “off” (</a:t>
            </a:r>
            <a:r>
              <a:rPr lang="en-US" b="1" dirty="0"/>
              <a:t>B</a:t>
            </a:r>
            <a:r>
              <a:rPr lang="en-US" dirty="0"/>
              <a:t>) units.</a:t>
            </a:r>
          </a:p>
        </p:txBody>
      </p:sp>
    </p:spTree>
    <p:extLst>
      <p:ext uri="{BB962C8B-B14F-4D97-AF65-F5344CB8AC3E}">
        <p14:creationId xmlns:p14="http://schemas.microsoft.com/office/powerpoint/2010/main" val="113302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TextBox 1565">
            <a:extLst>
              <a:ext uri="{FF2B5EF4-FFF2-40B4-BE49-F238E27FC236}">
                <a16:creationId xmlns:a16="http://schemas.microsoft.com/office/drawing/2014/main" id="{E645875F-E5C6-4AFD-AD54-A091E0C5870A}"/>
              </a:ext>
            </a:extLst>
          </p:cNvPr>
          <p:cNvSpPr txBox="1"/>
          <p:nvPr/>
        </p:nvSpPr>
        <p:spPr>
          <a:xfrm>
            <a:off x="472393" y="177713"/>
            <a:ext cx="819923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b="1" dirty="0"/>
              <a:t>Noteworthy Things about the Free Energy-Minimized Pattern: </a:t>
            </a:r>
            <a:r>
              <a:rPr lang="en-US" sz="1588" b="1" u="sng" dirty="0"/>
              <a:t>(2) “Daddy Longlegs” Connectors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E8386-43D0-4D2D-B8C7-A6DED1D2D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6" y="667484"/>
            <a:ext cx="5191125" cy="498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DA7B63-720F-40AF-B82B-AEDDA2B277C1}"/>
              </a:ext>
            </a:extLst>
          </p:cNvPr>
          <p:cNvSpPr/>
          <p:nvPr/>
        </p:nvSpPr>
        <p:spPr>
          <a:xfrm>
            <a:off x="3941064" y="1595642"/>
            <a:ext cx="736942" cy="525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5FE34D41-B450-48A0-A7F8-F76757B88919}"/>
              </a:ext>
            </a:extLst>
          </p:cNvPr>
          <p:cNvSpPr/>
          <p:nvPr/>
        </p:nvSpPr>
        <p:spPr>
          <a:xfrm rot="16200000">
            <a:off x="2935983" y="4170423"/>
            <a:ext cx="362712" cy="6050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02BE733F-E067-4AD1-859C-F6ECC38017A9}"/>
              </a:ext>
            </a:extLst>
          </p:cNvPr>
          <p:cNvSpPr/>
          <p:nvPr/>
        </p:nvSpPr>
        <p:spPr>
          <a:xfrm>
            <a:off x="3529584" y="2350008"/>
            <a:ext cx="303276" cy="2652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Rectangle 1568">
            <a:extLst>
              <a:ext uri="{FF2B5EF4-FFF2-40B4-BE49-F238E27FC236}">
                <a16:creationId xmlns:a16="http://schemas.microsoft.com/office/drawing/2014/main" id="{79DA358B-EA55-46B2-8645-66128696F1E5}"/>
              </a:ext>
            </a:extLst>
          </p:cNvPr>
          <p:cNvSpPr/>
          <p:nvPr/>
        </p:nvSpPr>
        <p:spPr>
          <a:xfrm>
            <a:off x="6089904" y="3163823"/>
            <a:ext cx="582170" cy="4206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Rectangle 1569">
            <a:extLst>
              <a:ext uri="{FF2B5EF4-FFF2-40B4-BE49-F238E27FC236}">
                <a16:creationId xmlns:a16="http://schemas.microsoft.com/office/drawing/2014/main" id="{1153FF91-4DAA-4910-B150-A76FC58D67B6}"/>
              </a:ext>
            </a:extLst>
          </p:cNvPr>
          <p:cNvSpPr/>
          <p:nvPr/>
        </p:nvSpPr>
        <p:spPr>
          <a:xfrm>
            <a:off x="3858080" y="3158271"/>
            <a:ext cx="819926" cy="6321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6EF0F82A-0095-475F-9F07-0EF935DCF56C}"/>
              </a:ext>
            </a:extLst>
          </p:cNvPr>
          <p:cNvSpPr/>
          <p:nvPr/>
        </p:nvSpPr>
        <p:spPr>
          <a:xfrm>
            <a:off x="4117836" y="5120846"/>
            <a:ext cx="507281" cy="5591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23167E8D-6FC8-492C-9CBF-97C1A5ECAB25}"/>
              </a:ext>
            </a:extLst>
          </p:cNvPr>
          <p:cNvSpPr/>
          <p:nvPr/>
        </p:nvSpPr>
        <p:spPr>
          <a:xfrm>
            <a:off x="2523757" y="3683071"/>
            <a:ext cx="484620" cy="532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BFC11-2617-49C1-8248-40CB3EFF022B}"/>
              </a:ext>
            </a:extLst>
          </p:cNvPr>
          <p:cNvSpPr/>
          <p:nvPr/>
        </p:nvSpPr>
        <p:spPr>
          <a:xfrm>
            <a:off x="5044440" y="1208941"/>
            <a:ext cx="880872" cy="525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9BD6F-515E-48A5-B3A1-0D4C28523CDD}"/>
              </a:ext>
            </a:extLst>
          </p:cNvPr>
          <p:cNvSpPr txBox="1"/>
          <p:nvPr/>
        </p:nvSpPr>
        <p:spPr>
          <a:xfrm>
            <a:off x="820130" y="5707678"/>
            <a:ext cx="7503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Through a combination of “hollowing out” the bigger land masses and extending out lengthy peninsulas, some previously-isolated islands and landmasses are now connected with “daddy longlegs”-thin connecting strands.</a:t>
            </a:r>
          </a:p>
        </p:txBody>
      </p:sp>
    </p:spTree>
    <p:extLst>
      <p:ext uri="{BB962C8B-B14F-4D97-AF65-F5344CB8AC3E}">
        <p14:creationId xmlns:p14="http://schemas.microsoft.com/office/powerpoint/2010/main" val="232148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TextBox 1565">
            <a:extLst>
              <a:ext uri="{FF2B5EF4-FFF2-40B4-BE49-F238E27FC236}">
                <a16:creationId xmlns:a16="http://schemas.microsoft.com/office/drawing/2014/main" id="{E645875F-E5C6-4AFD-AD54-A091E0C5870A}"/>
              </a:ext>
            </a:extLst>
          </p:cNvPr>
          <p:cNvSpPr txBox="1"/>
          <p:nvPr/>
        </p:nvSpPr>
        <p:spPr>
          <a:xfrm>
            <a:off x="882475" y="177713"/>
            <a:ext cx="7379071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b="1" dirty="0"/>
              <a:t>Noteworthy Things about the Free Energy-Minimized Pattern: </a:t>
            </a:r>
            <a:r>
              <a:rPr lang="en-US" sz="1588" b="1" u="sng" dirty="0"/>
              <a:t>(3) Choppier Coastlines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E8386-43D0-4D2D-B8C7-A6DED1D2D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6" y="667484"/>
            <a:ext cx="5191125" cy="498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DA7B63-720F-40AF-B82B-AEDDA2B277C1}"/>
              </a:ext>
            </a:extLst>
          </p:cNvPr>
          <p:cNvSpPr/>
          <p:nvPr/>
        </p:nvSpPr>
        <p:spPr>
          <a:xfrm>
            <a:off x="3694176" y="1965960"/>
            <a:ext cx="303276" cy="338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5FE34D41-B450-48A0-A7F8-F76757B88919}"/>
              </a:ext>
            </a:extLst>
          </p:cNvPr>
          <p:cNvSpPr/>
          <p:nvPr/>
        </p:nvSpPr>
        <p:spPr>
          <a:xfrm rot="16200000">
            <a:off x="2935983" y="4170423"/>
            <a:ext cx="362712" cy="6050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02BE733F-E067-4AD1-859C-F6ECC38017A9}"/>
              </a:ext>
            </a:extLst>
          </p:cNvPr>
          <p:cNvSpPr/>
          <p:nvPr/>
        </p:nvSpPr>
        <p:spPr>
          <a:xfrm>
            <a:off x="3059317" y="2893067"/>
            <a:ext cx="303276" cy="2652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Rectangle 1568">
            <a:extLst>
              <a:ext uri="{FF2B5EF4-FFF2-40B4-BE49-F238E27FC236}">
                <a16:creationId xmlns:a16="http://schemas.microsoft.com/office/drawing/2014/main" id="{79DA358B-EA55-46B2-8645-66128696F1E5}"/>
              </a:ext>
            </a:extLst>
          </p:cNvPr>
          <p:cNvSpPr/>
          <p:nvPr/>
        </p:nvSpPr>
        <p:spPr>
          <a:xfrm>
            <a:off x="6089904" y="3163823"/>
            <a:ext cx="582170" cy="4206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Rectangle 1569">
            <a:extLst>
              <a:ext uri="{FF2B5EF4-FFF2-40B4-BE49-F238E27FC236}">
                <a16:creationId xmlns:a16="http://schemas.microsoft.com/office/drawing/2014/main" id="{1153FF91-4DAA-4910-B150-A76FC58D67B6}"/>
              </a:ext>
            </a:extLst>
          </p:cNvPr>
          <p:cNvSpPr/>
          <p:nvPr/>
        </p:nvSpPr>
        <p:spPr>
          <a:xfrm>
            <a:off x="3858080" y="3158271"/>
            <a:ext cx="819926" cy="6321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6EF0F82A-0095-475F-9F07-0EF935DCF56C}"/>
              </a:ext>
            </a:extLst>
          </p:cNvPr>
          <p:cNvSpPr/>
          <p:nvPr/>
        </p:nvSpPr>
        <p:spPr>
          <a:xfrm>
            <a:off x="4876788" y="4883404"/>
            <a:ext cx="507281" cy="5591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23167E8D-6FC8-492C-9CBF-97C1A5ECAB25}"/>
              </a:ext>
            </a:extLst>
          </p:cNvPr>
          <p:cNvSpPr/>
          <p:nvPr/>
        </p:nvSpPr>
        <p:spPr>
          <a:xfrm>
            <a:off x="2587752" y="3790452"/>
            <a:ext cx="338328" cy="255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BFC11-2617-49C1-8248-40CB3EFF022B}"/>
              </a:ext>
            </a:extLst>
          </p:cNvPr>
          <p:cNvSpPr/>
          <p:nvPr/>
        </p:nvSpPr>
        <p:spPr>
          <a:xfrm>
            <a:off x="4779264" y="2087125"/>
            <a:ext cx="303276" cy="525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9BD6F-515E-48A5-B3A1-0D4C28523CDD}"/>
              </a:ext>
            </a:extLst>
          </p:cNvPr>
          <p:cNvSpPr txBox="1"/>
          <p:nvPr/>
        </p:nvSpPr>
        <p:spPr>
          <a:xfrm>
            <a:off x="882475" y="5706718"/>
            <a:ext cx="750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</a:t>
            </a:r>
            <a:r>
              <a:rPr lang="en-US" i="1" dirty="0"/>
              <a:t>h=1.165 </a:t>
            </a:r>
            <a:r>
              <a:rPr lang="en-US" dirty="0"/>
              <a:t>(still a relatively low </a:t>
            </a:r>
            <a:r>
              <a:rPr lang="en-US" i="1" dirty="0"/>
              <a:t>h-value</a:t>
            </a:r>
            <a:r>
              <a:rPr lang="en-US" dirty="0"/>
              <a:t>), the free energy minimization also gave us a choppier coastline for the </a:t>
            </a:r>
            <a:r>
              <a:rPr lang="en-US" b="1" dirty="0"/>
              <a:t>A</a:t>
            </a:r>
            <a:r>
              <a:rPr lang="en-US" dirty="0"/>
              <a:t> islands and landmasses. </a:t>
            </a:r>
          </a:p>
        </p:txBody>
      </p:sp>
    </p:spTree>
    <p:extLst>
      <p:ext uri="{BB962C8B-B14F-4D97-AF65-F5344CB8AC3E}">
        <p14:creationId xmlns:p14="http://schemas.microsoft.com/office/powerpoint/2010/main" val="341686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5584-D78C-42F3-A183-A3CAF3C66487}"/>
              </a:ext>
            </a:extLst>
          </p:cNvPr>
          <p:cNvSpPr txBox="1"/>
          <p:nvPr/>
        </p:nvSpPr>
        <p:spPr>
          <a:xfrm>
            <a:off x="2574163" y="81503"/>
            <a:ext cx="3931269" cy="662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Interpreting the Results (1)</a:t>
            </a:r>
          </a:p>
          <a:p>
            <a:pPr algn="ctr"/>
            <a:r>
              <a:rPr lang="en-US" sz="1588" i="1" dirty="0"/>
              <a:t>(Starting with a Large Scale-Free-Like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D910-1B09-4959-BCF5-D07A4AC2CF4E}"/>
              </a:ext>
            </a:extLst>
          </p:cNvPr>
          <p:cNvSpPr txBox="1"/>
          <p:nvPr/>
        </p:nvSpPr>
        <p:spPr>
          <a:xfrm>
            <a:off x="1866419" y="828447"/>
            <a:ext cx="5411161" cy="33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88" b="1" dirty="0"/>
              <a:t>We had set </a:t>
            </a:r>
            <a:r>
              <a:rPr lang="en-US" sz="1588" b="1" i="1" dirty="0"/>
              <a:t>h= 1.165 </a:t>
            </a:r>
            <a:r>
              <a:rPr lang="en-US" sz="1588" b="1" dirty="0"/>
              <a:t>for the free energy minimization process.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E1FB-88DC-4F4C-8ECF-CA8FC3A70612}"/>
              </a:ext>
            </a:extLst>
          </p:cNvPr>
          <p:cNvSpPr txBox="1"/>
          <p:nvPr/>
        </p:nvSpPr>
        <p:spPr>
          <a:xfrm>
            <a:off x="741003" y="3449441"/>
            <a:ext cx="7597588" cy="2903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/>
              <a:t>When we set </a:t>
            </a:r>
            <a:r>
              <a:rPr lang="en-US" sz="1588" b="1" i="1" dirty="0"/>
              <a:t>h = 1.165 </a:t>
            </a:r>
            <a:r>
              <a:rPr lang="en-US" sz="1588" b="1" dirty="0"/>
              <a:t>(where </a:t>
            </a:r>
            <a:r>
              <a:rPr lang="en-US" sz="1588" b="1" i="1" dirty="0"/>
              <a:t>h = 1.0 </a:t>
            </a:r>
            <a:r>
              <a:rPr lang="en-US" sz="1588" b="1" dirty="0"/>
              <a:t>indicates no nearest-neighbor interaction), we preferentially increase like-near-like neighbors, and decrease like-near-unlike. (E.g., more A-A combinations, fewer A-B.) </a:t>
            </a:r>
          </a:p>
          <a:p>
            <a:endParaRPr lang="en-US" sz="800" b="1" dirty="0"/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dirty="0"/>
              <a:t>Nearest-neighbor unlike pairs (</a:t>
            </a:r>
            <a:r>
              <a:rPr lang="en-US" sz="1588" b="1" i="1" dirty="0"/>
              <a:t>y</a:t>
            </a:r>
            <a:r>
              <a:rPr lang="en-US" sz="1588" b="1" i="1" baseline="-25000" dirty="0"/>
              <a:t>2</a:t>
            </a:r>
            <a:r>
              <a:rPr lang="en-US" sz="1588" b="1" dirty="0"/>
              <a:t>) are fewer </a:t>
            </a:r>
            <a:r>
              <a:rPr lang="en-US" sz="1588" dirty="0"/>
              <a:t>than would be expected if the interaction enthalpy was set to 0 (</a:t>
            </a:r>
            <a:r>
              <a:rPr lang="en-US" sz="1588" i="1" dirty="0"/>
              <a:t>h = 1.1.65 </a:t>
            </a:r>
            <a:r>
              <a:rPr lang="en-US" sz="1588" dirty="0"/>
              <a:t>instead of </a:t>
            </a:r>
            <a:r>
              <a:rPr lang="en-US" sz="1588" i="1" dirty="0"/>
              <a:t>h = 1.0</a:t>
            </a:r>
            <a:r>
              <a:rPr lang="en-US" sz="1588" dirty="0"/>
              <a:t>, which is when the interaction enthalpy </a:t>
            </a:r>
            <a:r>
              <a:rPr lang="en-US" sz="1588" i="1" dirty="0"/>
              <a:t>epsilon1 = 0</a:t>
            </a:r>
            <a:r>
              <a:rPr lang="en-US" sz="1588" dirty="0"/>
              <a:t>). (The </a:t>
            </a:r>
            <a:r>
              <a:rPr lang="en-US" sz="1588" i="1" dirty="0"/>
              <a:t>y</a:t>
            </a:r>
            <a:r>
              <a:rPr lang="en-US" sz="1588" i="1" baseline="-25000" dirty="0"/>
              <a:t>2</a:t>
            </a:r>
            <a:r>
              <a:rPr lang="en-US" sz="1588" dirty="0"/>
              <a:t> also did not reach the anticipated value for h=1.165; this is likely due to the “random-pick” strategy for node flipping to achieve free energy minimization. 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dirty="0"/>
              <a:t>A-A-A triplets are close to what is expected</a:t>
            </a:r>
            <a:r>
              <a:rPr lang="en-US" sz="1588" dirty="0"/>
              <a:t>, and larger than what we’d have if </a:t>
            </a:r>
            <a:r>
              <a:rPr lang="en-US" sz="1588" i="1" dirty="0"/>
              <a:t>h = 1.0</a:t>
            </a:r>
            <a:r>
              <a:rPr lang="en-US" sz="1588" dirty="0"/>
              <a:t>. 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dirty="0"/>
              <a:t>A-B-A triplets are markedly increased</a:t>
            </a:r>
            <a:r>
              <a:rPr lang="en-US" sz="1588" dirty="0"/>
              <a:t>, versus the original pattern, and are closer to (but not quite the same as) what would be analytically expected. </a:t>
            </a:r>
            <a:endParaRPr lang="en-US" sz="1588" b="1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09821-BC1A-4B28-8B44-6B56CE364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90069"/>
              </p:ext>
            </p:extLst>
          </p:nvPr>
        </p:nvGraphicFramePr>
        <p:xfrm>
          <a:off x="905256" y="1305932"/>
          <a:ext cx="6885432" cy="202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9">
                  <a:extLst>
                    <a:ext uri="{9D8B030D-6E8A-4147-A177-3AD203B41FA5}">
                      <a16:colId xmlns:a16="http://schemas.microsoft.com/office/drawing/2014/main" val="3242025974"/>
                    </a:ext>
                  </a:extLst>
                </a:gridCol>
                <a:gridCol w="1442612">
                  <a:extLst>
                    <a:ext uri="{9D8B030D-6E8A-4147-A177-3AD203B41FA5}">
                      <a16:colId xmlns:a16="http://schemas.microsoft.com/office/drawing/2014/main" val="708628487"/>
                    </a:ext>
                  </a:extLst>
                </a:gridCol>
                <a:gridCol w="1202557">
                  <a:extLst>
                    <a:ext uri="{9D8B030D-6E8A-4147-A177-3AD203B41FA5}">
                      <a16:colId xmlns:a16="http://schemas.microsoft.com/office/drawing/2014/main" val="2331311823"/>
                    </a:ext>
                  </a:extLst>
                </a:gridCol>
                <a:gridCol w="1407109">
                  <a:extLst>
                    <a:ext uri="{9D8B030D-6E8A-4147-A177-3AD203B41FA5}">
                      <a16:colId xmlns:a16="http://schemas.microsoft.com/office/drawing/2014/main" val="1469565815"/>
                    </a:ext>
                  </a:extLst>
                </a:gridCol>
                <a:gridCol w="1482395">
                  <a:extLst>
                    <a:ext uri="{9D8B030D-6E8A-4147-A177-3AD203B41FA5}">
                      <a16:colId xmlns:a16="http://schemas.microsoft.com/office/drawing/2014/main" val="1475393943"/>
                    </a:ext>
                  </a:extLst>
                </a:gridCol>
              </a:tblGrid>
              <a:tr h="6455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 Variable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 </a:t>
                      </a:r>
                      <a:r>
                        <a:rPr lang="en-US" sz="1600" b="0" i="1" dirty="0"/>
                        <a:t>(Observed)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Anticipated </a:t>
                      </a:r>
                      <a:r>
                        <a:rPr lang="en-US" sz="1600" b="0" i="1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(Approx.) for h=1.165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</a:t>
                      </a:r>
                    </a:p>
                    <a:p>
                      <a:pPr algn="ctr"/>
                      <a:r>
                        <a:rPr lang="en-US" sz="1600" b="0" i="1" dirty="0"/>
                        <a:t>(After FE Min.)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Compare with anticipated for h = 1.00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92410977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y</a:t>
                      </a:r>
                      <a:r>
                        <a:rPr lang="en-US" sz="2100" b="1" i="1" baseline="-25000" dirty="0"/>
                        <a:t>2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0.224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marR="0" lvl="0" indent="0" algn="ctr" defTabSz="10178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0.224</a:t>
                      </a:r>
                      <a:endParaRPr lang="en-US" sz="21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0.231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0.250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93329927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z</a:t>
                      </a:r>
                      <a:r>
                        <a:rPr lang="en-US" sz="2100" b="1" i="1" baseline="-25000" dirty="0"/>
                        <a:t>1 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0" dirty="0"/>
                        <a:t>0.176</a:t>
                      </a:r>
                      <a:endParaRPr lang="en-US" sz="2100" b="1" i="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0.155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0.157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0.125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0056917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z</a:t>
                      </a:r>
                      <a:r>
                        <a:rPr lang="en-US" sz="2100" b="1" i="1" baseline="-25000" dirty="0"/>
                        <a:t>3 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0" dirty="0"/>
                        <a:t>0.053</a:t>
                      </a:r>
                      <a:endParaRPr lang="en-US" sz="2100" b="1" i="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0.091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0.125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404293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08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5584-D78C-42F3-A183-A3CAF3C66487}"/>
              </a:ext>
            </a:extLst>
          </p:cNvPr>
          <p:cNvSpPr txBox="1"/>
          <p:nvPr/>
        </p:nvSpPr>
        <p:spPr>
          <a:xfrm>
            <a:off x="2574163" y="81503"/>
            <a:ext cx="3931269" cy="662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Interpreting the Results (2)</a:t>
            </a:r>
          </a:p>
          <a:p>
            <a:pPr algn="ctr"/>
            <a:r>
              <a:rPr lang="en-US" sz="1588" i="1" dirty="0"/>
              <a:t>(Starting with a Large Scale-Free-Like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D910-1B09-4959-BCF5-D07A4AC2CF4E}"/>
              </a:ext>
            </a:extLst>
          </p:cNvPr>
          <p:cNvSpPr txBox="1"/>
          <p:nvPr/>
        </p:nvSpPr>
        <p:spPr>
          <a:xfrm>
            <a:off x="1866419" y="828447"/>
            <a:ext cx="5411161" cy="33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88" b="1" dirty="0"/>
              <a:t>We had set </a:t>
            </a:r>
            <a:r>
              <a:rPr lang="en-US" sz="1588" b="1" i="1" dirty="0"/>
              <a:t>h= 1.165 </a:t>
            </a:r>
            <a:r>
              <a:rPr lang="en-US" sz="1588" b="1" dirty="0"/>
              <a:t>for the free energy minimization process.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E1FB-88DC-4F4C-8ECF-CA8FC3A70612}"/>
              </a:ext>
            </a:extLst>
          </p:cNvPr>
          <p:cNvSpPr txBox="1"/>
          <p:nvPr/>
        </p:nvSpPr>
        <p:spPr>
          <a:xfrm>
            <a:off x="741001" y="3225488"/>
            <a:ext cx="7597588" cy="168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/>
              <a:t>The original (manually-constructed) Pattern 6 had a </a:t>
            </a:r>
            <a:r>
              <a:rPr lang="en-US" sz="1588" b="1" u="sng" dirty="0"/>
              <a:t>very low value for </a:t>
            </a:r>
            <a:r>
              <a:rPr lang="en-US" sz="1588" b="1" i="1" u="sng" dirty="0"/>
              <a:t>z</a:t>
            </a:r>
            <a:r>
              <a:rPr lang="en-US" sz="1588" b="1" i="1" u="sng" baseline="-25000" dirty="0"/>
              <a:t>3</a:t>
            </a:r>
            <a:r>
              <a:rPr lang="en-US" sz="1588" b="1" dirty="0"/>
              <a:t>. </a:t>
            </a:r>
          </a:p>
          <a:p>
            <a:endParaRPr lang="en-US" sz="800" b="1" dirty="0"/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dirty="0"/>
              <a:t>This showed up as relatively smooth boundaries on the islands and land masses.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dirty="0"/>
              <a:t>It also indicates that (especially if there were fewer nodes in </a:t>
            </a:r>
            <a:r>
              <a:rPr lang="en-US" sz="1588" b="1" dirty="0"/>
              <a:t>A</a:t>
            </a:r>
            <a:r>
              <a:rPr lang="en-US" sz="1588" dirty="0"/>
              <a:t>, as compared to </a:t>
            </a:r>
            <a:r>
              <a:rPr lang="en-US" sz="1588" b="1" dirty="0"/>
              <a:t>B)</a:t>
            </a:r>
            <a:r>
              <a:rPr lang="en-US" sz="1588" dirty="0"/>
              <a:t> the islands and landmasses would be well-separated.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dirty="0"/>
              <a:t>There would be few, if any, situations where there would be a river or narrow “strait” of </a:t>
            </a:r>
            <a:r>
              <a:rPr lang="en-US" sz="1588" b="1" dirty="0"/>
              <a:t>B</a:t>
            </a:r>
            <a:r>
              <a:rPr lang="en-US" sz="1588" dirty="0"/>
              <a:t> separating masses of </a:t>
            </a:r>
            <a:r>
              <a:rPr lang="en-US" sz="1588" b="1" dirty="0"/>
              <a:t>A</a:t>
            </a:r>
            <a:r>
              <a:rPr lang="en-US" sz="1588" dirty="0"/>
              <a:t>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09821-BC1A-4B28-8B44-6B56CE364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13848"/>
              </p:ext>
            </p:extLst>
          </p:nvPr>
        </p:nvGraphicFramePr>
        <p:xfrm>
          <a:off x="905256" y="1305932"/>
          <a:ext cx="6885432" cy="12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9">
                  <a:extLst>
                    <a:ext uri="{9D8B030D-6E8A-4147-A177-3AD203B41FA5}">
                      <a16:colId xmlns:a16="http://schemas.microsoft.com/office/drawing/2014/main" val="3242025974"/>
                    </a:ext>
                  </a:extLst>
                </a:gridCol>
                <a:gridCol w="1442612">
                  <a:extLst>
                    <a:ext uri="{9D8B030D-6E8A-4147-A177-3AD203B41FA5}">
                      <a16:colId xmlns:a16="http://schemas.microsoft.com/office/drawing/2014/main" val="708628487"/>
                    </a:ext>
                  </a:extLst>
                </a:gridCol>
                <a:gridCol w="1202557">
                  <a:extLst>
                    <a:ext uri="{9D8B030D-6E8A-4147-A177-3AD203B41FA5}">
                      <a16:colId xmlns:a16="http://schemas.microsoft.com/office/drawing/2014/main" val="2331311823"/>
                    </a:ext>
                  </a:extLst>
                </a:gridCol>
                <a:gridCol w="1407109">
                  <a:extLst>
                    <a:ext uri="{9D8B030D-6E8A-4147-A177-3AD203B41FA5}">
                      <a16:colId xmlns:a16="http://schemas.microsoft.com/office/drawing/2014/main" val="1469565815"/>
                    </a:ext>
                  </a:extLst>
                </a:gridCol>
                <a:gridCol w="1482395">
                  <a:extLst>
                    <a:ext uri="{9D8B030D-6E8A-4147-A177-3AD203B41FA5}">
                      <a16:colId xmlns:a16="http://schemas.microsoft.com/office/drawing/2014/main" val="1475393943"/>
                    </a:ext>
                  </a:extLst>
                </a:gridCol>
              </a:tblGrid>
              <a:tr h="6455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 Variable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 </a:t>
                      </a:r>
                      <a:r>
                        <a:rPr lang="en-US" sz="1600" b="0" i="1" dirty="0"/>
                        <a:t>(Observed)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Anticipated </a:t>
                      </a:r>
                      <a:r>
                        <a:rPr lang="en-US" sz="1600" b="0" i="1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(Approx.) for h=1.165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</a:t>
                      </a:r>
                    </a:p>
                    <a:p>
                      <a:pPr algn="ctr"/>
                      <a:r>
                        <a:rPr lang="en-US" sz="1600" b="0" i="1" dirty="0"/>
                        <a:t>(After FE Min.)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Compare with anticipated for h = 1.00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92410977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z</a:t>
                      </a:r>
                      <a:r>
                        <a:rPr lang="en-US" sz="2100" b="1" i="1" baseline="-25000" dirty="0"/>
                        <a:t>3 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0" dirty="0"/>
                        <a:t>0.053</a:t>
                      </a:r>
                      <a:endParaRPr lang="en-US" sz="2100" b="1" i="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0.091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0.125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40429365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DAC87E-B9CE-453D-B154-69237BF5D508}"/>
              </a:ext>
            </a:extLst>
          </p:cNvPr>
          <p:cNvSpPr txBox="1"/>
          <p:nvPr/>
        </p:nvSpPr>
        <p:spPr>
          <a:xfrm>
            <a:off x="2998835" y="2616415"/>
            <a:ext cx="3081921" cy="33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88" b="1" i="1" dirty="0"/>
              <a:t>z</a:t>
            </a:r>
            <a:r>
              <a:rPr lang="en-US" sz="1588" b="1" i="1" baseline="-25000" dirty="0"/>
              <a:t>3</a:t>
            </a:r>
            <a:r>
              <a:rPr lang="en-US" sz="1588" b="1" dirty="0"/>
              <a:t> is the measure of A-B-A triplets.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557A5-2625-49FA-83CA-DAEC49CBBC09}"/>
              </a:ext>
            </a:extLst>
          </p:cNvPr>
          <p:cNvSpPr txBox="1"/>
          <p:nvPr/>
        </p:nvSpPr>
        <p:spPr>
          <a:xfrm>
            <a:off x="1773936" y="5200112"/>
            <a:ext cx="5751576" cy="825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88" b="1" dirty="0"/>
              <a:t>The original Pattern 6 was very much NOT at equilibrium, because the original (observed) value for </a:t>
            </a:r>
            <a:r>
              <a:rPr lang="en-US" sz="1588" b="1" i="1" dirty="0"/>
              <a:t>z</a:t>
            </a:r>
            <a:r>
              <a:rPr lang="en-US" sz="1588" b="1" i="1" baseline="-25000" dirty="0"/>
              <a:t>3</a:t>
            </a:r>
            <a:r>
              <a:rPr lang="en-US" sz="1588" b="1" i="1" dirty="0"/>
              <a:t> </a:t>
            </a:r>
            <a:r>
              <a:rPr lang="en-US" sz="1588" b="1" dirty="0"/>
              <a:t>was so low. (Abnormally low, considering the values for </a:t>
            </a:r>
            <a:r>
              <a:rPr lang="en-US" sz="1588" b="1" i="1" dirty="0"/>
              <a:t>y</a:t>
            </a:r>
            <a:r>
              <a:rPr lang="en-US" sz="1588" b="1" i="1" baseline="-25000" dirty="0"/>
              <a:t>2</a:t>
            </a:r>
            <a:r>
              <a:rPr lang="en-US" sz="1588" b="1" dirty="0"/>
              <a:t> and </a:t>
            </a:r>
            <a:r>
              <a:rPr lang="en-US" sz="1588" b="1" i="1" dirty="0"/>
              <a:t>z</a:t>
            </a:r>
            <a:r>
              <a:rPr lang="en-US" sz="1588" b="1" i="1" baseline="-25000" dirty="0"/>
              <a:t>1</a:t>
            </a:r>
            <a:r>
              <a:rPr lang="en-US" sz="1588" b="1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53741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5584-D78C-42F3-A183-A3CAF3C66487}"/>
              </a:ext>
            </a:extLst>
          </p:cNvPr>
          <p:cNvSpPr txBox="1"/>
          <p:nvPr/>
        </p:nvSpPr>
        <p:spPr>
          <a:xfrm>
            <a:off x="2574163" y="81503"/>
            <a:ext cx="3931269" cy="662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Interpreting the Results (3)</a:t>
            </a:r>
          </a:p>
          <a:p>
            <a:pPr algn="ctr"/>
            <a:r>
              <a:rPr lang="en-US" sz="1588" i="1" dirty="0"/>
              <a:t>(Starting with a Large Scale-Free-Like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D910-1B09-4959-BCF5-D07A4AC2CF4E}"/>
              </a:ext>
            </a:extLst>
          </p:cNvPr>
          <p:cNvSpPr txBox="1"/>
          <p:nvPr/>
        </p:nvSpPr>
        <p:spPr>
          <a:xfrm>
            <a:off x="1866419" y="828447"/>
            <a:ext cx="5411161" cy="33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88" b="1" dirty="0"/>
              <a:t>We had set </a:t>
            </a:r>
            <a:r>
              <a:rPr lang="en-US" sz="1588" b="1" i="1" dirty="0"/>
              <a:t>h= 1.165 </a:t>
            </a:r>
            <a:r>
              <a:rPr lang="en-US" sz="1588" b="1" dirty="0"/>
              <a:t>for the free energy minimization process.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E1FB-88DC-4F4C-8ECF-CA8FC3A70612}"/>
              </a:ext>
            </a:extLst>
          </p:cNvPr>
          <p:cNvSpPr txBox="1"/>
          <p:nvPr/>
        </p:nvSpPr>
        <p:spPr>
          <a:xfrm>
            <a:off x="741001" y="3225488"/>
            <a:ext cx="7597588" cy="192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/>
              <a:t>During free energy minimization, our value for </a:t>
            </a:r>
            <a:r>
              <a:rPr lang="en-US" sz="1588" b="1" i="1" dirty="0"/>
              <a:t>z</a:t>
            </a:r>
            <a:r>
              <a:rPr lang="en-US" sz="1588" b="1" i="1" baseline="-25000" dirty="0"/>
              <a:t>3 </a:t>
            </a:r>
            <a:r>
              <a:rPr lang="en-US" sz="1588" b="1" dirty="0"/>
              <a:t>got much closer to the equilibrium-expected value (when </a:t>
            </a:r>
            <a:r>
              <a:rPr lang="en-US" sz="1588" b="1" i="1" dirty="0"/>
              <a:t>h = 1.165</a:t>
            </a:r>
            <a:r>
              <a:rPr lang="en-US" sz="1588" b="1" dirty="0"/>
              <a:t>).  </a:t>
            </a:r>
          </a:p>
          <a:p>
            <a:endParaRPr lang="en-US" sz="1588" b="1" dirty="0"/>
          </a:p>
          <a:p>
            <a:r>
              <a:rPr lang="en-US" sz="1588" b="1" dirty="0"/>
              <a:t>A bigger </a:t>
            </a:r>
            <a:r>
              <a:rPr lang="en-US" sz="1588" b="1" i="1" dirty="0"/>
              <a:t>z</a:t>
            </a:r>
            <a:r>
              <a:rPr lang="en-US" sz="1588" b="1" i="1" baseline="-25000" dirty="0"/>
              <a:t>3 </a:t>
            </a:r>
            <a:r>
              <a:rPr lang="en-US" sz="1588" b="1" dirty="0"/>
              <a:t>meant </a:t>
            </a:r>
            <a:r>
              <a:rPr lang="en-US" sz="1588" b="1" u="sng" dirty="0"/>
              <a:t>more A-B-A triplets</a:t>
            </a:r>
            <a:r>
              <a:rPr lang="en-US" sz="1588" b="1" dirty="0"/>
              <a:t>, and that meant: </a:t>
            </a:r>
          </a:p>
          <a:p>
            <a:endParaRPr lang="en-US" sz="800" b="1" dirty="0"/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i="1" dirty="0"/>
              <a:t>Inserting little pockets of </a:t>
            </a:r>
            <a:r>
              <a:rPr lang="en-US" sz="1588" b="1" dirty="0"/>
              <a:t>B</a:t>
            </a:r>
            <a:r>
              <a:rPr lang="en-US" sz="1588" dirty="0"/>
              <a:t> into islands and land masses of </a:t>
            </a:r>
            <a:r>
              <a:rPr lang="en-US" sz="1588" b="1" dirty="0"/>
              <a:t>A</a:t>
            </a:r>
            <a:r>
              <a:rPr lang="en-US" sz="1588" dirty="0"/>
              <a:t>.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i="1" dirty="0"/>
              <a:t>Creating little peninsulas of A that tracked along the coast of islands and landmasses </a:t>
            </a:r>
            <a:r>
              <a:rPr lang="en-US" sz="1588" dirty="0"/>
              <a:t>(</a:t>
            </a:r>
            <a:r>
              <a:rPr lang="en-US" sz="1588" b="1" dirty="0"/>
              <a:t>A</a:t>
            </a:r>
            <a:r>
              <a:rPr lang="en-US" sz="1588" dirty="0"/>
              <a:t> separated from </a:t>
            </a:r>
            <a:r>
              <a:rPr lang="en-US" sz="1588" b="1" dirty="0"/>
              <a:t>A</a:t>
            </a:r>
            <a:r>
              <a:rPr lang="en-US" sz="1588" dirty="0"/>
              <a:t> by a single node of </a:t>
            </a:r>
            <a:r>
              <a:rPr lang="en-US" sz="1588" b="1" dirty="0"/>
              <a:t>B</a:t>
            </a:r>
            <a:r>
              <a:rPr lang="en-US" sz="1588" dirty="0"/>
              <a:t>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09821-BC1A-4B28-8B44-6B56CE364D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5256" y="1305932"/>
          <a:ext cx="6885432" cy="12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9">
                  <a:extLst>
                    <a:ext uri="{9D8B030D-6E8A-4147-A177-3AD203B41FA5}">
                      <a16:colId xmlns:a16="http://schemas.microsoft.com/office/drawing/2014/main" val="3242025974"/>
                    </a:ext>
                  </a:extLst>
                </a:gridCol>
                <a:gridCol w="1442612">
                  <a:extLst>
                    <a:ext uri="{9D8B030D-6E8A-4147-A177-3AD203B41FA5}">
                      <a16:colId xmlns:a16="http://schemas.microsoft.com/office/drawing/2014/main" val="708628487"/>
                    </a:ext>
                  </a:extLst>
                </a:gridCol>
                <a:gridCol w="1202557">
                  <a:extLst>
                    <a:ext uri="{9D8B030D-6E8A-4147-A177-3AD203B41FA5}">
                      <a16:colId xmlns:a16="http://schemas.microsoft.com/office/drawing/2014/main" val="2331311823"/>
                    </a:ext>
                  </a:extLst>
                </a:gridCol>
                <a:gridCol w="1407109">
                  <a:extLst>
                    <a:ext uri="{9D8B030D-6E8A-4147-A177-3AD203B41FA5}">
                      <a16:colId xmlns:a16="http://schemas.microsoft.com/office/drawing/2014/main" val="1469565815"/>
                    </a:ext>
                  </a:extLst>
                </a:gridCol>
                <a:gridCol w="1482395">
                  <a:extLst>
                    <a:ext uri="{9D8B030D-6E8A-4147-A177-3AD203B41FA5}">
                      <a16:colId xmlns:a16="http://schemas.microsoft.com/office/drawing/2014/main" val="1475393943"/>
                    </a:ext>
                  </a:extLst>
                </a:gridCol>
              </a:tblGrid>
              <a:tr h="6455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 Variable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 </a:t>
                      </a:r>
                      <a:r>
                        <a:rPr lang="en-US" sz="1600" b="0" i="1" dirty="0"/>
                        <a:t>(Observed)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Anticipated </a:t>
                      </a:r>
                      <a:r>
                        <a:rPr lang="en-US" sz="1600" b="0" i="1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(Approx.) for h=1.165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</a:t>
                      </a:r>
                    </a:p>
                    <a:p>
                      <a:pPr algn="ctr"/>
                      <a:r>
                        <a:rPr lang="en-US" sz="1600" b="0" i="1" dirty="0"/>
                        <a:t>(After FE Min.)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Compare with anticipated for h = 1.00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92410977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z</a:t>
                      </a:r>
                      <a:r>
                        <a:rPr lang="en-US" sz="2100" b="1" i="1" baseline="-25000" dirty="0"/>
                        <a:t>3 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0" dirty="0"/>
                        <a:t>0.053</a:t>
                      </a:r>
                      <a:endParaRPr lang="en-US" sz="2100" b="1" i="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0.091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0.125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40429365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DAC87E-B9CE-453D-B154-69237BF5D508}"/>
              </a:ext>
            </a:extLst>
          </p:cNvPr>
          <p:cNvSpPr txBox="1"/>
          <p:nvPr/>
        </p:nvSpPr>
        <p:spPr>
          <a:xfrm>
            <a:off x="2998835" y="2616415"/>
            <a:ext cx="3081921" cy="33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88" b="1" i="1" dirty="0"/>
              <a:t>z</a:t>
            </a:r>
            <a:r>
              <a:rPr lang="en-US" sz="1588" b="1" i="1" baseline="-25000" dirty="0"/>
              <a:t>3</a:t>
            </a:r>
            <a:r>
              <a:rPr lang="en-US" sz="1588" b="1" dirty="0"/>
              <a:t> is the measure of A-B-A triplets. </a:t>
            </a:r>
          </a:p>
        </p:txBody>
      </p:sp>
    </p:spTree>
    <p:extLst>
      <p:ext uri="{BB962C8B-B14F-4D97-AF65-F5344CB8AC3E}">
        <p14:creationId xmlns:p14="http://schemas.microsoft.com/office/powerpoint/2010/main" val="128144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TextBox 1565">
            <a:extLst>
              <a:ext uri="{FF2B5EF4-FFF2-40B4-BE49-F238E27FC236}">
                <a16:creationId xmlns:a16="http://schemas.microsoft.com/office/drawing/2014/main" id="{E645875F-E5C6-4AFD-AD54-A091E0C5870A}"/>
              </a:ext>
            </a:extLst>
          </p:cNvPr>
          <p:cNvSpPr txBox="1"/>
          <p:nvPr/>
        </p:nvSpPr>
        <p:spPr>
          <a:xfrm>
            <a:off x="1453794" y="177713"/>
            <a:ext cx="6236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Some examples of the newly-increased </a:t>
            </a:r>
            <a:r>
              <a:rPr lang="en-US" sz="2000" b="1" i="1" dirty="0"/>
              <a:t>z</a:t>
            </a:r>
            <a:r>
              <a:rPr lang="en-US" sz="2000" b="1" i="1" baseline="-25000" dirty="0"/>
              <a:t>3</a:t>
            </a:r>
            <a:r>
              <a:rPr lang="en-US" sz="2000" b="1" dirty="0"/>
              <a:t> (A-B-A) triplets</a:t>
            </a:r>
            <a:endParaRPr lang="en-US" sz="20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E8386-43D0-4D2D-B8C7-A6DED1D2D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6" y="621764"/>
            <a:ext cx="5191125" cy="498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DA7B63-720F-40AF-B82B-AEDDA2B277C1}"/>
              </a:ext>
            </a:extLst>
          </p:cNvPr>
          <p:cNvSpPr/>
          <p:nvPr/>
        </p:nvSpPr>
        <p:spPr>
          <a:xfrm>
            <a:off x="3694176" y="1920240"/>
            <a:ext cx="303276" cy="338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5FE34D41-B450-48A0-A7F8-F76757B88919}"/>
              </a:ext>
            </a:extLst>
          </p:cNvPr>
          <p:cNvSpPr/>
          <p:nvPr/>
        </p:nvSpPr>
        <p:spPr>
          <a:xfrm rot="16200000">
            <a:off x="2935983" y="4014975"/>
            <a:ext cx="362712" cy="6050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02BE733F-E067-4AD1-859C-F6ECC38017A9}"/>
              </a:ext>
            </a:extLst>
          </p:cNvPr>
          <p:cNvSpPr/>
          <p:nvPr/>
        </p:nvSpPr>
        <p:spPr>
          <a:xfrm>
            <a:off x="3059317" y="2847347"/>
            <a:ext cx="303276" cy="2652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Rectangle 1568">
            <a:extLst>
              <a:ext uri="{FF2B5EF4-FFF2-40B4-BE49-F238E27FC236}">
                <a16:creationId xmlns:a16="http://schemas.microsoft.com/office/drawing/2014/main" id="{79DA358B-EA55-46B2-8645-66128696F1E5}"/>
              </a:ext>
            </a:extLst>
          </p:cNvPr>
          <p:cNvSpPr/>
          <p:nvPr/>
        </p:nvSpPr>
        <p:spPr>
          <a:xfrm>
            <a:off x="4678005" y="1236220"/>
            <a:ext cx="543981" cy="7465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Rectangle 1569">
            <a:extLst>
              <a:ext uri="{FF2B5EF4-FFF2-40B4-BE49-F238E27FC236}">
                <a16:creationId xmlns:a16="http://schemas.microsoft.com/office/drawing/2014/main" id="{1153FF91-4DAA-4910-B150-A76FC58D67B6}"/>
              </a:ext>
            </a:extLst>
          </p:cNvPr>
          <p:cNvSpPr/>
          <p:nvPr/>
        </p:nvSpPr>
        <p:spPr>
          <a:xfrm>
            <a:off x="3858080" y="3264914"/>
            <a:ext cx="819926" cy="4798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Rectangle 1570">
            <a:extLst>
              <a:ext uri="{FF2B5EF4-FFF2-40B4-BE49-F238E27FC236}">
                <a16:creationId xmlns:a16="http://schemas.microsoft.com/office/drawing/2014/main" id="{6EF0F82A-0095-475F-9F07-0EF935DCF56C}"/>
              </a:ext>
            </a:extLst>
          </p:cNvPr>
          <p:cNvSpPr/>
          <p:nvPr/>
        </p:nvSpPr>
        <p:spPr>
          <a:xfrm>
            <a:off x="5736448" y="4700524"/>
            <a:ext cx="390032" cy="6309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>
            <a:extLst>
              <a:ext uri="{FF2B5EF4-FFF2-40B4-BE49-F238E27FC236}">
                <a16:creationId xmlns:a16="http://schemas.microsoft.com/office/drawing/2014/main" id="{23167E8D-6FC8-492C-9CBF-97C1A5ECAB25}"/>
              </a:ext>
            </a:extLst>
          </p:cNvPr>
          <p:cNvSpPr/>
          <p:nvPr/>
        </p:nvSpPr>
        <p:spPr>
          <a:xfrm>
            <a:off x="2587752" y="3744732"/>
            <a:ext cx="338328" cy="255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BFC11-2617-49C1-8248-40CB3EFF022B}"/>
              </a:ext>
            </a:extLst>
          </p:cNvPr>
          <p:cNvSpPr/>
          <p:nvPr/>
        </p:nvSpPr>
        <p:spPr>
          <a:xfrm>
            <a:off x="4779264" y="2041405"/>
            <a:ext cx="303276" cy="525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9BD6F-515E-48A5-B3A1-0D4C28523CDD}"/>
              </a:ext>
            </a:extLst>
          </p:cNvPr>
          <p:cNvSpPr txBox="1"/>
          <p:nvPr/>
        </p:nvSpPr>
        <p:spPr>
          <a:xfrm>
            <a:off x="820130" y="5707678"/>
            <a:ext cx="7503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increased </a:t>
            </a:r>
            <a:r>
              <a:rPr lang="en-US" sz="1600" i="1" dirty="0"/>
              <a:t>z</a:t>
            </a:r>
            <a:r>
              <a:rPr lang="en-US" sz="1600" i="1" baseline="-25000" dirty="0"/>
              <a:t>3</a:t>
            </a:r>
            <a:r>
              <a:rPr lang="en-US" sz="1600" dirty="0"/>
              <a:t> by: (1) creating “islands” and “rivers” of </a:t>
            </a:r>
            <a:r>
              <a:rPr lang="en-US" sz="1600" b="1" dirty="0"/>
              <a:t>B</a:t>
            </a:r>
            <a:r>
              <a:rPr lang="en-US" sz="1600" dirty="0"/>
              <a:t> within </a:t>
            </a:r>
            <a:r>
              <a:rPr lang="en-US" sz="1600" b="1" dirty="0"/>
              <a:t>A</a:t>
            </a:r>
            <a:r>
              <a:rPr lang="en-US" sz="1600" dirty="0"/>
              <a:t>, (2) creating peninsular “connection” bridges – especially if they tracked alongside an </a:t>
            </a:r>
            <a:r>
              <a:rPr lang="en-US" sz="1600" b="1" dirty="0"/>
              <a:t>A</a:t>
            </a:r>
            <a:r>
              <a:rPr lang="en-US" sz="1600" dirty="0"/>
              <a:t> landmass, and (3) making the coastlines more irregular –little incursions of </a:t>
            </a:r>
            <a:r>
              <a:rPr lang="en-US" sz="1600" b="1" dirty="0"/>
              <a:t>B</a:t>
            </a:r>
            <a:r>
              <a:rPr lang="en-US" sz="1600" dirty="0"/>
              <a:t> into an otherwise smooth </a:t>
            </a:r>
            <a:r>
              <a:rPr lang="en-US" sz="1600" b="1" dirty="0"/>
              <a:t>A</a:t>
            </a:r>
            <a:r>
              <a:rPr lang="en-US" sz="1600" dirty="0"/>
              <a:t> coastline.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7F44C3-D7D7-4731-ACDA-4680211EDDF1}"/>
              </a:ext>
            </a:extLst>
          </p:cNvPr>
          <p:cNvSpPr/>
          <p:nvPr/>
        </p:nvSpPr>
        <p:spPr>
          <a:xfrm>
            <a:off x="5646507" y="789938"/>
            <a:ext cx="543981" cy="8194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70081A-1AB6-40CC-947C-F317C72CC522}"/>
              </a:ext>
            </a:extLst>
          </p:cNvPr>
          <p:cNvSpPr/>
          <p:nvPr/>
        </p:nvSpPr>
        <p:spPr>
          <a:xfrm>
            <a:off x="5591719" y="3264914"/>
            <a:ext cx="461610" cy="4109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F43647-022A-4480-8C71-16297133441E}"/>
              </a:ext>
            </a:extLst>
          </p:cNvPr>
          <p:cNvSpPr/>
          <p:nvPr/>
        </p:nvSpPr>
        <p:spPr>
          <a:xfrm rot="16200000">
            <a:off x="3307462" y="929666"/>
            <a:ext cx="362712" cy="467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92422-F914-441F-9BDD-780C5B11EFE6}"/>
              </a:ext>
            </a:extLst>
          </p:cNvPr>
          <p:cNvSpPr/>
          <p:nvPr/>
        </p:nvSpPr>
        <p:spPr>
          <a:xfrm rot="16200000">
            <a:off x="6282947" y="4352033"/>
            <a:ext cx="520700" cy="504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739588" y="605121"/>
            <a:ext cx="7597588" cy="5580529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12" tIns="44906" rIns="89812" bIns="44906" rtlCol="0" anchor="ctr"/>
          <a:lstStyle/>
          <a:p>
            <a:pPr algn="ctr"/>
            <a:endParaRPr lang="en-US" sz="1588" dirty="0"/>
          </a:p>
        </p:txBody>
      </p:sp>
      <p:sp>
        <p:nvSpPr>
          <p:cNvPr id="8" name="TextBox 7"/>
          <p:cNvSpPr txBox="1"/>
          <p:nvPr/>
        </p:nvSpPr>
        <p:spPr>
          <a:xfrm>
            <a:off x="4639236" y="874059"/>
            <a:ext cx="3001315" cy="896232"/>
          </a:xfrm>
          <a:prstGeom prst="rect">
            <a:avLst/>
          </a:prstGeom>
          <a:noFill/>
        </p:spPr>
        <p:txBody>
          <a:bodyPr wrap="square" lIns="80610" tIns="40303" rIns="80610" bIns="40303" rtlCol="0">
            <a:spAutoFit/>
          </a:bodyPr>
          <a:lstStyle/>
          <a:p>
            <a:pPr algn="ctr"/>
            <a:r>
              <a:rPr lang="en-US" sz="3177" b="1" dirty="0">
                <a:latin typeface="Monotype Corsiva" pitchFamily="66" charset="0"/>
              </a:rPr>
              <a:t>Alianna J. Maren, </a:t>
            </a:r>
            <a:r>
              <a:rPr lang="en-US" sz="2118" b="1" dirty="0">
                <a:latin typeface="Monotype Corsiva" pitchFamily="66" charset="0"/>
              </a:rPr>
              <a:t>Ph.D.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1479177" y="5044406"/>
            <a:ext cx="6051177" cy="872300"/>
            <a:chOff x="1600200" y="4572000"/>
            <a:chExt cx="6858001" cy="9886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702314"/>
              <a:ext cx="6858000" cy="658531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88" dirty="0">
                  <a:latin typeface="Britannic Bold" pitchFamily="34" charset="0"/>
                </a:rPr>
                <a:t>Links to all at: </a:t>
              </a:r>
            </a:p>
            <a:p>
              <a:pPr algn="ctr"/>
              <a:r>
                <a:rPr lang="en-US" sz="1588" dirty="0">
                  <a:latin typeface="Britannic Bold" pitchFamily="34" charset="0"/>
                  <a:hlinkClick r:id="rId3"/>
                </a:rPr>
                <a:t>www.aliannajmaren.com</a:t>
              </a:r>
              <a:r>
                <a:rPr lang="en-US" sz="1588" dirty="0">
                  <a:latin typeface="Britannic Bold" pitchFamily="34" charset="0"/>
                </a:rPr>
                <a:t> 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4102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6" name="Group 15"/>
          <p:cNvGrpSpPr/>
          <p:nvPr/>
        </p:nvGrpSpPr>
        <p:grpSpPr>
          <a:xfrm>
            <a:off x="1143000" y="941294"/>
            <a:ext cx="3092824" cy="3832412"/>
            <a:chOff x="1143000" y="1066800"/>
            <a:chExt cx="3505200" cy="4343400"/>
          </a:xfrm>
        </p:grpSpPr>
        <p:sp>
          <p:nvSpPr>
            <p:cNvPr id="14" name="Rectangle 13"/>
            <p:cNvSpPr/>
            <p:nvPr/>
          </p:nvSpPr>
          <p:spPr>
            <a:xfrm>
              <a:off x="1143000" y="1066800"/>
              <a:ext cx="3505200" cy="43434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1219200"/>
              <a:ext cx="3200400" cy="403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pic>
          <p:nvPicPr>
            <p:cNvPr id="12" name="Picture 11" descr="AJM-01_2016-04-05_crop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5700" y="1371600"/>
              <a:ext cx="2877700" cy="369074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538382" y="1708645"/>
            <a:ext cx="3697941" cy="3122803"/>
          </a:xfrm>
          <a:prstGeom prst="rect">
            <a:avLst/>
          </a:prstGeom>
          <a:noFill/>
        </p:spPr>
        <p:txBody>
          <a:bodyPr wrap="square" lIns="80610" tIns="40303" rIns="80610" bIns="4030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b="1" dirty="0"/>
              <a:t>Developed </a:t>
            </a:r>
            <a:r>
              <a:rPr lang="en-US" sz="1588" b="1" u="sng" dirty="0"/>
              <a:t>foundational AI courses</a:t>
            </a:r>
            <a:r>
              <a:rPr lang="en-US" sz="1588" b="1" i="1" dirty="0"/>
              <a:t> </a:t>
            </a:r>
            <a:r>
              <a:rPr lang="en-US" sz="1588" dirty="0"/>
              <a:t>for Northwestern University’s SPS program – Master of Science in Data Science: 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b="1" dirty="0"/>
              <a:t> </a:t>
            </a:r>
            <a:r>
              <a:rPr lang="en-US" sz="1412" dirty="0"/>
              <a:t>MSDS 458: AI &amp; Deep Learning,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b="1" dirty="0"/>
              <a:t> </a:t>
            </a:r>
            <a:r>
              <a:rPr lang="en-US" sz="1412" dirty="0"/>
              <a:t>MSDS 453: Natural Language Processing</a:t>
            </a:r>
          </a:p>
          <a:p>
            <a:pPr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b="1" dirty="0"/>
              <a:t>Four patents: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412" dirty="0"/>
              <a:t>Biologically-based sensor fusion</a:t>
            </a:r>
          </a:p>
          <a:p>
            <a:pPr lvl="1">
              <a:buFont typeface="Arial" pitchFamily="34" charset="0"/>
              <a:buChar char="•"/>
            </a:pPr>
            <a:r>
              <a:rPr lang="en-US" sz="1412" dirty="0"/>
              <a:t> Knowledge discovery</a:t>
            </a:r>
          </a:p>
          <a:p>
            <a:pPr lvl="1">
              <a:buFont typeface="Arial" pitchFamily="34" charset="0"/>
              <a:buChar char="•"/>
            </a:pPr>
            <a:r>
              <a:rPr lang="en-US" sz="1412" dirty="0"/>
              <a:t> Predictive analytics </a:t>
            </a:r>
          </a:p>
          <a:p>
            <a:pPr lvl="1">
              <a:buFont typeface="Arial" pitchFamily="34" charset="0"/>
              <a:buChar char="•"/>
            </a:pPr>
            <a:r>
              <a:rPr lang="en-US" sz="1412" dirty="0"/>
              <a:t> Evidence-based reasoning</a:t>
            </a:r>
          </a:p>
          <a:p>
            <a:pPr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b="1" dirty="0"/>
              <a:t>Recent publications:  </a:t>
            </a:r>
          </a:p>
          <a:p>
            <a:pPr lvl="1">
              <a:buFont typeface="Arial" pitchFamily="34" charset="0"/>
              <a:buChar char="•"/>
            </a:pPr>
            <a:r>
              <a:rPr lang="en-US" sz="1412" i="1" dirty="0"/>
              <a:t> Brain Sciences</a:t>
            </a:r>
          </a:p>
          <a:p>
            <a:pPr lvl="1">
              <a:buFont typeface="Arial" pitchFamily="34" charset="0"/>
              <a:buChar char="•"/>
            </a:pPr>
            <a:r>
              <a:rPr lang="en-US" sz="1412" i="1" dirty="0"/>
              <a:t> </a:t>
            </a:r>
            <a:r>
              <a:rPr lang="en-US" sz="1412" i="1" dirty="0" err="1"/>
              <a:t>arXiv</a:t>
            </a:r>
            <a:endParaRPr lang="en-US" sz="1412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5584-D78C-42F3-A183-A3CAF3C66487}"/>
              </a:ext>
            </a:extLst>
          </p:cNvPr>
          <p:cNvSpPr txBox="1"/>
          <p:nvPr/>
        </p:nvSpPr>
        <p:spPr>
          <a:xfrm>
            <a:off x="3460207" y="81503"/>
            <a:ext cx="2159181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A Short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D910-1B09-4959-BCF5-D07A4AC2CF4E}"/>
              </a:ext>
            </a:extLst>
          </p:cNvPr>
          <p:cNvSpPr txBox="1"/>
          <p:nvPr/>
        </p:nvSpPr>
        <p:spPr>
          <a:xfrm>
            <a:off x="2703028" y="2767803"/>
            <a:ext cx="37582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system where topography matters.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E1FB-88DC-4F4C-8ECF-CA8FC3A70612}"/>
              </a:ext>
            </a:extLst>
          </p:cNvPr>
          <p:cNvSpPr txBox="1"/>
          <p:nvPr/>
        </p:nvSpPr>
        <p:spPr>
          <a:xfrm>
            <a:off x="741003" y="546894"/>
            <a:ext cx="7597588" cy="168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/>
              <a:t>Note that this summary is particular to the case where: </a:t>
            </a:r>
          </a:p>
          <a:p>
            <a:endParaRPr lang="en-US" sz="800" b="1" dirty="0"/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i="1" dirty="0"/>
              <a:t>The h-value (h = 1.165) is still relatively small</a:t>
            </a:r>
            <a:r>
              <a:rPr lang="en-US" sz="1588" dirty="0"/>
              <a:t>; we’re increasing the likelihood of like-near-like pairs (</a:t>
            </a:r>
            <a:r>
              <a:rPr lang="en-US" sz="1588" b="1" dirty="0"/>
              <a:t>A</a:t>
            </a:r>
            <a:r>
              <a:rPr lang="en-US" sz="1588" dirty="0"/>
              <a:t>-</a:t>
            </a:r>
            <a:r>
              <a:rPr lang="en-US" sz="1588" b="1" dirty="0"/>
              <a:t>A</a:t>
            </a:r>
            <a:r>
              <a:rPr lang="en-US" sz="1588" dirty="0"/>
              <a:t>), but not pushing it too hard, and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b="1" i="1" dirty="0"/>
              <a:t>The initial configuration was very much NOT at equilibrium</a:t>
            </a:r>
            <a:r>
              <a:rPr lang="en-US" sz="1588" dirty="0"/>
              <a:t>; it would NOT BE an equilibrium pattern for ANY h-value. (It was manually-designed, not generated according to rules specifying random unit values according to any set of heuristics.)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A085C-CD07-4366-9391-81E3F19E9D1F}"/>
              </a:ext>
            </a:extLst>
          </p:cNvPr>
          <p:cNvSpPr txBox="1"/>
          <p:nvPr/>
        </p:nvSpPr>
        <p:spPr>
          <a:xfrm>
            <a:off x="2843387" y="2393526"/>
            <a:ext cx="347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those little caveats, we have: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1EC16-FA66-4DF3-B869-3311FDB91442}"/>
              </a:ext>
            </a:extLst>
          </p:cNvPr>
          <p:cNvSpPr txBox="1"/>
          <p:nvPr/>
        </p:nvSpPr>
        <p:spPr>
          <a:xfrm>
            <a:off x="741003" y="3431101"/>
            <a:ext cx="7597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means that we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where only two parameters drive the resulting topography; </a:t>
            </a:r>
            <a:r>
              <a:rPr lang="en-US" i="1" dirty="0"/>
              <a:t>epsilon0</a:t>
            </a:r>
            <a:r>
              <a:rPr lang="en-US" dirty="0"/>
              <a:t> and </a:t>
            </a:r>
            <a:r>
              <a:rPr lang="en-US" i="1" dirty="0"/>
              <a:t>epsilon1</a:t>
            </a:r>
            <a:r>
              <a:rPr lang="en-US" dirty="0"/>
              <a:t> (which creates our </a:t>
            </a:r>
            <a:r>
              <a:rPr lang="en-US" i="1" dirty="0"/>
              <a:t>h-value</a:t>
            </a:r>
            <a:r>
              <a:rPr lang="en-US" dirty="0"/>
              <a:t>) drive all sorts of useful topographic features, and in this case </a:t>
            </a:r>
            <a:r>
              <a:rPr lang="en-US" i="1" dirty="0"/>
              <a:t>epsilon0</a:t>
            </a:r>
            <a:r>
              <a:rPr lang="en-US" dirty="0"/>
              <a:t> was set to zero (meaning equal numbers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nodes); so we weren’t even touching what happens when the numbers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differ),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we run the free energy minimization process, we’d have different specific nodes be either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– but the resulting patterns would be characteristically the same. </a:t>
            </a:r>
          </a:p>
        </p:txBody>
      </p:sp>
    </p:spTree>
    <p:extLst>
      <p:ext uri="{BB962C8B-B14F-4D97-AF65-F5344CB8AC3E}">
        <p14:creationId xmlns:p14="http://schemas.microsoft.com/office/powerpoint/2010/main" val="129669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5584-D78C-42F3-A183-A3CAF3C66487}"/>
              </a:ext>
            </a:extLst>
          </p:cNvPr>
          <p:cNvSpPr txBox="1"/>
          <p:nvPr/>
        </p:nvSpPr>
        <p:spPr>
          <a:xfrm>
            <a:off x="3572771" y="81503"/>
            <a:ext cx="1934056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One Final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D910-1B09-4959-BCF5-D07A4AC2CF4E}"/>
              </a:ext>
            </a:extLst>
          </p:cNvPr>
          <p:cNvSpPr txBox="1"/>
          <p:nvPr/>
        </p:nvSpPr>
        <p:spPr>
          <a:xfrm>
            <a:off x="1498686" y="1373431"/>
            <a:ext cx="6146627" cy="646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 backwards to identify the </a:t>
            </a:r>
            <a:r>
              <a:rPr lang="en-US" b="1" i="1" dirty="0"/>
              <a:t>h-values</a:t>
            </a:r>
            <a:r>
              <a:rPr lang="en-US" b="1" dirty="0"/>
              <a:t> – that is, find the most-likely interaction enthalpy between nodes.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A085C-CD07-4366-9391-81E3F19E9D1F}"/>
              </a:ext>
            </a:extLst>
          </p:cNvPr>
          <p:cNvSpPr txBox="1"/>
          <p:nvPr/>
        </p:nvSpPr>
        <p:spPr>
          <a:xfrm>
            <a:off x="1215102" y="656910"/>
            <a:ext cx="712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any system, with any distribution of configuration variables, we can: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1EC16-FA66-4DF3-B869-3311FDB91442}"/>
              </a:ext>
            </a:extLst>
          </p:cNvPr>
          <p:cNvSpPr txBox="1"/>
          <p:nvPr/>
        </p:nvSpPr>
        <p:spPr>
          <a:xfrm>
            <a:off x="854125" y="2367393"/>
            <a:ext cx="759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if the system is at equilibrium or not, and identify roughly how far away it is from equilibrium,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changing our (interpreted) </a:t>
            </a:r>
            <a:r>
              <a:rPr lang="en-US" i="1" dirty="0"/>
              <a:t>h-value</a:t>
            </a:r>
            <a:r>
              <a:rPr lang="en-US" dirty="0"/>
              <a:t>, cause the system to take on a different topology, reflecting a different value for nearest-neighbor interactions.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81E59-1E64-48C4-9A5C-E4517E3858DF}"/>
              </a:ext>
            </a:extLst>
          </p:cNvPr>
          <p:cNvSpPr txBox="1"/>
          <p:nvPr/>
        </p:nvSpPr>
        <p:spPr>
          <a:xfrm>
            <a:off x="1340794" y="4366898"/>
            <a:ext cx="6398010" cy="1508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Through free energy minimization, using the 2-D Cluster Variation Method, we can </a:t>
            </a:r>
            <a:r>
              <a:rPr lang="en-US" sz="2000" b="1" u="sng" dirty="0"/>
              <a:t>shape and reshape a system’s topology</a:t>
            </a:r>
            <a:r>
              <a:rPr lang="en-US" b="1" dirty="0"/>
              <a:t>.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And, we can characterize the topology by using one, or at most two, parameters. (The </a:t>
            </a:r>
            <a:r>
              <a:rPr lang="en-US" b="1" i="1" dirty="0"/>
              <a:t>h-value</a:t>
            </a:r>
            <a:r>
              <a:rPr lang="en-US" b="1" dirty="0"/>
              <a:t>, or </a:t>
            </a:r>
            <a:r>
              <a:rPr lang="en-US" b="1" i="1" dirty="0"/>
              <a:t>epsilon1</a:t>
            </a:r>
            <a:r>
              <a:rPr lang="en-US" b="1" dirty="0"/>
              <a:t>, and also </a:t>
            </a:r>
            <a:r>
              <a:rPr lang="en-US" b="1" i="1" dirty="0"/>
              <a:t>epsilon0</a:t>
            </a:r>
            <a:r>
              <a:rPr lang="en-US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41599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5584-D78C-42F3-A183-A3CAF3C66487}"/>
              </a:ext>
            </a:extLst>
          </p:cNvPr>
          <p:cNvSpPr txBox="1"/>
          <p:nvPr/>
        </p:nvSpPr>
        <p:spPr>
          <a:xfrm>
            <a:off x="3120728" y="81503"/>
            <a:ext cx="2838149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And a FINAL </a:t>
            </a:r>
            <a:r>
              <a:rPr lang="en-US" sz="2118" b="1" i="1" u="sng" dirty="0" err="1"/>
              <a:t>Final</a:t>
            </a:r>
            <a:r>
              <a:rPr lang="en-US" sz="2118" b="1" dirty="0"/>
              <a:t>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D910-1B09-4959-BCF5-D07A4AC2CF4E}"/>
              </a:ext>
            </a:extLst>
          </p:cNvPr>
          <p:cNvSpPr txBox="1"/>
          <p:nvPr/>
        </p:nvSpPr>
        <p:spPr>
          <a:xfrm>
            <a:off x="1498686" y="1183393"/>
            <a:ext cx="614662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However, all previous AI / NN / Deep Learning methods have been topology-free. </a:t>
            </a:r>
            <a:r>
              <a:rPr lang="en-US" dirty="0"/>
              <a:t>(Except for convolutional NNs, which are not a part of this discussion.) </a:t>
            </a:r>
          </a:p>
          <a:p>
            <a:pPr algn="ctr"/>
            <a:endParaRPr lang="en-US" sz="800" dirty="0"/>
          </a:p>
          <a:p>
            <a:pPr algn="ctr"/>
            <a:r>
              <a:rPr lang="en-US" b="1" dirty="0"/>
              <a:t>We’re now looking at a brand-new thing.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A085C-CD07-4366-9391-81E3F19E9D1F}"/>
              </a:ext>
            </a:extLst>
          </p:cNvPr>
          <p:cNvSpPr txBox="1"/>
          <p:nvPr/>
        </p:nvSpPr>
        <p:spPr>
          <a:xfrm>
            <a:off x="1215102" y="656910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usefulness / relevance of this to artificial intelligence is still unknown.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1EC16-FA66-4DF3-B869-3311FDB91442}"/>
              </a:ext>
            </a:extLst>
          </p:cNvPr>
          <p:cNvSpPr txBox="1"/>
          <p:nvPr/>
        </p:nvSpPr>
        <p:spPr>
          <a:xfrm>
            <a:off x="773204" y="2759132"/>
            <a:ext cx="759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impact of introducing a new process into the hidden layer of a NN, which would </a:t>
            </a:r>
            <a:r>
              <a:rPr lang="en-US" b="1" i="1" dirty="0"/>
              <a:t>conduct FE minimization within the hidden layer</a:t>
            </a:r>
            <a:r>
              <a:rPr lang="en-U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Investigating impact of changing </a:t>
            </a:r>
            <a:r>
              <a:rPr lang="en-US" i="1" dirty="0"/>
              <a:t>h-values</a:t>
            </a:r>
            <a:r>
              <a:rPr lang="en-US" dirty="0"/>
              <a:t> (and possibly also epsilon0) into the activations of hidden layer nodes,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Many other complex and subtle processes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81E59-1E64-48C4-9A5C-E4517E3858DF}"/>
              </a:ext>
            </a:extLst>
          </p:cNvPr>
          <p:cNvSpPr txBox="1"/>
          <p:nvPr/>
        </p:nvSpPr>
        <p:spPr>
          <a:xfrm>
            <a:off x="1372994" y="5061842"/>
            <a:ext cx="63980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Free energy minimization within the hidden layer provides a means for a new representation (“r”) of external </a:t>
            </a:r>
            <a:r>
              <a:rPr lang="en-US" b="1"/>
              <a:t>system ( “Psi”*) </a:t>
            </a:r>
            <a:r>
              <a:rPr lang="en-US" b="1" dirty="0"/>
              <a:t>activities and behaviors.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5EB73-A82B-4DD9-A20E-51FA313F9B5E}"/>
              </a:ext>
            </a:extLst>
          </p:cNvPr>
          <p:cNvSpPr txBox="1"/>
          <p:nvPr/>
        </p:nvSpPr>
        <p:spPr>
          <a:xfrm>
            <a:off x="3988473" y="4665621"/>
            <a:ext cx="1167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Potentially: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E1B09-FAFC-4BE2-9123-B9A8581B8480}"/>
              </a:ext>
            </a:extLst>
          </p:cNvPr>
          <p:cNvSpPr txBox="1"/>
          <p:nvPr/>
        </p:nvSpPr>
        <p:spPr>
          <a:xfrm>
            <a:off x="2584202" y="6100506"/>
            <a:ext cx="3911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*See anything by Karl Friston for the “Psi” notation.</a:t>
            </a:r>
          </a:p>
          <a:p>
            <a:pPr algn="ctr"/>
            <a:r>
              <a:rPr lang="en-US" sz="1400" i="1" dirty="0"/>
              <a:t>And no, it doesn’t mean ESP. </a:t>
            </a:r>
          </a:p>
        </p:txBody>
      </p:sp>
    </p:spTree>
    <p:extLst>
      <p:ext uri="{BB962C8B-B14F-4D97-AF65-F5344CB8AC3E}">
        <p14:creationId xmlns:p14="http://schemas.microsoft.com/office/powerpoint/2010/main" val="403905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739588" y="605121"/>
            <a:ext cx="7597588" cy="5580529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12" tIns="44906" rIns="89812" bIns="44906" rtlCol="0" anchor="ctr"/>
          <a:lstStyle/>
          <a:p>
            <a:pPr algn="ctr"/>
            <a:endParaRPr lang="en-US" sz="1588" dirty="0"/>
          </a:p>
          <a:p>
            <a:pPr algn="ctr"/>
            <a:endParaRPr lang="en-US" sz="1588" dirty="0"/>
          </a:p>
          <a:p>
            <a:pPr algn="ctr"/>
            <a:endParaRPr lang="en-US" sz="1588" dirty="0"/>
          </a:p>
        </p:txBody>
      </p:sp>
      <p:grpSp>
        <p:nvGrpSpPr>
          <p:cNvPr id="2" name="Group 11"/>
          <p:cNvGrpSpPr/>
          <p:nvPr/>
        </p:nvGrpSpPr>
        <p:grpSpPr>
          <a:xfrm>
            <a:off x="1512793" y="1882588"/>
            <a:ext cx="6051179" cy="2498421"/>
            <a:chOff x="1600195" y="4137174"/>
            <a:chExt cx="6858003" cy="2275970"/>
          </a:xfrm>
        </p:grpSpPr>
        <p:sp>
          <p:nvSpPr>
            <p:cNvPr id="9" name="TextBox 8"/>
            <p:cNvSpPr txBox="1"/>
            <p:nvPr/>
          </p:nvSpPr>
          <p:spPr>
            <a:xfrm>
              <a:off x="1600198" y="4280563"/>
              <a:ext cx="6858000" cy="1989190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706" dirty="0">
                <a:latin typeface="Britannic Bold" pitchFamily="34" charset="0"/>
              </a:endParaRPr>
            </a:p>
            <a:p>
              <a:pPr algn="ctr"/>
              <a:endParaRPr lang="en-US" sz="2118" dirty="0">
                <a:latin typeface="Britannic Bold" pitchFamily="34" charset="0"/>
              </a:endParaRPr>
            </a:p>
            <a:p>
              <a:pPr algn="ctr"/>
              <a:endParaRPr lang="en-US" sz="2118" dirty="0">
                <a:latin typeface="Britannic Bold" pitchFamily="34" charset="0"/>
              </a:endParaRPr>
            </a:p>
            <a:p>
              <a:pPr algn="ctr"/>
              <a:r>
                <a:rPr lang="en-US" sz="2118" dirty="0">
                  <a:latin typeface="Britannic Bold" pitchFamily="34" charset="0"/>
                </a:rPr>
                <a:t>Code Sources and Documentation</a:t>
              </a:r>
            </a:p>
            <a:p>
              <a:pPr algn="ctr"/>
              <a:endParaRPr lang="en-US" sz="2118" dirty="0">
                <a:latin typeface="Britannic Bold" pitchFamily="34" charset="0"/>
              </a:endParaRPr>
            </a:p>
            <a:p>
              <a:pPr algn="ctr"/>
              <a:r>
                <a:rPr lang="en-US" sz="1412" dirty="0"/>
                <a:t> </a:t>
              </a:r>
              <a:r>
                <a:rPr lang="en-US" sz="1412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Programs Used: </a:t>
              </a:r>
            </a:p>
            <a:p>
              <a:pPr algn="ctr"/>
              <a:r>
                <a:rPr lang="en-US" sz="1412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Various</a:t>
              </a:r>
              <a:endParaRPr lang="en-US" sz="2118" dirty="0">
                <a:latin typeface="Britannic Bold" pitchFamily="34" charset="0"/>
              </a:endParaRPr>
            </a:p>
            <a:p>
              <a:pPr algn="ctr"/>
              <a:endParaRPr lang="en-US" sz="882" dirty="0">
                <a:latin typeface="Britannic Bold" pitchFamily="34" charset="0"/>
              </a:endParaRPr>
            </a:p>
            <a:p>
              <a:pPr algn="ctr"/>
              <a:endParaRPr lang="en-US" sz="706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6" y="6262737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5" y="4137174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0698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7301" y="134472"/>
            <a:ext cx="2856737" cy="420845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2206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79" y="631106"/>
            <a:ext cx="7335142" cy="2036287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1588" b="1" dirty="0" err="1"/>
              <a:t>GitHub</a:t>
            </a:r>
            <a:r>
              <a:rPr lang="en-US" sz="1588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2"/>
              </a:rPr>
              <a:t>https://github.com/ajmaren/2D-Cluster-Variation-Method</a:t>
            </a:r>
            <a:r>
              <a:rPr lang="en-US" sz="1588" dirty="0"/>
              <a:t> (</a:t>
            </a:r>
            <a:r>
              <a:rPr lang="en-US" sz="1588" dirty="0" err="1"/>
              <a:t>slidedecks</a:t>
            </a:r>
            <a:r>
              <a:rPr lang="en-US" sz="1588" dirty="0"/>
              <a:t>, no code)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Prior </a:t>
            </a:r>
            <a:r>
              <a:rPr lang="en-US" sz="1588" dirty="0" err="1"/>
              <a:t>slidedeck</a:t>
            </a:r>
            <a:r>
              <a:rPr lang="en-US" sz="1588" dirty="0"/>
              <a:t>: </a:t>
            </a:r>
            <a:r>
              <a:rPr lang="en-US" sz="1588" b="1" dirty="0"/>
              <a:t>2D-CVM_Expts-vary-eps0-and-eps1_2018-12-29.pptx</a:t>
            </a:r>
          </a:p>
          <a:p>
            <a:pPr lvl="1">
              <a:buFont typeface="Arial" pitchFamily="34" charset="0"/>
              <a:buChar char="•"/>
            </a:pPr>
            <a:r>
              <a:rPr lang="en-US" sz="1588" b="1" dirty="0"/>
              <a:t> </a:t>
            </a:r>
            <a:r>
              <a:rPr lang="en-US" sz="1588" dirty="0"/>
              <a:t>Divergence in analytic results: </a:t>
            </a:r>
            <a:r>
              <a:rPr lang="en-US" sz="1588" b="1" dirty="0"/>
              <a:t>2D-CVM_Expts-vary-eps0-and-eps1_2018-12-27 </a:t>
            </a:r>
            <a:endParaRPr lang="en-US" sz="1588" dirty="0"/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Code for some of this work is still on a private repository </a:t>
            </a:r>
          </a:p>
          <a:p>
            <a:endParaRPr lang="en-US" sz="1588" dirty="0"/>
          </a:p>
          <a:p>
            <a:r>
              <a:rPr lang="en-US" sz="1588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3"/>
              </a:rPr>
              <a:t>www.aliannajmaren.com</a:t>
            </a:r>
            <a:r>
              <a:rPr lang="en-US" sz="1588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4536" y="5173182"/>
            <a:ext cx="2675277" cy="420845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2206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530" y="5625653"/>
            <a:ext cx="3654969" cy="814479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1588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4"/>
              </a:rPr>
              <a:t>alianna@aliannajmaren.com</a:t>
            </a:r>
            <a:endParaRPr lang="en-US" sz="1588" dirty="0"/>
          </a:p>
          <a:p>
            <a:pPr lvl="1">
              <a:buFont typeface="Arial" pitchFamily="34" charset="0"/>
              <a:buChar char="•"/>
            </a:pPr>
            <a:r>
              <a:rPr lang="en-US" sz="1588" dirty="0"/>
              <a:t> </a:t>
            </a:r>
            <a:r>
              <a:rPr lang="en-US" sz="1588" dirty="0">
                <a:hlinkClick r:id="rId5"/>
              </a:rPr>
              <a:t>alianna.maren@northwestern.edu</a:t>
            </a:r>
            <a:r>
              <a:rPr lang="en-US" sz="1588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92" y="3069484"/>
            <a:ext cx="2269269" cy="420845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r>
              <a:rPr lang="en-US" sz="2206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349" y="3578055"/>
            <a:ext cx="7530353" cy="1385212"/>
          </a:xfrm>
          <a:prstGeom prst="rect">
            <a:avLst/>
          </a:prstGeom>
          <a:noFill/>
        </p:spPr>
        <p:txBody>
          <a:bodyPr wrap="square" lIns="80610" tIns="40303" rIns="80610" bIns="40303" rtlCol="0">
            <a:spAutoFit/>
          </a:bodyPr>
          <a:lstStyle/>
          <a:p>
            <a:r>
              <a:rPr lang="en-US" sz="1412" dirty="0"/>
              <a:t>Code will be made available on the </a:t>
            </a:r>
            <a:r>
              <a:rPr lang="en-US" sz="1412" b="1" i="1" dirty="0"/>
              <a:t>public</a:t>
            </a:r>
            <a:r>
              <a:rPr lang="en-US" sz="1412" dirty="0"/>
              <a:t> </a:t>
            </a:r>
            <a:r>
              <a:rPr lang="en-US" sz="1412" dirty="0" err="1"/>
              <a:t>GitHub</a:t>
            </a:r>
            <a:r>
              <a:rPr lang="en-US" sz="1412" dirty="0"/>
              <a:t> repository after initial development, </a:t>
            </a:r>
            <a:r>
              <a:rPr lang="en-US" sz="1412" b="1" dirty="0"/>
              <a:t> </a:t>
            </a:r>
            <a:r>
              <a:rPr lang="en-US" sz="1412" dirty="0"/>
              <a:t>documentation, V&amp;V, and experiments are completed. </a:t>
            </a:r>
          </a:p>
          <a:p>
            <a:endParaRPr lang="en-US" sz="1412" dirty="0"/>
          </a:p>
          <a:p>
            <a:r>
              <a:rPr lang="en-US" sz="1412" dirty="0"/>
              <a:t>Look on </a:t>
            </a:r>
            <a:r>
              <a:rPr lang="en-US" sz="1412" dirty="0" err="1"/>
              <a:t>arXiv</a:t>
            </a:r>
            <a:r>
              <a:rPr lang="en-US" sz="1412" dirty="0"/>
              <a:t> for various papers documenting theoretical and experimental results. See the “Patents and Publications” page on </a:t>
            </a:r>
            <a:r>
              <a:rPr lang="en-US" sz="1412" dirty="0">
                <a:hlinkClick r:id="rId3"/>
              </a:rPr>
              <a:t>www.aliannajmaren.com</a:t>
            </a:r>
            <a:r>
              <a:rPr lang="en-US" sz="1412" dirty="0"/>
              <a:t> for full access to the latest papers. See the “Blog” page for discussions on theory, code, and experimental results.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739588" y="605121"/>
            <a:ext cx="7597588" cy="5580529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12" tIns="44906" rIns="89812" bIns="44906" rtlCol="0" anchor="ctr"/>
          <a:lstStyle/>
          <a:p>
            <a:pPr algn="ctr"/>
            <a:endParaRPr lang="en-US" sz="1588" dirty="0"/>
          </a:p>
        </p:txBody>
      </p:sp>
      <p:grpSp>
        <p:nvGrpSpPr>
          <p:cNvPr id="2" name="Group 11"/>
          <p:cNvGrpSpPr/>
          <p:nvPr/>
        </p:nvGrpSpPr>
        <p:grpSpPr>
          <a:xfrm>
            <a:off x="1344704" y="1740035"/>
            <a:ext cx="6454588" cy="1508368"/>
            <a:chOff x="1409699" y="4208529"/>
            <a:chExt cx="7315200" cy="1709484"/>
          </a:xfrm>
        </p:grpSpPr>
        <p:sp>
          <p:nvSpPr>
            <p:cNvPr id="9" name="TextBox 8"/>
            <p:cNvSpPr txBox="1"/>
            <p:nvPr/>
          </p:nvSpPr>
          <p:spPr>
            <a:xfrm>
              <a:off x="1409699" y="4220853"/>
              <a:ext cx="7315200" cy="1680482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706" dirty="0">
                <a:latin typeface="Britannic Bold" pitchFamily="34" charset="0"/>
              </a:endParaRPr>
            </a:p>
            <a:p>
              <a:pPr algn="ctr"/>
              <a:r>
                <a:rPr lang="en-US" sz="2118" dirty="0">
                  <a:latin typeface="Britannic Bold" pitchFamily="34" charset="0"/>
                </a:rPr>
                <a:t>This </a:t>
              </a:r>
              <a:r>
                <a:rPr lang="en-US" sz="2118" dirty="0" err="1">
                  <a:latin typeface="Britannic Bold" pitchFamily="34" charset="0"/>
                </a:rPr>
                <a:t>Slidedeck</a:t>
              </a:r>
              <a:r>
                <a:rPr lang="en-US" sz="2118" dirty="0">
                  <a:latin typeface="Britannic Bold" pitchFamily="34" charset="0"/>
                </a:rPr>
                <a:t>: Experimental Results</a:t>
              </a:r>
            </a:p>
            <a:p>
              <a:pPr algn="ctr"/>
              <a:endParaRPr lang="en-US" sz="706" dirty="0">
                <a:latin typeface="Britannic Bold" pitchFamily="34" charset="0"/>
              </a:endParaRPr>
            </a:p>
            <a:p>
              <a:pPr algn="ctr"/>
              <a:r>
                <a:rPr lang="en-US" sz="2118" i="1" dirty="0">
                  <a:latin typeface="Britannic Bold" pitchFamily="34" charset="0"/>
                </a:rPr>
                <a:t>Free Energy Minimization using the 2-D CVM Method</a:t>
              </a:r>
            </a:p>
            <a:p>
              <a:pPr algn="ctr"/>
              <a:r>
                <a:rPr lang="en-US" i="1" dirty="0">
                  <a:latin typeface="Britannic Bold" pitchFamily="34" charset="0"/>
                </a:rPr>
                <a:t>Applied to Pattern 6 – a large, scale-free-like pattern</a:t>
              </a:r>
              <a:endParaRPr lang="en-US" i="1" dirty="0"/>
            </a:p>
            <a:p>
              <a:pPr algn="ctr"/>
              <a:endParaRPr lang="en-US" sz="882" dirty="0">
                <a:latin typeface="Britannic Bold" pitchFamily="34" charset="0"/>
              </a:endParaRPr>
            </a:p>
            <a:p>
              <a:pPr algn="ctr"/>
              <a:endParaRPr lang="en-US" sz="706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9703" y="5757579"/>
              <a:ext cx="7315195" cy="16043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9699" y="4208529"/>
              <a:ext cx="7315199" cy="16043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3DDC55-4070-4A1E-A52E-1ED7372A60E3}"/>
              </a:ext>
            </a:extLst>
          </p:cNvPr>
          <p:cNvSpPr txBox="1"/>
          <p:nvPr/>
        </p:nvSpPr>
        <p:spPr>
          <a:xfrm>
            <a:off x="1808326" y="745984"/>
            <a:ext cx="5527341" cy="882510"/>
          </a:xfrm>
          <a:prstGeom prst="rect">
            <a:avLst/>
          </a:prstGeom>
          <a:noFill/>
        </p:spPr>
        <p:txBody>
          <a:bodyPr wrap="none" lIns="80610" tIns="40303" rIns="80610" bIns="40303" rtlCol="0">
            <a:spAutoFit/>
          </a:bodyPr>
          <a:lstStyle/>
          <a:p>
            <a:pPr algn="ctr"/>
            <a:r>
              <a:rPr lang="en-US" sz="2206" b="1" dirty="0"/>
              <a:t>Where We Left Off (in the Previous </a:t>
            </a:r>
            <a:r>
              <a:rPr lang="en-US" sz="2206" b="1" dirty="0" err="1"/>
              <a:t>Slidedeck</a:t>
            </a:r>
            <a:r>
              <a:rPr lang="en-US" sz="2206" b="1" dirty="0"/>
              <a:t>)</a:t>
            </a:r>
          </a:p>
          <a:p>
            <a:pPr algn="ctr"/>
            <a:r>
              <a:rPr lang="en-US" sz="1412" b="1" dirty="0"/>
              <a:t>GitHub: </a:t>
            </a:r>
            <a:r>
              <a:rPr lang="en-US" sz="1588" u="sng" dirty="0" err="1">
                <a:hlinkClick r:id="rId4"/>
              </a:rPr>
              <a:t>ajmaren</a:t>
            </a:r>
            <a:r>
              <a:rPr lang="en-US" sz="1588" dirty="0"/>
              <a:t>/</a:t>
            </a:r>
            <a:r>
              <a:rPr lang="en-US" sz="1588" b="1" dirty="0">
                <a:hlinkClick r:id="rId5"/>
              </a:rPr>
              <a:t>2D-Cluster-Variation-Method</a:t>
            </a:r>
            <a:endParaRPr lang="en-US" sz="1412" b="1" dirty="0"/>
          </a:p>
          <a:p>
            <a:pPr algn="ctr"/>
            <a:r>
              <a:rPr lang="en-US" sz="1412" b="1" dirty="0"/>
              <a:t>2D-CVM_Expts-vary-eps0-and-eps1_2018-12-29.pptx </a:t>
            </a:r>
            <a:endParaRPr lang="en-US" sz="1412" b="1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6A89A-62A7-4967-B0C4-25DA3616238A}"/>
              </a:ext>
            </a:extLst>
          </p:cNvPr>
          <p:cNvSpPr txBox="1"/>
          <p:nvPr/>
        </p:nvSpPr>
        <p:spPr>
          <a:xfrm>
            <a:off x="1344704" y="3408976"/>
            <a:ext cx="646678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 Program: </a:t>
            </a:r>
          </a:p>
          <a:p>
            <a:pPr algn="ctr"/>
            <a:r>
              <a:rPr lang="en-US" b="1" dirty="0"/>
              <a:t>2D-CVM_def-pttrns_var-Bayes_v1pt1_lg-grid_2019-01-19.py </a:t>
            </a:r>
          </a:p>
          <a:p>
            <a:pPr algn="ctr"/>
            <a:r>
              <a:rPr lang="en-US" sz="1600" i="1" dirty="0"/>
              <a:t>As of March 21, 2019, this program is not yet publicly available. </a:t>
            </a:r>
          </a:p>
          <a:p>
            <a:pPr algn="ctr"/>
            <a:r>
              <a:rPr lang="en-US" sz="1600" i="1" dirty="0"/>
              <a:t>It WON’T be available until the author has published at least an </a:t>
            </a:r>
            <a:r>
              <a:rPr lang="en-US" sz="1600" i="1" dirty="0" err="1"/>
              <a:t>arXiv</a:t>
            </a:r>
            <a:r>
              <a:rPr lang="en-US" sz="1600" i="1" dirty="0"/>
              <a:t> paper on this work. </a:t>
            </a:r>
          </a:p>
          <a:p>
            <a:pPr algn="ctr"/>
            <a:r>
              <a:rPr lang="en-US" sz="1600" i="1" dirty="0"/>
              <a:t>When it IS available, the word and the link (to the GitHub repository) will be posted on:</a:t>
            </a:r>
          </a:p>
          <a:p>
            <a:pPr algn="ctr"/>
            <a:r>
              <a:rPr lang="en-US" sz="1600" b="1" dirty="0">
                <a:hlinkClick r:id="rId6"/>
              </a:rPr>
              <a:t>www.aliannajmaren.com</a:t>
            </a:r>
            <a:r>
              <a:rPr lang="en-US" sz="1600" b="1" dirty="0"/>
              <a:t> </a:t>
            </a:r>
          </a:p>
          <a:p>
            <a:pPr algn="ctr"/>
            <a:r>
              <a:rPr lang="en-US" sz="1600" i="1" dirty="0"/>
              <a:t>You can sign up at this website to receive an email blast that will let you know when the program will be offered to all. </a:t>
            </a:r>
          </a:p>
        </p:txBody>
      </p:sp>
    </p:spTree>
    <p:extLst>
      <p:ext uri="{BB962C8B-B14F-4D97-AF65-F5344CB8AC3E}">
        <p14:creationId xmlns:p14="http://schemas.microsoft.com/office/powerpoint/2010/main" val="26888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1E4FF-4004-408A-978B-77C935C3967C}"/>
              </a:ext>
            </a:extLst>
          </p:cNvPr>
          <p:cNvSpPr txBox="1"/>
          <p:nvPr/>
        </p:nvSpPr>
        <p:spPr>
          <a:xfrm>
            <a:off x="414099" y="914764"/>
            <a:ext cx="8164294" cy="204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i="1" dirty="0"/>
              <a:t>Epsilon0 = 0</a:t>
            </a:r>
            <a:r>
              <a:rPr lang="en-US" sz="1588" dirty="0"/>
              <a:t>, meaning that the activation enthalpy for active nodes (</a:t>
            </a:r>
            <a:r>
              <a:rPr lang="en-US" sz="1588" b="1" dirty="0"/>
              <a:t>A</a:t>
            </a:r>
            <a:r>
              <a:rPr lang="en-US" sz="1588" dirty="0"/>
              <a:t> nodes) is zero, which means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dirty="0"/>
              <a:t>The number of “on” (</a:t>
            </a:r>
            <a:r>
              <a:rPr lang="en-US" sz="1588" b="1" dirty="0"/>
              <a:t>A</a:t>
            </a:r>
            <a:r>
              <a:rPr lang="en-US" sz="1588" dirty="0"/>
              <a:t>, or dark) nodes is the same as the number of “off” (</a:t>
            </a:r>
            <a:r>
              <a:rPr lang="en-US" sz="1588" b="1" dirty="0"/>
              <a:t>B</a:t>
            </a:r>
            <a:r>
              <a:rPr lang="en-US" sz="1588" dirty="0"/>
              <a:t>, or white)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dirty="0"/>
              <a:t>The initial Pattern 6 was manually constructed, to approximate a “scale free-like” pattern.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dirty="0"/>
              <a:t>As this work shows, Pattern 6 is NOT an equilibrium pattern.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dirty="0"/>
              <a:t>Pattern 6 was subjected to free energy minimization, using the 2-D Cluster Variation Method (CVM).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dirty="0"/>
              <a:t>The interaction enthalpy, </a:t>
            </a:r>
            <a:r>
              <a:rPr lang="en-US" sz="1588" i="1" dirty="0"/>
              <a:t>epsilon1</a:t>
            </a:r>
            <a:r>
              <a:rPr lang="en-US" sz="1588" dirty="0"/>
              <a:t>, was selected so that the corresponding h-value is given as: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87E14-397C-448B-A0BF-2B817A1157CB}"/>
              </a:ext>
            </a:extLst>
          </p:cNvPr>
          <p:cNvSpPr txBox="1"/>
          <p:nvPr/>
        </p:nvSpPr>
        <p:spPr>
          <a:xfrm>
            <a:off x="2044754" y="152764"/>
            <a:ext cx="520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Parameter Specifications for This Work: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66DC8-5D85-4C13-8D5C-2F8523DFAB84}"/>
              </a:ext>
            </a:extLst>
          </p:cNvPr>
          <p:cNvSpPr txBox="1"/>
          <p:nvPr/>
        </p:nvSpPr>
        <p:spPr>
          <a:xfrm>
            <a:off x="4086931" y="31168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h=1.165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08F9-274F-4559-B7BD-956B07BA72CB}"/>
              </a:ext>
            </a:extLst>
          </p:cNvPr>
          <p:cNvSpPr txBox="1"/>
          <p:nvPr/>
        </p:nvSpPr>
        <p:spPr>
          <a:xfrm>
            <a:off x="414099" y="3643460"/>
            <a:ext cx="816429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dirty="0"/>
              <a:t>If </a:t>
            </a:r>
            <a:r>
              <a:rPr lang="en-US" sz="1588" i="1" dirty="0"/>
              <a:t>epsilon1 = 0</a:t>
            </a:r>
            <a:r>
              <a:rPr lang="en-US" sz="1588" dirty="0"/>
              <a:t>, then the corresponding h-value would be </a:t>
            </a:r>
            <a:r>
              <a:rPr lang="en-US" sz="1588" i="1" dirty="0"/>
              <a:t>h = 1.0</a:t>
            </a:r>
            <a:r>
              <a:rPr lang="en-US" sz="1588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88" dirty="0"/>
              <a:t>This is still a relatively low </a:t>
            </a:r>
            <a:r>
              <a:rPr lang="en-US" sz="1588" i="1" dirty="0"/>
              <a:t>h-value</a:t>
            </a:r>
            <a:r>
              <a:rPr lang="en-US" sz="1588" dirty="0"/>
              <a:t>. 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2ECE2216-F632-4F05-9159-8BEC8B635204}"/>
              </a:ext>
            </a:extLst>
          </p:cNvPr>
          <p:cNvGrpSpPr/>
          <p:nvPr/>
        </p:nvGrpSpPr>
        <p:grpSpPr>
          <a:xfrm>
            <a:off x="1268952" y="4487936"/>
            <a:ext cx="6454588" cy="1531701"/>
            <a:chOff x="1409699" y="4193130"/>
            <a:chExt cx="7315200" cy="17359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68D92E-46A7-4244-A476-025D0877D875}"/>
                </a:ext>
              </a:extLst>
            </p:cNvPr>
            <p:cNvSpPr txBox="1"/>
            <p:nvPr/>
          </p:nvSpPr>
          <p:spPr>
            <a:xfrm>
              <a:off x="1409699" y="4193130"/>
              <a:ext cx="7315200" cy="1735928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706" dirty="0">
                <a:latin typeface="Britannic Bold" pitchFamily="34" charset="0"/>
              </a:endParaRPr>
            </a:p>
            <a:p>
              <a:pPr algn="ctr"/>
              <a:r>
                <a:rPr lang="en-US" sz="2118" dirty="0">
                  <a:latin typeface="Britannic Bold" pitchFamily="34" charset="0"/>
                </a:rPr>
                <a:t>For More Background:</a:t>
              </a:r>
            </a:p>
            <a:p>
              <a:pPr algn="ctr"/>
              <a:endParaRPr lang="en-US" sz="706" dirty="0">
                <a:latin typeface="Britannic Bold" pitchFamily="34" charset="0"/>
              </a:endParaRPr>
            </a:p>
            <a:p>
              <a:pPr algn="ctr"/>
              <a:r>
                <a:rPr lang="en-US" sz="2118" i="1" dirty="0">
                  <a:latin typeface="Britannic Bold" pitchFamily="34" charset="0"/>
                </a:rPr>
                <a:t>See the last two slides in this deck. </a:t>
              </a:r>
            </a:p>
            <a:p>
              <a:pPr algn="ctr"/>
              <a:r>
                <a:rPr lang="en-US" sz="2118" i="1" dirty="0">
                  <a:latin typeface="Britannic Bold" pitchFamily="34" charset="0"/>
                </a:rPr>
                <a:t>See the blogs: </a:t>
              </a:r>
              <a:r>
                <a:rPr lang="en-US" sz="2118" i="1" dirty="0">
                  <a:latin typeface="Britannic Bold" pitchFamily="34" charset="0"/>
                  <a:hlinkClick r:id="rId2"/>
                </a:rPr>
                <a:t>www.aliannajmaren.com</a:t>
              </a:r>
              <a:r>
                <a:rPr lang="en-US" sz="2118" i="1" dirty="0">
                  <a:latin typeface="Britannic Bold" pitchFamily="34" charset="0"/>
                </a:rPr>
                <a:t> </a:t>
              </a:r>
              <a:endParaRPr lang="en-US" i="1" dirty="0"/>
            </a:p>
            <a:p>
              <a:pPr algn="ctr"/>
              <a:endParaRPr lang="en-US" sz="882" dirty="0">
                <a:latin typeface="Britannic Bold" pitchFamily="34" charset="0"/>
              </a:endParaRPr>
            </a:p>
            <a:p>
              <a:pPr algn="ctr"/>
              <a:endParaRPr lang="en-US" sz="706" dirty="0">
                <a:latin typeface="Britannic Bold" pitchFamily="34" charset="0"/>
              </a:endParaRPr>
            </a:p>
          </p:txBody>
        </p:sp>
        <p:pic>
          <p:nvPicPr>
            <p:cNvPr id="9" name="Picture 6" descr="C:\Users\A J Maren\Pictures\AJM-website-textile-bckgrnds\Italian-renaissance-border-2-thin.jpg">
              <a:extLst>
                <a:ext uri="{FF2B5EF4-FFF2-40B4-BE49-F238E27FC236}">
                  <a16:creationId xmlns:a16="http://schemas.microsoft.com/office/drawing/2014/main" id="{BC308410-E323-4DB7-8CC0-0437194EA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9703" y="5757579"/>
              <a:ext cx="7315195" cy="16043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0" name="Picture 6" descr="C:\Users\A J Maren\Pictures\AJM-website-textile-bckgrnds\Italian-renaissance-border-2-thin.jpg">
              <a:extLst>
                <a:ext uri="{FF2B5EF4-FFF2-40B4-BE49-F238E27FC236}">
                  <a16:creationId xmlns:a16="http://schemas.microsoft.com/office/drawing/2014/main" id="{63BFD8D3-8A0F-4DFF-9215-6AC62CA8A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9699" y="4208529"/>
              <a:ext cx="7315199" cy="160434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1303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04276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" name="Rectangle 76"/>
          <p:cNvSpPr/>
          <p:nvPr/>
        </p:nvSpPr>
        <p:spPr>
          <a:xfrm>
            <a:off x="800112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" name="Rectangle 77"/>
          <p:cNvSpPr/>
          <p:nvPr/>
        </p:nvSpPr>
        <p:spPr>
          <a:xfrm>
            <a:off x="652194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" name="Rectangle 34"/>
          <p:cNvSpPr/>
          <p:nvPr/>
        </p:nvSpPr>
        <p:spPr>
          <a:xfrm>
            <a:off x="43031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" name="Rectangle 35"/>
          <p:cNvSpPr/>
          <p:nvPr/>
        </p:nvSpPr>
        <p:spPr>
          <a:xfrm>
            <a:off x="578235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" name="Rectangle 36"/>
          <p:cNvSpPr/>
          <p:nvPr/>
        </p:nvSpPr>
        <p:spPr>
          <a:xfrm>
            <a:off x="726153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" name="Rectangle 37"/>
          <p:cNvSpPr/>
          <p:nvPr/>
        </p:nvSpPr>
        <p:spPr>
          <a:xfrm>
            <a:off x="87407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" name="Rectangle 38"/>
          <p:cNvSpPr/>
          <p:nvPr/>
        </p:nvSpPr>
        <p:spPr>
          <a:xfrm>
            <a:off x="1169909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" name="Rectangle 39"/>
          <p:cNvSpPr/>
          <p:nvPr/>
        </p:nvSpPr>
        <p:spPr>
          <a:xfrm>
            <a:off x="1317828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" name="Rectangle 40"/>
          <p:cNvSpPr/>
          <p:nvPr/>
        </p:nvSpPr>
        <p:spPr>
          <a:xfrm>
            <a:off x="102199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" name="Rectangle 41"/>
          <p:cNvSpPr/>
          <p:nvPr/>
        </p:nvSpPr>
        <p:spPr>
          <a:xfrm>
            <a:off x="1465746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" name="Rectangle 123"/>
          <p:cNvSpPr/>
          <p:nvPr/>
        </p:nvSpPr>
        <p:spPr>
          <a:xfrm>
            <a:off x="1613662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" name="Rectangle 124"/>
          <p:cNvSpPr/>
          <p:nvPr/>
        </p:nvSpPr>
        <p:spPr>
          <a:xfrm>
            <a:off x="1761580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" name="Rectangle 125"/>
          <p:cNvSpPr/>
          <p:nvPr/>
        </p:nvSpPr>
        <p:spPr>
          <a:xfrm>
            <a:off x="190949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" name="Rectangle 126"/>
          <p:cNvSpPr/>
          <p:nvPr/>
        </p:nvSpPr>
        <p:spPr>
          <a:xfrm>
            <a:off x="2057416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" name="Rectangle 127"/>
          <p:cNvSpPr/>
          <p:nvPr/>
        </p:nvSpPr>
        <p:spPr>
          <a:xfrm>
            <a:off x="2353251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" name="Rectangle 128"/>
          <p:cNvSpPr/>
          <p:nvPr/>
        </p:nvSpPr>
        <p:spPr>
          <a:xfrm>
            <a:off x="2649082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" name="Rectangle 129"/>
          <p:cNvSpPr/>
          <p:nvPr/>
        </p:nvSpPr>
        <p:spPr>
          <a:xfrm>
            <a:off x="2205333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" name="Rectangle 147"/>
          <p:cNvSpPr/>
          <p:nvPr/>
        </p:nvSpPr>
        <p:spPr>
          <a:xfrm>
            <a:off x="1243870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" name="Rectangle 152"/>
          <p:cNvSpPr/>
          <p:nvPr/>
        </p:nvSpPr>
        <p:spPr>
          <a:xfrm>
            <a:off x="153970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" name="Rectangle 153"/>
          <p:cNvSpPr/>
          <p:nvPr/>
        </p:nvSpPr>
        <p:spPr>
          <a:xfrm>
            <a:off x="1687621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" name="Rectangle 155"/>
          <p:cNvSpPr/>
          <p:nvPr/>
        </p:nvSpPr>
        <p:spPr>
          <a:xfrm>
            <a:off x="183553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3" name="Rectangle 162"/>
          <p:cNvSpPr/>
          <p:nvPr/>
        </p:nvSpPr>
        <p:spPr>
          <a:xfrm>
            <a:off x="257512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4" name="Rectangle 163"/>
          <p:cNvSpPr/>
          <p:nvPr/>
        </p:nvSpPr>
        <p:spPr>
          <a:xfrm>
            <a:off x="2427206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" name="Rectangle 74"/>
          <p:cNvSpPr/>
          <p:nvPr/>
        </p:nvSpPr>
        <p:spPr>
          <a:xfrm>
            <a:off x="35635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" name="Rectangle 2"/>
          <p:cNvSpPr/>
          <p:nvPr/>
        </p:nvSpPr>
        <p:spPr>
          <a:xfrm rot="10800000">
            <a:off x="2427202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" name="Rectangle 3"/>
          <p:cNvSpPr/>
          <p:nvPr/>
        </p:nvSpPr>
        <p:spPr>
          <a:xfrm rot="10800000">
            <a:off x="2131371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" name="Rectangle 140"/>
          <p:cNvSpPr/>
          <p:nvPr/>
        </p:nvSpPr>
        <p:spPr>
          <a:xfrm rot="10800000">
            <a:off x="1983453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" name="Rectangle 141"/>
          <p:cNvSpPr/>
          <p:nvPr/>
        </p:nvSpPr>
        <p:spPr>
          <a:xfrm rot="10800000">
            <a:off x="1835535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" name="Rectangle 148"/>
          <p:cNvSpPr/>
          <p:nvPr/>
        </p:nvSpPr>
        <p:spPr>
          <a:xfrm rot="10800000">
            <a:off x="1391782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7" name="Rectangle 156"/>
          <p:cNvSpPr/>
          <p:nvPr/>
        </p:nvSpPr>
        <p:spPr>
          <a:xfrm rot="10800000">
            <a:off x="800109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8" name="Rectangle 157"/>
          <p:cNvSpPr/>
          <p:nvPr/>
        </p:nvSpPr>
        <p:spPr>
          <a:xfrm rot="10800000">
            <a:off x="652192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9" name="Rectangle 158"/>
          <p:cNvSpPr/>
          <p:nvPr/>
        </p:nvSpPr>
        <p:spPr>
          <a:xfrm rot="10800000">
            <a:off x="356354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7" name="Rectangle 166"/>
          <p:cNvSpPr/>
          <p:nvPr/>
        </p:nvSpPr>
        <p:spPr>
          <a:xfrm>
            <a:off x="578237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8" name="Rectangle 167"/>
          <p:cNvSpPr/>
          <p:nvPr/>
        </p:nvSpPr>
        <p:spPr>
          <a:xfrm>
            <a:off x="874073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0" name="Rectangle 169"/>
          <p:cNvSpPr/>
          <p:nvPr/>
        </p:nvSpPr>
        <p:spPr>
          <a:xfrm>
            <a:off x="504279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5" name="Rectangle 174"/>
          <p:cNvSpPr/>
          <p:nvPr/>
        </p:nvSpPr>
        <p:spPr>
          <a:xfrm>
            <a:off x="1465748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6" name="Rectangle 175"/>
          <p:cNvSpPr/>
          <p:nvPr/>
        </p:nvSpPr>
        <p:spPr>
          <a:xfrm>
            <a:off x="1317831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7" name="Rectangle 176"/>
          <p:cNvSpPr/>
          <p:nvPr/>
        </p:nvSpPr>
        <p:spPr>
          <a:xfrm>
            <a:off x="948033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0" name="Rectangle 179"/>
          <p:cNvSpPr/>
          <p:nvPr/>
        </p:nvSpPr>
        <p:spPr>
          <a:xfrm>
            <a:off x="1243872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2" name="Rectangle 181"/>
          <p:cNvSpPr/>
          <p:nvPr/>
        </p:nvSpPr>
        <p:spPr>
          <a:xfrm>
            <a:off x="1761583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3" name="Rectangle 182"/>
          <p:cNvSpPr/>
          <p:nvPr/>
        </p:nvSpPr>
        <p:spPr>
          <a:xfrm>
            <a:off x="2057418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4" name="Rectangle 183"/>
          <p:cNvSpPr/>
          <p:nvPr/>
        </p:nvSpPr>
        <p:spPr>
          <a:xfrm>
            <a:off x="1909500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6" name="Rectangle 185"/>
          <p:cNvSpPr/>
          <p:nvPr/>
        </p:nvSpPr>
        <p:spPr>
          <a:xfrm>
            <a:off x="1687624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7" name="Rectangle 186"/>
          <p:cNvSpPr/>
          <p:nvPr/>
        </p:nvSpPr>
        <p:spPr>
          <a:xfrm>
            <a:off x="1983459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8" name="Rectangle 187"/>
          <p:cNvSpPr/>
          <p:nvPr/>
        </p:nvSpPr>
        <p:spPr>
          <a:xfrm>
            <a:off x="1835542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0" name="Rectangle 189"/>
          <p:cNvSpPr/>
          <p:nvPr/>
        </p:nvSpPr>
        <p:spPr>
          <a:xfrm>
            <a:off x="2353254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1" name="Rectangle 190"/>
          <p:cNvSpPr/>
          <p:nvPr/>
        </p:nvSpPr>
        <p:spPr>
          <a:xfrm>
            <a:off x="2649086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3" name="Rectangle 192"/>
          <p:cNvSpPr/>
          <p:nvPr/>
        </p:nvSpPr>
        <p:spPr>
          <a:xfrm>
            <a:off x="2131377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7" name="Rectangle 196"/>
          <p:cNvSpPr/>
          <p:nvPr/>
        </p:nvSpPr>
        <p:spPr>
          <a:xfrm>
            <a:off x="356360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0" name="Rectangle 199"/>
          <p:cNvSpPr/>
          <p:nvPr/>
        </p:nvSpPr>
        <p:spPr>
          <a:xfrm>
            <a:off x="430320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3" name="Rectangle 202"/>
          <p:cNvSpPr/>
          <p:nvPr/>
        </p:nvSpPr>
        <p:spPr>
          <a:xfrm>
            <a:off x="726157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5" name="Rectangle 204"/>
          <p:cNvSpPr/>
          <p:nvPr/>
        </p:nvSpPr>
        <p:spPr>
          <a:xfrm>
            <a:off x="800114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6" name="Rectangle 205"/>
          <p:cNvSpPr/>
          <p:nvPr/>
        </p:nvSpPr>
        <p:spPr>
          <a:xfrm>
            <a:off x="652197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7" name="Rectangle 206"/>
          <p:cNvSpPr/>
          <p:nvPr/>
        </p:nvSpPr>
        <p:spPr>
          <a:xfrm>
            <a:off x="1021994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8" name="Rectangle 207"/>
          <p:cNvSpPr/>
          <p:nvPr/>
        </p:nvSpPr>
        <p:spPr>
          <a:xfrm>
            <a:off x="1169912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9" name="Rectangle 208"/>
          <p:cNvSpPr/>
          <p:nvPr/>
        </p:nvSpPr>
        <p:spPr>
          <a:xfrm>
            <a:off x="1465747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1" name="Rectangle 210"/>
          <p:cNvSpPr/>
          <p:nvPr/>
        </p:nvSpPr>
        <p:spPr>
          <a:xfrm>
            <a:off x="948033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4" name="Rectangle 213"/>
          <p:cNvSpPr/>
          <p:nvPr/>
        </p:nvSpPr>
        <p:spPr>
          <a:xfrm>
            <a:off x="1243870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6" name="Rectangle 215"/>
          <p:cNvSpPr/>
          <p:nvPr/>
        </p:nvSpPr>
        <p:spPr>
          <a:xfrm>
            <a:off x="1761582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8" name="Rectangle 217"/>
          <p:cNvSpPr/>
          <p:nvPr/>
        </p:nvSpPr>
        <p:spPr>
          <a:xfrm>
            <a:off x="1909499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9" name="Rectangle 218"/>
          <p:cNvSpPr/>
          <p:nvPr/>
        </p:nvSpPr>
        <p:spPr>
          <a:xfrm>
            <a:off x="1539704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0" name="Rectangle 219"/>
          <p:cNvSpPr/>
          <p:nvPr/>
        </p:nvSpPr>
        <p:spPr>
          <a:xfrm>
            <a:off x="1687622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2" name="Rectangle 221"/>
          <p:cNvSpPr/>
          <p:nvPr/>
        </p:nvSpPr>
        <p:spPr>
          <a:xfrm>
            <a:off x="1835540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3" name="Rectangle 222"/>
          <p:cNvSpPr/>
          <p:nvPr/>
        </p:nvSpPr>
        <p:spPr>
          <a:xfrm>
            <a:off x="2205336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5" name="Rectangle 224"/>
          <p:cNvSpPr/>
          <p:nvPr/>
        </p:nvSpPr>
        <p:spPr>
          <a:xfrm>
            <a:off x="2649085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6" name="Rectangle 225"/>
          <p:cNvSpPr/>
          <p:nvPr/>
        </p:nvSpPr>
        <p:spPr>
          <a:xfrm>
            <a:off x="2501168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7" name="Rectangle 226"/>
          <p:cNvSpPr/>
          <p:nvPr/>
        </p:nvSpPr>
        <p:spPr>
          <a:xfrm>
            <a:off x="2131375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8" name="Rectangle 227"/>
          <p:cNvSpPr/>
          <p:nvPr/>
        </p:nvSpPr>
        <p:spPr>
          <a:xfrm>
            <a:off x="2279294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9" name="Rectangle 228"/>
          <p:cNvSpPr/>
          <p:nvPr/>
        </p:nvSpPr>
        <p:spPr>
          <a:xfrm>
            <a:off x="2575125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0" name="Rectangle 229"/>
          <p:cNvSpPr/>
          <p:nvPr/>
        </p:nvSpPr>
        <p:spPr>
          <a:xfrm>
            <a:off x="2427209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1" name="Rectangle 230"/>
          <p:cNvSpPr/>
          <p:nvPr/>
        </p:nvSpPr>
        <p:spPr>
          <a:xfrm>
            <a:off x="356360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4" name="Rectangle 233"/>
          <p:cNvSpPr/>
          <p:nvPr/>
        </p:nvSpPr>
        <p:spPr>
          <a:xfrm>
            <a:off x="430320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5" name="Rectangle 234"/>
          <p:cNvSpPr/>
          <p:nvPr/>
        </p:nvSpPr>
        <p:spPr>
          <a:xfrm rot="10800000">
            <a:off x="2501164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6" name="Rectangle 235"/>
          <p:cNvSpPr/>
          <p:nvPr/>
        </p:nvSpPr>
        <p:spPr>
          <a:xfrm rot="10800000">
            <a:off x="2205331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7" name="Rectangle 236"/>
          <p:cNvSpPr/>
          <p:nvPr/>
        </p:nvSpPr>
        <p:spPr>
          <a:xfrm rot="10800000">
            <a:off x="2353249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9" name="Rectangle 238"/>
          <p:cNvSpPr/>
          <p:nvPr/>
        </p:nvSpPr>
        <p:spPr>
          <a:xfrm rot="10800000">
            <a:off x="1909496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1" name="Rectangle 240"/>
          <p:cNvSpPr/>
          <p:nvPr/>
        </p:nvSpPr>
        <p:spPr>
          <a:xfrm rot="10800000">
            <a:off x="1761583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2" name="Rectangle 241"/>
          <p:cNvSpPr/>
          <p:nvPr/>
        </p:nvSpPr>
        <p:spPr>
          <a:xfrm rot="10800000">
            <a:off x="1465747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3" name="Rectangle 242"/>
          <p:cNvSpPr/>
          <p:nvPr/>
        </p:nvSpPr>
        <p:spPr>
          <a:xfrm rot="10800000">
            <a:off x="1317830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8" name="Rectangle 247"/>
          <p:cNvSpPr/>
          <p:nvPr/>
        </p:nvSpPr>
        <p:spPr>
          <a:xfrm rot="10800000">
            <a:off x="430319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9" name="Rectangle 248"/>
          <p:cNvSpPr/>
          <p:nvPr/>
        </p:nvSpPr>
        <p:spPr>
          <a:xfrm rot="10800000">
            <a:off x="578236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5" name="Rectangle 254"/>
          <p:cNvSpPr/>
          <p:nvPr/>
        </p:nvSpPr>
        <p:spPr>
          <a:xfrm>
            <a:off x="578237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6" name="Rectangle 255"/>
          <p:cNvSpPr/>
          <p:nvPr/>
        </p:nvSpPr>
        <p:spPr>
          <a:xfrm>
            <a:off x="874071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7" name="Rectangle 256"/>
          <p:cNvSpPr/>
          <p:nvPr/>
        </p:nvSpPr>
        <p:spPr>
          <a:xfrm>
            <a:off x="726153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8" name="Rectangle 257"/>
          <p:cNvSpPr/>
          <p:nvPr/>
        </p:nvSpPr>
        <p:spPr>
          <a:xfrm>
            <a:off x="1021993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9" name="Rectangle 258"/>
          <p:cNvSpPr/>
          <p:nvPr/>
        </p:nvSpPr>
        <p:spPr>
          <a:xfrm>
            <a:off x="1169912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1" name="Rectangle 260"/>
          <p:cNvSpPr/>
          <p:nvPr/>
        </p:nvSpPr>
        <p:spPr>
          <a:xfrm>
            <a:off x="1317830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2" name="Rectangle 261"/>
          <p:cNvSpPr/>
          <p:nvPr/>
        </p:nvSpPr>
        <p:spPr>
          <a:xfrm>
            <a:off x="1613665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3" name="Rectangle 262"/>
          <p:cNvSpPr/>
          <p:nvPr/>
        </p:nvSpPr>
        <p:spPr>
          <a:xfrm>
            <a:off x="1761582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5" name="Rectangle 264"/>
          <p:cNvSpPr/>
          <p:nvPr/>
        </p:nvSpPr>
        <p:spPr>
          <a:xfrm>
            <a:off x="1909500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6" name="Rectangle 265"/>
          <p:cNvSpPr/>
          <p:nvPr/>
        </p:nvSpPr>
        <p:spPr>
          <a:xfrm>
            <a:off x="2205336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7" name="Rectangle 266"/>
          <p:cNvSpPr/>
          <p:nvPr/>
        </p:nvSpPr>
        <p:spPr>
          <a:xfrm>
            <a:off x="2353254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8" name="Rectangle 267"/>
          <p:cNvSpPr/>
          <p:nvPr/>
        </p:nvSpPr>
        <p:spPr>
          <a:xfrm>
            <a:off x="2649085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9" name="Rectangle 268"/>
          <p:cNvSpPr/>
          <p:nvPr/>
        </p:nvSpPr>
        <p:spPr>
          <a:xfrm>
            <a:off x="2501169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1" name="Rectangle 270"/>
          <p:cNvSpPr/>
          <p:nvPr/>
        </p:nvSpPr>
        <p:spPr>
          <a:xfrm>
            <a:off x="430319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2" name="Rectangle 271"/>
          <p:cNvSpPr/>
          <p:nvPr/>
        </p:nvSpPr>
        <p:spPr>
          <a:xfrm rot="10800000">
            <a:off x="2501168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5" name="Rectangle 274"/>
          <p:cNvSpPr/>
          <p:nvPr/>
        </p:nvSpPr>
        <p:spPr>
          <a:xfrm rot="10800000">
            <a:off x="2057418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8" name="Rectangle 277"/>
          <p:cNvSpPr/>
          <p:nvPr/>
        </p:nvSpPr>
        <p:spPr>
          <a:xfrm rot="10800000">
            <a:off x="1761583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0" name="Rectangle 279"/>
          <p:cNvSpPr/>
          <p:nvPr/>
        </p:nvSpPr>
        <p:spPr>
          <a:xfrm rot="10800000">
            <a:off x="1317830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1" name="Rectangle 280"/>
          <p:cNvSpPr/>
          <p:nvPr/>
        </p:nvSpPr>
        <p:spPr>
          <a:xfrm rot="10800000">
            <a:off x="1021993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3" name="Rectangle 282"/>
          <p:cNvSpPr/>
          <p:nvPr/>
        </p:nvSpPr>
        <p:spPr>
          <a:xfrm rot="10800000">
            <a:off x="874073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4" name="Rectangle 283"/>
          <p:cNvSpPr/>
          <p:nvPr/>
        </p:nvSpPr>
        <p:spPr>
          <a:xfrm rot="10800000">
            <a:off x="726156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6" name="Rectangle 285"/>
          <p:cNvSpPr/>
          <p:nvPr/>
        </p:nvSpPr>
        <p:spPr>
          <a:xfrm rot="10800000">
            <a:off x="578236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7" name="Rectangle 286"/>
          <p:cNvSpPr/>
          <p:nvPr/>
        </p:nvSpPr>
        <p:spPr>
          <a:xfrm rot="10800000">
            <a:off x="2649086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0" name="Rectangle 289"/>
          <p:cNvSpPr/>
          <p:nvPr/>
        </p:nvSpPr>
        <p:spPr>
          <a:xfrm rot="10800000">
            <a:off x="2427209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1" name="Rectangle 290"/>
          <p:cNvSpPr/>
          <p:nvPr/>
        </p:nvSpPr>
        <p:spPr>
          <a:xfrm rot="10800000">
            <a:off x="2131373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5" name="Rectangle 294"/>
          <p:cNvSpPr/>
          <p:nvPr/>
        </p:nvSpPr>
        <p:spPr>
          <a:xfrm rot="10800000">
            <a:off x="1539703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6" name="Rectangle 295"/>
          <p:cNvSpPr/>
          <p:nvPr/>
        </p:nvSpPr>
        <p:spPr>
          <a:xfrm rot="10800000">
            <a:off x="1687620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8" name="Rectangle 297"/>
          <p:cNvSpPr/>
          <p:nvPr/>
        </p:nvSpPr>
        <p:spPr>
          <a:xfrm rot="10800000">
            <a:off x="1243867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9" name="Rectangle 298"/>
          <p:cNvSpPr/>
          <p:nvPr/>
        </p:nvSpPr>
        <p:spPr>
          <a:xfrm rot="10800000">
            <a:off x="948029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0" name="Rectangle 299"/>
          <p:cNvSpPr/>
          <p:nvPr/>
        </p:nvSpPr>
        <p:spPr>
          <a:xfrm rot="10800000">
            <a:off x="1095948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1" name="Rectangle 300"/>
          <p:cNvSpPr/>
          <p:nvPr/>
        </p:nvSpPr>
        <p:spPr>
          <a:xfrm rot="10800000">
            <a:off x="800109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2" name="Rectangle 301"/>
          <p:cNvSpPr/>
          <p:nvPr/>
        </p:nvSpPr>
        <p:spPr>
          <a:xfrm rot="10800000">
            <a:off x="652192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3" name="Rectangle 302"/>
          <p:cNvSpPr/>
          <p:nvPr/>
        </p:nvSpPr>
        <p:spPr>
          <a:xfrm rot="10800000">
            <a:off x="356354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9" name="Rectangle 308"/>
          <p:cNvSpPr/>
          <p:nvPr/>
        </p:nvSpPr>
        <p:spPr>
          <a:xfrm rot="10800000">
            <a:off x="2205336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0" name="Rectangle 309"/>
          <p:cNvSpPr/>
          <p:nvPr/>
        </p:nvSpPr>
        <p:spPr>
          <a:xfrm rot="10800000">
            <a:off x="2353253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1" name="Rectangle 310"/>
          <p:cNvSpPr/>
          <p:nvPr/>
        </p:nvSpPr>
        <p:spPr>
          <a:xfrm rot="10800000">
            <a:off x="2057418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4" name="Rectangle 313"/>
          <p:cNvSpPr/>
          <p:nvPr/>
        </p:nvSpPr>
        <p:spPr>
          <a:xfrm rot="10800000">
            <a:off x="1761583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5" name="Rectangle 314"/>
          <p:cNvSpPr/>
          <p:nvPr/>
        </p:nvSpPr>
        <p:spPr>
          <a:xfrm rot="10800000">
            <a:off x="1465747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6" name="Rectangle 315"/>
          <p:cNvSpPr/>
          <p:nvPr/>
        </p:nvSpPr>
        <p:spPr>
          <a:xfrm rot="10800000">
            <a:off x="1317830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8" name="Rectangle 317"/>
          <p:cNvSpPr/>
          <p:nvPr/>
        </p:nvSpPr>
        <p:spPr>
          <a:xfrm rot="10800000">
            <a:off x="1169911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9" name="Rectangle 318"/>
          <p:cNvSpPr/>
          <p:nvPr/>
        </p:nvSpPr>
        <p:spPr>
          <a:xfrm rot="10800000">
            <a:off x="874073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0" name="Rectangle 319"/>
          <p:cNvSpPr/>
          <p:nvPr/>
        </p:nvSpPr>
        <p:spPr>
          <a:xfrm rot="10800000">
            <a:off x="726156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1" name="Rectangle 320"/>
          <p:cNvSpPr/>
          <p:nvPr/>
        </p:nvSpPr>
        <p:spPr>
          <a:xfrm rot="10800000">
            <a:off x="430319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8" name="Rectangle 327"/>
          <p:cNvSpPr/>
          <p:nvPr/>
        </p:nvSpPr>
        <p:spPr>
          <a:xfrm rot="10800000">
            <a:off x="2279290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9" name="Rectangle 328"/>
          <p:cNvSpPr/>
          <p:nvPr/>
        </p:nvSpPr>
        <p:spPr>
          <a:xfrm rot="10800000">
            <a:off x="1983455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0" name="Rectangle 329"/>
          <p:cNvSpPr/>
          <p:nvPr/>
        </p:nvSpPr>
        <p:spPr>
          <a:xfrm rot="10800000">
            <a:off x="1835537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1" name="Rectangle 330"/>
          <p:cNvSpPr/>
          <p:nvPr/>
        </p:nvSpPr>
        <p:spPr>
          <a:xfrm rot="10800000">
            <a:off x="1539702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4" name="Rectangle 333"/>
          <p:cNvSpPr/>
          <p:nvPr/>
        </p:nvSpPr>
        <p:spPr>
          <a:xfrm rot="10800000">
            <a:off x="1243867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6" name="Rectangle 335"/>
          <p:cNvSpPr/>
          <p:nvPr/>
        </p:nvSpPr>
        <p:spPr>
          <a:xfrm rot="10800000">
            <a:off x="1095948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7" name="Rectangle 336"/>
          <p:cNvSpPr/>
          <p:nvPr/>
        </p:nvSpPr>
        <p:spPr>
          <a:xfrm rot="10800000">
            <a:off x="800109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9" name="Rectangle 338"/>
          <p:cNvSpPr/>
          <p:nvPr/>
        </p:nvSpPr>
        <p:spPr>
          <a:xfrm rot="10800000">
            <a:off x="356354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0" name="Rectangle 339"/>
          <p:cNvSpPr/>
          <p:nvPr/>
        </p:nvSpPr>
        <p:spPr>
          <a:xfrm rot="10800000">
            <a:off x="504274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4" name="Rectangle 343"/>
          <p:cNvSpPr/>
          <p:nvPr/>
        </p:nvSpPr>
        <p:spPr>
          <a:xfrm>
            <a:off x="578237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9" name="Rectangle 348"/>
          <p:cNvSpPr/>
          <p:nvPr/>
        </p:nvSpPr>
        <p:spPr>
          <a:xfrm>
            <a:off x="652196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0" name="Rectangle 349"/>
          <p:cNvSpPr/>
          <p:nvPr/>
        </p:nvSpPr>
        <p:spPr>
          <a:xfrm>
            <a:off x="1021994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2" name="Rectangle 351"/>
          <p:cNvSpPr/>
          <p:nvPr/>
        </p:nvSpPr>
        <p:spPr>
          <a:xfrm>
            <a:off x="1465747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3" name="Rectangle 352"/>
          <p:cNvSpPr/>
          <p:nvPr/>
        </p:nvSpPr>
        <p:spPr>
          <a:xfrm>
            <a:off x="1317830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4" name="Rectangle 353"/>
          <p:cNvSpPr/>
          <p:nvPr/>
        </p:nvSpPr>
        <p:spPr>
          <a:xfrm>
            <a:off x="948032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5" name="Rectangle 354"/>
          <p:cNvSpPr/>
          <p:nvPr/>
        </p:nvSpPr>
        <p:spPr>
          <a:xfrm>
            <a:off x="1095951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7" name="Rectangle 356"/>
          <p:cNvSpPr/>
          <p:nvPr/>
        </p:nvSpPr>
        <p:spPr>
          <a:xfrm>
            <a:off x="1243869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8" name="Rectangle 357"/>
          <p:cNvSpPr/>
          <p:nvPr/>
        </p:nvSpPr>
        <p:spPr>
          <a:xfrm>
            <a:off x="1613665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0" name="Rectangle 359"/>
          <p:cNvSpPr/>
          <p:nvPr/>
        </p:nvSpPr>
        <p:spPr>
          <a:xfrm>
            <a:off x="2057418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3" name="Rectangle 362"/>
          <p:cNvSpPr/>
          <p:nvPr/>
        </p:nvSpPr>
        <p:spPr>
          <a:xfrm>
            <a:off x="1687622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4" name="Rectangle 363"/>
          <p:cNvSpPr/>
          <p:nvPr/>
        </p:nvSpPr>
        <p:spPr>
          <a:xfrm>
            <a:off x="1983457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5" name="Rectangle 364"/>
          <p:cNvSpPr/>
          <p:nvPr/>
        </p:nvSpPr>
        <p:spPr>
          <a:xfrm>
            <a:off x="1835540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6" name="Rectangle 365"/>
          <p:cNvSpPr/>
          <p:nvPr/>
        </p:nvSpPr>
        <p:spPr>
          <a:xfrm>
            <a:off x="2205337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7" name="Rectangle 366"/>
          <p:cNvSpPr/>
          <p:nvPr/>
        </p:nvSpPr>
        <p:spPr>
          <a:xfrm>
            <a:off x="2353254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8" name="Rectangle 367"/>
          <p:cNvSpPr/>
          <p:nvPr/>
        </p:nvSpPr>
        <p:spPr>
          <a:xfrm>
            <a:off x="2649086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9" name="Rectangle 368"/>
          <p:cNvSpPr/>
          <p:nvPr/>
        </p:nvSpPr>
        <p:spPr>
          <a:xfrm>
            <a:off x="2501169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0" name="Rectangle 369"/>
          <p:cNvSpPr/>
          <p:nvPr/>
        </p:nvSpPr>
        <p:spPr>
          <a:xfrm>
            <a:off x="2131375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2" name="Rectangle 371"/>
          <p:cNvSpPr/>
          <p:nvPr/>
        </p:nvSpPr>
        <p:spPr>
          <a:xfrm>
            <a:off x="2575125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3" name="Rectangle 372"/>
          <p:cNvSpPr/>
          <p:nvPr/>
        </p:nvSpPr>
        <p:spPr>
          <a:xfrm>
            <a:off x="2427209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4" name="Rectangle 373"/>
          <p:cNvSpPr/>
          <p:nvPr/>
        </p:nvSpPr>
        <p:spPr>
          <a:xfrm>
            <a:off x="356359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0" name="Rectangle 379"/>
          <p:cNvSpPr/>
          <p:nvPr/>
        </p:nvSpPr>
        <p:spPr>
          <a:xfrm rot="10800000">
            <a:off x="2353253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1" name="Rectangle 380"/>
          <p:cNvSpPr/>
          <p:nvPr/>
        </p:nvSpPr>
        <p:spPr>
          <a:xfrm rot="10800000">
            <a:off x="2057418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2" name="Rectangle 381"/>
          <p:cNvSpPr/>
          <p:nvPr/>
        </p:nvSpPr>
        <p:spPr>
          <a:xfrm rot="10800000">
            <a:off x="1909500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4" name="Rectangle 383"/>
          <p:cNvSpPr/>
          <p:nvPr/>
        </p:nvSpPr>
        <p:spPr>
          <a:xfrm rot="10800000">
            <a:off x="1761583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6" name="Rectangle 385"/>
          <p:cNvSpPr/>
          <p:nvPr/>
        </p:nvSpPr>
        <p:spPr>
          <a:xfrm rot="10800000">
            <a:off x="1317830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7" name="Rectangle 386"/>
          <p:cNvSpPr/>
          <p:nvPr/>
        </p:nvSpPr>
        <p:spPr>
          <a:xfrm rot="10800000">
            <a:off x="1021993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8" name="Rectangle 387"/>
          <p:cNvSpPr/>
          <p:nvPr/>
        </p:nvSpPr>
        <p:spPr>
          <a:xfrm rot="10800000">
            <a:off x="1169911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1" name="Rectangle 390"/>
          <p:cNvSpPr/>
          <p:nvPr/>
        </p:nvSpPr>
        <p:spPr>
          <a:xfrm rot="10800000">
            <a:off x="430319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0" name="Rectangle 429"/>
          <p:cNvSpPr/>
          <p:nvPr/>
        </p:nvSpPr>
        <p:spPr>
          <a:xfrm rot="10800000">
            <a:off x="2427208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2" name="Rectangle 431"/>
          <p:cNvSpPr/>
          <p:nvPr/>
        </p:nvSpPr>
        <p:spPr>
          <a:xfrm rot="10800000">
            <a:off x="2279293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3" name="Rectangle 432"/>
          <p:cNvSpPr/>
          <p:nvPr/>
        </p:nvSpPr>
        <p:spPr>
          <a:xfrm rot="10800000">
            <a:off x="1983457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5" name="Rectangle 434"/>
          <p:cNvSpPr/>
          <p:nvPr/>
        </p:nvSpPr>
        <p:spPr>
          <a:xfrm rot="10800000">
            <a:off x="1539703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6" name="Rectangle 435"/>
          <p:cNvSpPr/>
          <p:nvPr/>
        </p:nvSpPr>
        <p:spPr>
          <a:xfrm rot="10800000">
            <a:off x="1687621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7" name="Rectangle 436"/>
          <p:cNvSpPr/>
          <p:nvPr/>
        </p:nvSpPr>
        <p:spPr>
          <a:xfrm rot="10800000">
            <a:off x="1391784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8" name="Rectangle 437"/>
          <p:cNvSpPr/>
          <p:nvPr/>
        </p:nvSpPr>
        <p:spPr>
          <a:xfrm rot="10800000">
            <a:off x="1243867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9" name="Rectangle 438"/>
          <p:cNvSpPr/>
          <p:nvPr/>
        </p:nvSpPr>
        <p:spPr>
          <a:xfrm rot="10800000">
            <a:off x="948031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0" name="Rectangle 439"/>
          <p:cNvSpPr/>
          <p:nvPr/>
        </p:nvSpPr>
        <p:spPr>
          <a:xfrm rot="10800000">
            <a:off x="1095950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1" name="Rectangle 440"/>
          <p:cNvSpPr/>
          <p:nvPr/>
        </p:nvSpPr>
        <p:spPr>
          <a:xfrm rot="10800000">
            <a:off x="800112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2" name="Rectangle 441"/>
          <p:cNvSpPr/>
          <p:nvPr/>
        </p:nvSpPr>
        <p:spPr>
          <a:xfrm rot="10800000">
            <a:off x="652194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3" name="Rectangle 442"/>
          <p:cNvSpPr/>
          <p:nvPr/>
        </p:nvSpPr>
        <p:spPr>
          <a:xfrm rot="10800000">
            <a:off x="356356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4" name="Rectangle 443"/>
          <p:cNvSpPr/>
          <p:nvPr/>
        </p:nvSpPr>
        <p:spPr>
          <a:xfrm rot="10800000">
            <a:off x="504277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0" name="Rectangle 389"/>
          <p:cNvSpPr/>
          <p:nvPr/>
        </p:nvSpPr>
        <p:spPr>
          <a:xfrm rot="10800000">
            <a:off x="726156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9" name="Rectangle 388"/>
          <p:cNvSpPr/>
          <p:nvPr/>
        </p:nvSpPr>
        <p:spPr>
          <a:xfrm rot="10800000">
            <a:off x="874073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8" name="Rectangle 337"/>
          <p:cNvSpPr/>
          <p:nvPr/>
        </p:nvSpPr>
        <p:spPr>
          <a:xfrm rot="10800000">
            <a:off x="652192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2" name="Rectangle 321"/>
          <p:cNvSpPr/>
          <p:nvPr/>
        </p:nvSpPr>
        <p:spPr>
          <a:xfrm rot="10800000">
            <a:off x="578236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5" name="Rectangle 334"/>
          <p:cNvSpPr/>
          <p:nvPr/>
        </p:nvSpPr>
        <p:spPr>
          <a:xfrm rot="10800000">
            <a:off x="948029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7" name="Rectangle 316"/>
          <p:cNvSpPr/>
          <p:nvPr/>
        </p:nvSpPr>
        <p:spPr>
          <a:xfrm rot="10800000">
            <a:off x="1021993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4" name="Rectangle 303"/>
          <p:cNvSpPr/>
          <p:nvPr/>
        </p:nvSpPr>
        <p:spPr>
          <a:xfrm rot="10800000">
            <a:off x="504274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5" name="Rectangle 284"/>
          <p:cNvSpPr/>
          <p:nvPr/>
        </p:nvSpPr>
        <p:spPr>
          <a:xfrm rot="10800000">
            <a:off x="430319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0" name="Rectangle 159"/>
          <p:cNvSpPr/>
          <p:nvPr/>
        </p:nvSpPr>
        <p:spPr>
          <a:xfrm rot="10800000">
            <a:off x="504274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4" name="Rectangle 193"/>
          <p:cNvSpPr/>
          <p:nvPr/>
        </p:nvSpPr>
        <p:spPr>
          <a:xfrm>
            <a:off x="2279295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6" name="Rectangle 195"/>
          <p:cNvSpPr/>
          <p:nvPr/>
        </p:nvSpPr>
        <p:spPr>
          <a:xfrm>
            <a:off x="2427210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9" name="Rectangle 188"/>
          <p:cNvSpPr/>
          <p:nvPr/>
        </p:nvSpPr>
        <p:spPr>
          <a:xfrm>
            <a:off x="2205337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2" name="Rectangle 191"/>
          <p:cNvSpPr/>
          <p:nvPr/>
        </p:nvSpPr>
        <p:spPr>
          <a:xfrm>
            <a:off x="2501169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1" name="Rectangle 220"/>
          <p:cNvSpPr/>
          <p:nvPr/>
        </p:nvSpPr>
        <p:spPr>
          <a:xfrm>
            <a:off x="1983457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7" name="Rectangle 216"/>
          <p:cNvSpPr/>
          <p:nvPr/>
        </p:nvSpPr>
        <p:spPr>
          <a:xfrm>
            <a:off x="2057417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" name="Rectangle 145"/>
          <p:cNvSpPr/>
          <p:nvPr/>
        </p:nvSpPr>
        <p:spPr>
          <a:xfrm>
            <a:off x="1095950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" name="Rectangle 144"/>
          <p:cNvSpPr/>
          <p:nvPr/>
        </p:nvSpPr>
        <p:spPr>
          <a:xfrm>
            <a:off x="948032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" name="Rectangle 150"/>
          <p:cNvSpPr/>
          <p:nvPr/>
        </p:nvSpPr>
        <p:spPr>
          <a:xfrm rot="10800000">
            <a:off x="948029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82" name="Rectangle 281"/>
          <p:cNvSpPr/>
          <p:nvPr/>
        </p:nvSpPr>
        <p:spPr>
          <a:xfrm rot="10800000">
            <a:off x="1169911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" name="Rectangle 151"/>
          <p:cNvSpPr/>
          <p:nvPr/>
        </p:nvSpPr>
        <p:spPr>
          <a:xfrm rot="10800000">
            <a:off x="1095948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" name="Rectangle 149"/>
          <p:cNvSpPr/>
          <p:nvPr/>
        </p:nvSpPr>
        <p:spPr>
          <a:xfrm rot="10800000">
            <a:off x="1243867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1" name="Rectangle 160"/>
          <p:cNvSpPr/>
          <p:nvPr/>
        </p:nvSpPr>
        <p:spPr>
          <a:xfrm>
            <a:off x="2131375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4" name="Rectangle 263"/>
          <p:cNvSpPr/>
          <p:nvPr/>
        </p:nvSpPr>
        <p:spPr>
          <a:xfrm>
            <a:off x="2057418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24" name="Rectangle 223"/>
          <p:cNvSpPr/>
          <p:nvPr/>
        </p:nvSpPr>
        <p:spPr>
          <a:xfrm>
            <a:off x="2353253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1" name="Rectangle 370"/>
          <p:cNvSpPr/>
          <p:nvPr/>
        </p:nvSpPr>
        <p:spPr>
          <a:xfrm>
            <a:off x="2279294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38" name="Rectangle 237"/>
          <p:cNvSpPr/>
          <p:nvPr/>
        </p:nvSpPr>
        <p:spPr>
          <a:xfrm rot="10800000">
            <a:off x="2057414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8" name="Rectangle 377"/>
          <p:cNvSpPr/>
          <p:nvPr/>
        </p:nvSpPr>
        <p:spPr>
          <a:xfrm rot="10800000">
            <a:off x="2501168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6" name="Rectangle 325"/>
          <p:cNvSpPr/>
          <p:nvPr/>
        </p:nvSpPr>
        <p:spPr>
          <a:xfrm rot="10800000">
            <a:off x="2427208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4" name="Rectangle 203"/>
          <p:cNvSpPr/>
          <p:nvPr/>
        </p:nvSpPr>
        <p:spPr>
          <a:xfrm>
            <a:off x="504279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1" name="Rectangle 200"/>
          <p:cNvSpPr/>
          <p:nvPr/>
        </p:nvSpPr>
        <p:spPr>
          <a:xfrm>
            <a:off x="578237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7" name="Rectangle 346"/>
          <p:cNvSpPr/>
          <p:nvPr/>
        </p:nvSpPr>
        <p:spPr>
          <a:xfrm>
            <a:off x="504278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7" name="Rectangle 376"/>
          <p:cNvSpPr/>
          <p:nvPr/>
        </p:nvSpPr>
        <p:spPr>
          <a:xfrm>
            <a:off x="430320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8" name="Rectangle 307"/>
          <p:cNvSpPr/>
          <p:nvPr/>
        </p:nvSpPr>
        <p:spPr>
          <a:xfrm rot="10800000">
            <a:off x="2501168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2" name="Rectangle 291"/>
          <p:cNvSpPr/>
          <p:nvPr/>
        </p:nvSpPr>
        <p:spPr>
          <a:xfrm rot="10800000">
            <a:off x="2279291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3" name="Rectangle 272"/>
          <p:cNvSpPr/>
          <p:nvPr/>
        </p:nvSpPr>
        <p:spPr>
          <a:xfrm rot="10800000">
            <a:off x="2205336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4" name="Rectangle 273"/>
          <p:cNvSpPr/>
          <p:nvPr/>
        </p:nvSpPr>
        <p:spPr>
          <a:xfrm rot="10800000">
            <a:off x="2353253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" name="Rectangle 4"/>
          <p:cNvSpPr/>
          <p:nvPr/>
        </p:nvSpPr>
        <p:spPr>
          <a:xfrm rot="10800000">
            <a:off x="2279288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2" name="Rectangle 311"/>
          <p:cNvSpPr/>
          <p:nvPr/>
        </p:nvSpPr>
        <p:spPr>
          <a:xfrm rot="10800000">
            <a:off x="1909500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3" name="Rectangle 292"/>
          <p:cNvSpPr/>
          <p:nvPr/>
        </p:nvSpPr>
        <p:spPr>
          <a:xfrm rot="10800000">
            <a:off x="1983456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4" name="Rectangle 293"/>
          <p:cNvSpPr/>
          <p:nvPr/>
        </p:nvSpPr>
        <p:spPr>
          <a:xfrm rot="10800000">
            <a:off x="1835538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6" name="Rectangle 275"/>
          <p:cNvSpPr/>
          <p:nvPr/>
        </p:nvSpPr>
        <p:spPr>
          <a:xfrm rot="10800000">
            <a:off x="1909500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" name="Rectangle 143"/>
          <p:cNvSpPr/>
          <p:nvPr/>
        </p:nvSpPr>
        <p:spPr>
          <a:xfrm rot="10800000">
            <a:off x="1687618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9" name="Rectangle 448"/>
          <p:cNvSpPr/>
          <p:nvPr/>
        </p:nvSpPr>
        <p:spPr>
          <a:xfrm>
            <a:off x="2501165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" name="Rectangle 146"/>
          <p:cNvSpPr/>
          <p:nvPr/>
        </p:nvSpPr>
        <p:spPr>
          <a:xfrm>
            <a:off x="1391787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" name="Rectangle 154"/>
          <p:cNvSpPr/>
          <p:nvPr/>
        </p:nvSpPr>
        <p:spPr>
          <a:xfrm>
            <a:off x="1983457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2" name="Rectangle 161"/>
          <p:cNvSpPr/>
          <p:nvPr/>
        </p:nvSpPr>
        <p:spPr>
          <a:xfrm>
            <a:off x="2279292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8" name="Rectangle 177"/>
          <p:cNvSpPr/>
          <p:nvPr/>
        </p:nvSpPr>
        <p:spPr>
          <a:xfrm>
            <a:off x="1095953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9" name="Rectangle 178"/>
          <p:cNvSpPr/>
          <p:nvPr/>
        </p:nvSpPr>
        <p:spPr>
          <a:xfrm>
            <a:off x="1391789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2" name="Rectangle 171"/>
          <p:cNvSpPr/>
          <p:nvPr/>
        </p:nvSpPr>
        <p:spPr>
          <a:xfrm>
            <a:off x="652197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1" name="Rectangle 170"/>
          <p:cNvSpPr/>
          <p:nvPr/>
        </p:nvSpPr>
        <p:spPr>
          <a:xfrm>
            <a:off x="800114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69" name="Rectangle 168"/>
          <p:cNvSpPr/>
          <p:nvPr/>
        </p:nvSpPr>
        <p:spPr>
          <a:xfrm>
            <a:off x="726155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3" name="Rectangle 172"/>
          <p:cNvSpPr/>
          <p:nvPr/>
        </p:nvSpPr>
        <p:spPr>
          <a:xfrm>
            <a:off x="1021994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74" name="Rectangle 173"/>
          <p:cNvSpPr/>
          <p:nvPr/>
        </p:nvSpPr>
        <p:spPr>
          <a:xfrm>
            <a:off x="1169912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2" name="Rectangle 211"/>
          <p:cNvSpPr/>
          <p:nvPr/>
        </p:nvSpPr>
        <p:spPr>
          <a:xfrm>
            <a:off x="1095952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3" name="Rectangle 212"/>
          <p:cNvSpPr/>
          <p:nvPr/>
        </p:nvSpPr>
        <p:spPr>
          <a:xfrm>
            <a:off x="1391788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02" name="Rectangle 201"/>
          <p:cNvSpPr/>
          <p:nvPr/>
        </p:nvSpPr>
        <p:spPr>
          <a:xfrm>
            <a:off x="874074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8" name="Rectangle 347"/>
          <p:cNvSpPr/>
          <p:nvPr/>
        </p:nvSpPr>
        <p:spPr>
          <a:xfrm>
            <a:off x="800113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0" name="Rectangle 209"/>
          <p:cNvSpPr/>
          <p:nvPr/>
        </p:nvSpPr>
        <p:spPr>
          <a:xfrm>
            <a:off x="1317831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6" name="Rectangle 355"/>
          <p:cNvSpPr/>
          <p:nvPr/>
        </p:nvSpPr>
        <p:spPr>
          <a:xfrm>
            <a:off x="1391787" y="14776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5" name="Rectangle 344"/>
          <p:cNvSpPr/>
          <p:nvPr/>
        </p:nvSpPr>
        <p:spPr>
          <a:xfrm>
            <a:off x="874074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1" name="Rectangle 350"/>
          <p:cNvSpPr/>
          <p:nvPr/>
        </p:nvSpPr>
        <p:spPr>
          <a:xfrm>
            <a:off x="1169912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15" name="Rectangle 214"/>
          <p:cNvSpPr/>
          <p:nvPr/>
        </p:nvSpPr>
        <p:spPr>
          <a:xfrm>
            <a:off x="1613665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2" name="Rectangle 361"/>
          <p:cNvSpPr/>
          <p:nvPr/>
        </p:nvSpPr>
        <p:spPr>
          <a:xfrm>
            <a:off x="1539704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60" name="Rectangle 259"/>
          <p:cNvSpPr/>
          <p:nvPr/>
        </p:nvSpPr>
        <p:spPr>
          <a:xfrm>
            <a:off x="1465748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5" name="Rectangle 184"/>
          <p:cNvSpPr/>
          <p:nvPr/>
        </p:nvSpPr>
        <p:spPr>
          <a:xfrm>
            <a:off x="1539705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81" name="Rectangle 180"/>
          <p:cNvSpPr/>
          <p:nvPr/>
        </p:nvSpPr>
        <p:spPr>
          <a:xfrm>
            <a:off x="1613665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61" name="Rectangle 360"/>
          <p:cNvSpPr/>
          <p:nvPr/>
        </p:nvSpPr>
        <p:spPr>
          <a:xfrm>
            <a:off x="1909500" y="16255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1" name="Rectangle 430"/>
          <p:cNvSpPr/>
          <p:nvPr/>
        </p:nvSpPr>
        <p:spPr>
          <a:xfrm rot="10800000">
            <a:off x="2131374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34" name="Rectangle 433"/>
          <p:cNvSpPr/>
          <p:nvPr/>
        </p:nvSpPr>
        <p:spPr>
          <a:xfrm rot="10800000">
            <a:off x="1835539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6" name="Rectangle 345"/>
          <p:cNvSpPr/>
          <p:nvPr/>
        </p:nvSpPr>
        <p:spPr>
          <a:xfrm>
            <a:off x="726157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59" name="Rectangle 358"/>
          <p:cNvSpPr/>
          <p:nvPr/>
        </p:nvSpPr>
        <p:spPr>
          <a:xfrm>
            <a:off x="1761583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3" name="Rectangle 332"/>
          <p:cNvSpPr/>
          <p:nvPr/>
        </p:nvSpPr>
        <p:spPr>
          <a:xfrm rot="10800000">
            <a:off x="1391784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5" name="Rectangle 384"/>
          <p:cNvSpPr/>
          <p:nvPr/>
        </p:nvSpPr>
        <p:spPr>
          <a:xfrm rot="10800000">
            <a:off x="1465747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13" name="Rectangle 312"/>
          <p:cNvSpPr/>
          <p:nvPr/>
        </p:nvSpPr>
        <p:spPr>
          <a:xfrm rot="10800000">
            <a:off x="1613665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97" name="Rectangle 296"/>
          <p:cNvSpPr/>
          <p:nvPr/>
        </p:nvSpPr>
        <p:spPr>
          <a:xfrm rot="10800000">
            <a:off x="1391784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83" name="Rectangle 382"/>
          <p:cNvSpPr/>
          <p:nvPr/>
        </p:nvSpPr>
        <p:spPr>
          <a:xfrm rot="10800000">
            <a:off x="1613665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32" name="Rectangle 331"/>
          <p:cNvSpPr/>
          <p:nvPr/>
        </p:nvSpPr>
        <p:spPr>
          <a:xfrm rot="10800000">
            <a:off x="1687619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7" name="Rectangle 276"/>
          <p:cNvSpPr/>
          <p:nvPr/>
        </p:nvSpPr>
        <p:spPr>
          <a:xfrm rot="10800000">
            <a:off x="1613665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79" name="Rectangle 278"/>
          <p:cNvSpPr/>
          <p:nvPr/>
        </p:nvSpPr>
        <p:spPr>
          <a:xfrm rot="10800000">
            <a:off x="1465747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" name="Rectangle 142"/>
          <p:cNvSpPr/>
          <p:nvPr/>
        </p:nvSpPr>
        <p:spPr>
          <a:xfrm rot="10800000">
            <a:off x="1539700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79" name="Rectangle 378"/>
          <p:cNvSpPr/>
          <p:nvPr/>
        </p:nvSpPr>
        <p:spPr>
          <a:xfrm rot="10800000">
            <a:off x="2205336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7" name="Rectangle 326"/>
          <p:cNvSpPr/>
          <p:nvPr/>
        </p:nvSpPr>
        <p:spPr>
          <a:xfrm rot="10800000">
            <a:off x="2131372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5" name="Rectangle 324"/>
          <p:cNvSpPr/>
          <p:nvPr/>
        </p:nvSpPr>
        <p:spPr>
          <a:xfrm>
            <a:off x="2870966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3" name="Rectangle 342"/>
          <p:cNvSpPr/>
          <p:nvPr/>
        </p:nvSpPr>
        <p:spPr>
          <a:xfrm>
            <a:off x="3166802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5" name="Rectangle 394"/>
          <p:cNvSpPr/>
          <p:nvPr/>
        </p:nvSpPr>
        <p:spPr>
          <a:xfrm>
            <a:off x="301888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6" name="Rectangle 395"/>
          <p:cNvSpPr/>
          <p:nvPr/>
        </p:nvSpPr>
        <p:spPr>
          <a:xfrm>
            <a:off x="279700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7" name="Rectangle 396"/>
          <p:cNvSpPr/>
          <p:nvPr/>
        </p:nvSpPr>
        <p:spPr>
          <a:xfrm>
            <a:off x="2944924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8" name="Rectangle 397"/>
          <p:cNvSpPr/>
          <p:nvPr/>
        </p:nvSpPr>
        <p:spPr>
          <a:xfrm>
            <a:off x="3092842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9" name="Rectangle 398"/>
          <p:cNvSpPr/>
          <p:nvPr/>
        </p:nvSpPr>
        <p:spPr>
          <a:xfrm>
            <a:off x="324076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0" name="Rectangle 399"/>
          <p:cNvSpPr/>
          <p:nvPr/>
        </p:nvSpPr>
        <p:spPr>
          <a:xfrm>
            <a:off x="3536598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1" name="Rectangle 400"/>
          <p:cNvSpPr/>
          <p:nvPr/>
        </p:nvSpPr>
        <p:spPr>
          <a:xfrm>
            <a:off x="368451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2" name="Rectangle 401"/>
          <p:cNvSpPr/>
          <p:nvPr/>
        </p:nvSpPr>
        <p:spPr>
          <a:xfrm>
            <a:off x="3388680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3" name="Rectangle 402"/>
          <p:cNvSpPr/>
          <p:nvPr/>
        </p:nvSpPr>
        <p:spPr>
          <a:xfrm>
            <a:off x="3832435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4" name="Rectangle 403"/>
          <p:cNvSpPr/>
          <p:nvPr/>
        </p:nvSpPr>
        <p:spPr>
          <a:xfrm>
            <a:off x="398035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5" name="Rectangle 404"/>
          <p:cNvSpPr/>
          <p:nvPr/>
        </p:nvSpPr>
        <p:spPr>
          <a:xfrm>
            <a:off x="4128269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6" name="Rectangle 405"/>
          <p:cNvSpPr/>
          <p:nvPr/>
        </p:nvSpPr>
        <p:spPr>
          <a:xfrm>
            <a:off x="4276187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7" name="Rectangle 406"/>
          <p:cNvSpPr/>
          <p:nvPr/>
        </p:nvSpPr>
        <p:spPr>
          <a:xfrm>
            <a:off x="4424104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8" name="Rectangle 407"/>
          <p:cNvSpPr/>
          <p:nvPr/>
        </p:nvSpPr>
        <p:spPr>
          <a:xfrm>
            <a:off x="4719940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09" name="Rectangle 408"/>
          <p:cNvSpPr/>
          <p:nvPr/>
        </p:nvSpPr>
        <p:spPr>
          <a:xfrm>
            <a:off x="5015771" y="4421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0" name="Rectangle 409"/>
          <p:cNvSpPr/>
          <p:nvPr/>
        </p:nvSpPr>
        <p:spPr>
          <a:xfrm>
            <a:off x="4572022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1" name="Rectangle 410"/>
          <p:cNvSpPr/>
          <p:nvPr/>
        </p:nvSpPr>
        <p:spPr>
          <a:xfrm>
            <a:off x="3610558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2" name="Rectangle 411"/>
          <p:cNvSpPr/>
          <p:nvPr/>
        </p:nvSpPr>
        <p:spPr>
          <a:xfrm>
            <a:off x="390639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3" name="Rectangle 412"/>
          <p:cNvSpPr/>
          <p:nvPr/>
        </p:nvSpPr>
        <p:spPr>
          <a:xfrm>
            <a:off x="4054310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4" name="Rectangle 413"/>
          <p:cNvSpPr/>
          <p:nvPr/>
        </p:nvSpPr>
        <p:spPr>
          <a:xfrm>
            <a:off x="420222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5" name="Rectangle 414"/>
          <p:cNvSpPr/>
          <p:nvPr/>
        </p:nvSpPr>
        <p:spPr>
          <a:xfrm>
            <a:off x="4941813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6" name="Rectangle 415"/>
          <p:cNvSpPr/>
          <p:nvPr/>
        </p:nvSpPr>
        <p:spPr>
          <a:xfrm>
            <a:off x="4793896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7" name="Rectangle 416"/>
          <p:cNvSpPr/>
          <p:nvPr/>
        </p:nvSpPr>
        <p:spPr>
          <a:xfrm>
            <a:off x="2723048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8" name="Rectangle 417"/>
          <p:cNvSpPr/>
          <p:nvPr/>
        </p:nvSpPr>
        <p:spPr>
          <a:xfrm>
            <a:off x="5089730" y="590116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19" name="Rectangle 418"/>
          <p:cNvSpPr/>
          <p:nvPr/>
        </p:nvSpPr>
        <p:spPr>
          <a:xfrm rot="10800000">
            <a:off x="4793894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0" name="Rectangle 419"/>
          <p:cNvSpPr/>
          <p:nvPr/>
        </p:nvSpPr>
        <p:spPr>
          <a:xfrm rot="10800000">
            <a:off x="4498062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1" name="Rectangle 420"/>
          <p:cNvSpPr/>
          <p:nvPr/>
        </p:nvSpPr>
        <p:spPr>
          <a:xfrm rot="10800000">
            <a:off x="4350144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2" name="Rectangle 421"/>
          <p:cNvSpPr/>
          <p:nvPr/>
        </p:nvSpPr>
        <p:spPr>
          <a:xfrm rot="10800000">
            <a:off x="4202227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3" name="Rectangle 422"/>
          <p:cNvSpPr/>
          <p:nvPr/>
        </p:nvSpPr>
        <p:spPr>
          <a:xfrm rot="10800000">
            <a:off x="3758474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4" name="Rectangle 423"/>
          <p:cNvSpPr/>
          <p:nvPr/>
        </p:nvSpPr>
        <p:spPr>
          <a:xfrm rot="10800000">
            <a:off x="3166799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5" name="Rectangle 424"/>
          <p:cNvSpPr/>
          <p:nvPr/>
        </p:nvSpPr>
        <p:spPr>
          <a:xfrm rot="10800000">
            <a:off x="3018881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6" name="Rectangle 425"/>
          <p:cNvSpPr/>
          <p:nvPr/>
        </p:nvSpPr>
        <p:spPr>
          <a:xfrm rot="10800000">
            <a:off x="2723044" y="26609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7" name="Rectangle 426"/>
          <p:cNvSpPr/>
          <p:nvPr/>
        </p:nvSpPr>
        <p:spPr>
          <a:xfrm rot="10800000">
            <a:off x="5089730" y="2660963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8" name="Rectangle 427"/>
          <p:cNvSpPr/>
          <p:nvPr/>
        </p:nvSpPr>
        <p:spPr>
          <a:xfrm>
            <a:off x="2944927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29" name="Rectangle 428"/>
          <p:cNvSpPr/>
          <p:nvPr/>
        </p:nvSpPr>
        <p:spPr>
          <a:xfrm>
            <a:off x="3240763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7" name="Rectangle 446"/>
          <p:cNvSpPr/>
          <p:nvPr/>
        </p:nvSpPr>
        <p:spPr>
          <a:xfrm>
            <a:off x="2870969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0" name="Rectangle 449"/>
          <p:cNvSpPr/>
          <p:nvPr/>
        </p:nvSpPr>
        <p:spPr>
          <a:xfrm>
            <a:off x="3832438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1" name="Rectangle 450"/>
          <p:cNvSpPr/>
          <p:nvPr/>
        </p:nvSpPr>
        <p:spPr>
          <a:xfrm>
            <a:off x="3684520" y="10338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2" name="Rectangle 451"/>
          <p:cNvSpPr/>
          <p:nvPr/>
        </p:nvSpPr>
        <p:spPr>
          <a:xfrm>
            <a:off x="3314722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3" name="Rectangle 452"/>
          <p:cNvSpPr/>
          <p:nvPr/>
        </p:nvSpPr>
        <p:spPr>
          <a:xfrm>
            <a:off x="3610561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4" name="Rectangle 453"/>
          <p:cNvSpPr/>
          <p:nvPr/>
        </p:nvSpPr>
        <p:spPr>
          <a:xfrm>
            <a:off x="4128272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5" name="Rectangle 454"/>
          <p:cNvSpPr/>
          <p:nvPr/>
        </p:nvSpPr>
        <p:spPr>
          <a:xfrm>
            <a:off x="4424107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6" name="Rectangle 455"/>
          <p:cNvSpPr/>
          <p:nvPr/>
        </p:nvSpPr>
        <p:spPr>
          <a:xfrm>
            <a:off x="4276190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7" name="Rectangle 456"/>
          <p:cNvSpPr/>
          <p:nvPr/>
        </p:nvSpPr>
        <p:spPr>
          <a:xfrm>
            <a:off x="4054313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8" name="Rectangle 457"/>
          <p:cNvSpPr/>
          <p:nvPr/>
        </p:nvSpPr>
        <p:spPr>
          <a:xfrm>
            <a:off x="4350149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59" name="Rectangle 458"/>
          <p:cNvSpPr/>
          <p:nvPr/>
        </p:nvSpPr>
        <p:spPr>
          <a:xfrm>
            <a:off x="4202231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0" name="Rectangle 459"/>
          <p:cNvSpPr/>
          <p:nvPr/>
        </p:nvSpPr>
        <p:spPr>
          <a:xfrm>
            <a:off x="4719944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1" name="Rectangle 460"/>
          <p:cNvSpPr/>
          <p:nvPr/>
        </p:nvSpPr>
        <p:spPr>
          <a:xfrm>
            <a:off x="5015775" y="10338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2" name="Rectangle 461"/>
          <p:cNvSpPr/>
          <p:nvPr/>
        </p:nvSpPr>
        <p:spPr>
          <a:xfrm>
            <a:off x="4498066" y="8859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3" name="Rectangle 462"/>
          <p:cNvSpPr/>
          <p:nvPr/>
        </p:nvSpPr>
        <p:spPr>
          <a:xfrm>
            <a:off x="2723048" y="8859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4" name="Rectangle 463"/>
          <p:cNvSpPr/>
          <p:nvPr/>
        </p:nvSpPr>
        <p:spPr>
          <a:xfrm>
            <a:off x="5089734" y="88595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5" name="Rectangle 464"/>
          <p:cNvSpPr/>
          <p:nvPr/>
        </p:nvSpPr>
        <p:spPr>
          <a:xfrm>
            <a:off x="5163693" y="1033870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6" name="Rectangle 465"/>
          <p:cNvSpPr/>
          <p:nvPr/>
        </p:nvSpPr>
        <p:spPr>
          <a:xfrm>
            <a:off x="2797010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7" name="Rectangle 466"/>
          <p:cNvSpPr/>
          <p:nvPr/>
        </p:nvSpPr>
        <p:spPr>
          <a:xfrm>
            <a:off x="3092847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8" name="Rectangle 467"/>
          <p:cNvSpPr/>
          <p:nvPr/>
        </p:nvSpPr>
        <p:spPr>
          <a:xfrm>
            <a:off x="3166803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69" name="Rectangle 468"/>
          <p:cNvSpPr/>
          <p:nvPr/>
        </p:nvSpPr>
        <p:spPr>
          <a:xfrm>
            <a:off x="3018886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0" name="Rectangle 469"/>
          <p:cNvSpPr/>
          <p:nvPr/>
        </p:nvSpPr>
        <p:spPr>
          <a:xfrm>
            <a:off x="3388683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1" name="Rectangle 470"/>
          <p:cNvSpPr/>
          <p:nvPr/>
        </p:nvSpPr>
        <p:spPr>
          <a:xfrm>
            <a:off x="3536602" y="13297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2" name="Rectangle 471"/>
          <p:cNvSpPr/>
          <p:nvPr/>
        </p:nvSpPr>
        <p:spPr>
          <a:xfrm>
            <a:off x="3832437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3" name="Rectangle 472"/>
          <p:cNvSpPr/>
          <p:nvPr/>
        </p:nvSpPr>
        <p:spPr>
          <a:xfrm>
            <a:off x="3314722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4" name="Rectangle 473"/>
          <p:cNvSpPr/>
          <p:nvPr/>
        </p:nvSpPr>
        <p:spPr>
          <a:xfrm>
            <a:off x="3610559" y="11817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5" name="Rectangle 474"/>
          <p:cNvSpPr/>
          <p:nvPr/>
        </p:nvSpPr>
        <p:spPr>
          <a:xfrm>
            <a:off x="4128271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6" name="Rectangle 475"/>
          <p:cNvSpPr/>
          <p:nvPr/>
        </p:nvSpPr>
        <p:spPr>
          <a:xfrm>
            <a:off x="4276189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7" name="Rectangle 476"/>
          <p:cNvSpPr/>
          <p:nvPr/>
        </p:nvSpPr>
        <p:spPr>
          <a:xfrm>
            <a:off x="3906394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8" name="Rectangle 477"/>
          <p:cNvSpPr/>
          <p:nvPr/>
        </p:nvSpPr>
        <p:spPr>
          <a:xfrm>
            <a:off x="4054312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79" name="Rectangle 478"/>
          <p:cNvSpPr/>
          <p:nvPr/>
        </p:nvSpPr>
        <p:spPr>
          <a:xfrm>
            <a:off x="4202229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0" name="Rectangle 479"/>
          <p:cNvSpPr/>
          <p:nvPr/>
        </p:nvSpPr>
        <p:spPr>
          <a:xfrm>
            <a:off x="4572025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1" name="Rectangle 480"/>
          <p:cNvSpPr/>
          <p:nvPr/>
        </p:nvSpPr>
        <p:spPr>
          <a:xfrm>
            <a:off x="5015774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2" name="Rectangle 481"/>
          <p:cNvSpPr/>
          <p:nvPr/>
        </p:nvSpPr>
        <p:spPr>
          <a:xfrm>
            <a:off x="4867858" y="13297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3" name="Rectangle 482"/>
          <p:cNvSpPr/>
          <p:nvPr/>
        </p:nvSpPr>
        <p:spPr>
          <a:xfrm>
            <a:off x="4498064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4" name="Rectangle 483"/>
          <p:cNvSpPr/>
          <p:nvPr/>
        </p:nvSpPr>
        <p:spPr>
          <a:xfrm>
            <a:off x="4645983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5" name="Rectangle 484"/>
          <p:cNvSpPr/>
          <p:nvPr/>
        </p:nvSpPr>
        <p:spPr>
          <a:xfrm>
            <a:off x="4941815" y="11817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6" name="Rectangle 485"/>
          <p:cNvSpPr/>
          <p:nvPr/>
        </p:nvSpPr>
        <p:spPr>
          <a:xfrm>
            <a:off x="4793898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7" name="Rectangle 486"/>
          <p:cNvSpPr/>
          <p:nvPr/>
        </p:nvSpPr>
        <p:spPr>
          <a:xfrm>
            <a:off x="2723048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8" name="Rectangle 487"/>
          <p:cNvSpPr/>
          <p:nvPr/>
        </p:nvSpPr>
        <p:spPr>
          <a:xfrm>
            <a:off x="5089732" y="1181787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89" name="Rectangle 488"/>
          <p:cNvSpPr/>
          <p:nvPr/>
        </p:nvSpPr>
        <p:spPr>
          <a:xfrm>
            <a:off x="5163692" y="1329705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0" name="Rectangle 489"/>
          <p:cNvSpPr/>
          <p:nvPr/>
        </p:nvSpPr>
        <p:spPr>
          <a:xfrm>
            <a:off x="2797010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1" name="Rectangle 490"/>
          <p:cNvSpPr/>
          <p:nvPr/>
        </p:nvSpPr>
        <p:spPr>
          <a:xfrm rot="10800000">
            <a:off x="4867852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2" name="Rectangle 491"/>
          <p:cNvSpPr/>
          <p:nvPr/>
        </p:nvSpPr>
        <p:spPr>
          <a:xfrm rot="10800000">
            <a:off x="4572021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3" name="Rectangle 492"/>
          <p:cNvSpPr/>
          <p:nvPr/>
        </p:nvSpPr>
        <p:spPr>
          <a:xfrm rot="10800000">
            <a:off x="4719938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4" name="Rectangle 493"/>
          <p:cNvSpPr/>
          <p:nvPr/>
        </p:nvSpPr>
        <p:spPr>
          <a:xfrm rot="10800000">
            <a:off x="4276185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5" name="Rectangle 494"/>
          <p:cNvSpPr/>
          <p:nvPr/>
        </p:nvSpPr>
        <p:spPr>
          <a:xfrm rot="10800000">
            <a:off x="4128272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6" name="Rectangle 495"/>
          <p:cNvSpPr/>
          <p:nvPr/>
        </p:nvSpPr>
        <p:spPr>
          <a:xfrm rot="10800000">
            <a:off x="3832437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7" name="Rectangle 496"/>
          <p:cNvSpPr/>
          <p:nvPr/>
        </p:nvSpPr>
        <p:spPr>
          <a:xfrm rot="10800000">
            <a:off x="3684519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9" name="Rectangle 498"/>
          <p:cNvSpPr/>
          <p:nvPr/>
        </p:nvSpPr>
        <p:spPr>
          <a:xfrm rot="10800000">
            <a:off x="2797007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0" name="Rectangle 499"/>
          <p:cNvSpPr/>
          <p:nvPr/>
        </p:nvSpPr>
        <p:spPr>
          <a:xfrm rot="10800000">
            <a:off x="2944925" y="280888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1" name="Rectangle 500"/>
          <p:cNvSpPr/>
          <p:nvPr/>
        </p:nvSpPr>
        <p:spPr>
          <a:xfrm rot="10800000">
            <a:off x="5163689" y="2808881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2" name="Rectangle 501"/>
          <p:cNvSpPr/>
          <p:nvPr/>
        </p:nvSpPr>
        <p:spPr>
          <a:xfrm>
            <a:off x="2944926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3" name="Rectangle 502"/>
          <p:cNvSpPr/>
          <p:nvPr/>
        </p:nvSpPr>
        <p:spPr>
          <a:xfrm>
            <a:off x="3240761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4" name="Rectangle 503"/>
          <p:cNvSpPr/>
          <p:nvPr/>
        </p:nvSpPr>
        <p:spPr>
          <a:xfrm>
            <a:off x="3092842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5" name="Rectangle 504"/>
          <p:cNvSpPr/>
          <p:nvPr/>
        </p:nvSpPr>
        <p:spPr>
          <a:xfrm>
            <a:off x="3388682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6" name="Rectangle 505"/>
          <p:cNvSpPr/>
          <p:nvPr/>
        </p:nvSpPr>
        <p:spPr>
          <a:xfrm>
            <a:off x="3536600" y="73803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7" name="Rectangle 506"/>
          <p:cNvSpPr/>
          <p:nvPr/>
        </p:nvSpPr>
        <p:spPr>
          <a:xfrm>
            <a:off x="3684520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8" name="Rectangle 507"/>
          <p:cNvSpPr/>
          <p:nvPr/>
        </p:nvSpPr>
        <p:spPr>
          <a:xfrm>
            <a:off x="3980353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09" name="Rectangle 508"/>
          <p:cNvSpPr/>
          <p:nvPr/>
        </p:nvSpPr>
        <p:spPr>
          <a:xfrm>
            <a:off x="4128271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0" name="Rectangle 509"/>
          <p:cNvSpPr/>
          <p:nvPr/>
        </p:nvSpPr>
        <p:spPr>
          <a:xfrm>
            <a:off x="4276188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1" name="Rectangle 510"/>
          <p:cNvSpPr/>
          <p:nvPr/>
        </p:nvSpPr>
        <p:spPr>
          <a:xfrm>
            <a:off x="4572026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2" name="Rectangle 511"/>
          <p:cNvSpPr/>
          <p:nvPr/>
        </p:nvSpPr>
        <p:spPr>
          <a:xfrm>
            <a:off x="4719943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3" name="Rectangle 512"/>
          <p:cNvSpPr/>
          <p:nvPr/>
        </p:nvSpPr>
        <p:spPr>
          <a:xfrm>
            <a:off x="5015774" y="738034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4" name="Rectangle 513"/>
          <p:cNvSpPr/>
          <p:nvPr/>
        </p:nvSpPr>
        <p:spPr>
          <a:xfrm>
            <a:off x="4867857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5" name="Rectangle 514"/>
          <p:cNvSpPr/>
          <p:nvPr/>
        </p:nvSpPr>
        <p:spPr>
          <a:xfrm>
            <a:off x="5163692" y="738034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6" name="Rectangle 515"/>
          <p:cNvSpPr/>
          <p:nvPr/>
        </p:nvSpPr>
        <p:spPr>
          <a:xfrm>
            <a:off x="2797008" y="73803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7" name="Rectangle 516"/>
          <p:cNvSpPr/>
          <p:nvPr/>
        </p:nvSpPr>
        <p:spPr>
          <a:xfrm rot="10800000">
            <a:off x="4867858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8" name="Rectangle 517"/>
          <p:cNvSpPr/>
          <p:nvPr/>
        </p:nvSpPr>
        <p:spPr>
          <a:xfrm rot="10800000">
            <a:off x="4424107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19" name="Rectangle 518"/>
          <p:cNvSpPr/>
          <p:nvPr/>
        </p:nvSpPr>
        <p:spPr>
          <a:xfrm rot="10800000">
            <a:off x="4128272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0" name="Rectangle 519"/>
          <p:cNvSpPr/>
          <p:nvPr/>
        </p:nvSpPr>
        <p:spPr>
          <a:xfrm rot="10800000">
            <a:off x="3684519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1" name="Rectangle 520"/>
          <p:cNvSpPr/>
          <p:nvPr/>
        </p:nvSpPr>
        <p:spPr>
          <a:xfrm rot="10800000">
            <a:off x="3388682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2" name="Rectangle 521"/>
          <p:cNvSpPr/>
          <p:nvPr/>
        </p:nvSpPr>
        <p:spPr>
          <a:xfrm rot="10800000">
            <a:off x="3240763" y="25130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3" name="Rectangle 522"/>
          <p:cNvSpPr/>
          <p:nvPr/>
        </p:nvSpPr>
        <p:spPr>
          <a:xfrm rot="10800000">
            <a:off x="3092845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4" name="Rectangle 523"/>
          <p:cNvSpPr/>
          <p:nvPr/>
        </p:nvSpPr>
        <p:spPr>
          <a:xfrm rot="10800000">
            <a:off x="2944925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5" name="Rectangle 524"/>
          <p:cNvSpPr/>
          <p:nvPr/>
        </p:nvSpPr>
        <p:spPr>
          <a:xfrm rot="10800000">
            <a:off x="5015775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6" name="Rectangle 525"/>
          <p:cNvSpPr/>
          <p:nvPr/>
        </p:nvSpPr>
        <p:spPr>
          <a:xfrm rot="10800000">
            <a:off x="5163694" y="2513045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7" name="Rectangle 526"/>
          <p:cNvSpPr/>
          <p:nvPr/>
        </p:nvSpPr>
        <p:spPr>
          <a:xfrm rot="10800000">
            <a:off x="4793898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8" name="Rectangle 527"/>
          <p:cNvSpPr/>
          <p:nvPr/>
        </p:nvSpPr>
        <p:spPr>
          <a:xfrm rot="10800000">
            <a:off x="4498063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29" name="Rectangle 528"/>
          <p:cNvSpPr/>
          <p:nvPr/>
        </p:nvSpPr>
        <p:spPr>
          <a:xfrm rot="10800000">
            <a:off x="3906392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0" name="Rectangle 529"/>
          <p:cNvSpPr/>
          <p:nvPr/>
        </p:nvSpPr>
        <p:spPr>
          <a:xfrm rot="10800000">
            <a:off x="4054310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1" name="Rectangle 530"/>
          <p:cNvSpPr/>
          <p:nvPr/>
        </p:nvSpPr>
        <p:spPr>
          <a:xfrm rot="10800000">
            <a:off x="3610556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2" name="Rectangle 531"/>
          <p:cNvSpPr/>
          <p:nvPr/>
        </p:nvSpPr>
        <p:spPr>
          <a:xfrm rot="10800000">
            <a:off x="3314718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3" name="Rectangle 532"/>
          <p:cNvSpPr/>
          <p:nvPr/>
        </p:nvSpPr>
        <p:spPr>
          <a:xfrm rot="10800000">
            <a:off x="3462637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4" name="Rectangle 533"/>
          <p:cNvSpPr/>
          <p:nvPr/>
        </p:nvSpPr>
        <p:spPr>
          <a:xfrm rot="10800000">
            <a:off x="3166799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5" name="Rectangle 534"/>
          <p:cNvSpPr/>
          <p:nvPr/>
        </p:nvSpPr>
        <p:spPr>
          <a:xfrm rot="10800000">
            <a:off x="3018881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6" name="Rectangle 535"/>
          <p:cNvSpPr/>
          <p:nvPr/>
        </p:nvSpPr>
        <p:spPr>
          <a:xfrm rot="10800000">
            <a:off x="2723044" y="23651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7" name="Rectangle 536"/>
          <p:cNvSpPr/>
          <p:nvPr/>
        </p:nvSpPr>
        <p:spPr>
          <a:xfrm rot="10800000">
            <a:off x="5089729" y="2365128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8" name="Rectangle 537"/>
          <p:cNvSpPr/>
          <p:nvPr/>
        </p:nvSpPr>
        <p:spPr>
          <a:xfrm rot="10800000">
            <a:off x="4941812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39" name="Rectangle 538"/>
          <p:cNvSpPr/>
          <p:nvPr/>
        </p:nvSpPr>
        <p:spPr>
          <a:xfrm rot="10800000">
            <a:off x="4572025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0" name="Rectangle 539"/>
          <p:cNvSpPr/>
          <p:nvPr/>
        </p:nvSpPr>
        <p:spPr>
          <a:xfrm rot="10800000">
            <a:off x="4719943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1" name="Rectangle 540"/>
          <p:cNvSpPr/>
          <p:nvPr/>
        </p:nvSpPr>
        <p:spPr>
          <a:xfrm rot="10800000">
            <a:off x="4424107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2" name="Rectangle 541"/>
          <p:cNvSpPr/>
          <p:nvPr/>
        </p:nvSpPr>
        <p:spPr>
          <a:xfrm rot="10800000">
            <a:off x="4128272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3" name="Rectangle 542"/>
          <p:cNvSpPr/>
          <p:nvPr/>
        </p:nvSpPr>
        <p:spPr>
          <a:xfrm rot="10800000">
            <a:off x="3832437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4" name="Rectangle 543"/>
          <p:cNvSpPr/>
          <p:nvPr/>
        </p:nvSpPr>
        <p:spPr>
          <a:xfrm rot="10800000">
            <a:off x="3684519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5" name="Rectangle 544"/>
          <p:cNvSpPr/>
          <p:nvPr/>
        </p:nvSpPr>
        <p:spPr>
          <a:xfrm rot="10800000">
            <a:off x="3536601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6" name="Rectangle 545"/>
          <p:cNvSpPr/>
          <p:nvPr/>
        </p:nvSpPr>
        <p:spPr>
          <a:xfrm rot="10800000">
            <a:off x="3240763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7" name="Rectangle 546"/>
          <p:cNvSpPr/>
          <p:nvPr/>
        </p:nvSpPr>
        <p:spPr>
          <a:xfrm rot="10800000">
            <a:off x="3092845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8" name="Rectangle 547"/>
          <p:cNvSpPr/>
          <p:nvPr/>
        </p:nvSpPr>
        <p:spPr>
          <a:xfrm rot="10800000">
            <a:off x="2797007" y="22172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49" name="Rectangle 548"/>
          <p:cNvSpPr/>
          <p:nvPr/>
        </p:nvSpPr>
        <p:spPr>
          <a:xfrm rot="10800000">
            <a:off x="5163694" y="2217210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0" name="Rectangle 549"/>
          <p:cNvSpPr/>
          <p:nvPr/>
        </p:nvSpPr>
        <p:spPr>
          <a:xfrm rot="10800000">
            <a:off x="4645979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1" name="Rectangle 550"/>
          <p:cNvSpPr/>
          <p:nvPr/>
        </p:nvSpPr>
        <p:spPr>
          <a:xfrm rot="10800000">
            <a:off x="4350144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2" name="Rectangle 551"/>
          <p:cNvSpPr/>
          <p:nvPr/>
        </p:nvSpPr>
        <p:spPr>
          <a:xfrm rot="10800000">
            <a:off x="4202227" y="20692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3" name="Rectangle 552"/>
          <p:cNvSpPr/>
          <p:nvPr/>
        </p:nvSpPr>
        <p:spPr>
          <a:xfrm rot="10800000">
            <a:off x="3906391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4" name="Rectangle 553"/>
          <p:cNvSpPr/>
          <p:nvPr/>
        </p:nvSpPr>
        <p:spPr>
          <a:xfrm rot="10800000">
            <a:off x="3610556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5" name="Rectangle 554"/>
          <p:cNvSpPr/>
          <p:nvPr/>
        </p:nvSpPr>
        <p:spPr>
          <a:xfrm rot="10800000">
            <a:off x="3462637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6" name="Rectangle 555"/>
          <p:cNvSpPr/>
          <p:nvPr/>
        </p:nvSpPr>
        <p:spPr>
          <a:xfrm rot="10800000">
            <a:off x="3166799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7" name="Rectangle 556"/>
          <p:cNvSpPr/>
          <p:nvPr/>
        </p:nvSpPr>
        <p:spPr>
          <a:xfrm rot="10800000">
            <a:off x="2723044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8" name="Rectangle 557"/>
          <p:cNvSpPr/>
          <p:nvPr/>
        </p:nvSpPr>
        <p:spPr>
          <a:xfrm rot="10800000">
            <a:off x="2870963" y="20692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59" name="Rectangle 558"/>
          <p:cNvSpPr/>
          <p:nvPr/>
        </p:nvSpPr>
        <p:spPr>
          <a:xfrm rot="10800000">
            <a:off x="5089729" y="206929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0" name="Rectangle 559"/>
          <p:cNvSpPr/>
          <p:nvPr/>
        </p:nvSpPr>
        <p:spPr>
          <a:xfrm rot="10800000">
            <a:off x="4941811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1" name="Rectangle 560"/>
          <p:cNvSpPr/>
          <p:nvPr/>
        </p:nvSpPr>
        <p:spPr>
          <a:xfrm>
            <a:off x="2944927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2" name="Rectangle 561"/>
          <p:cNvSpPr/>
          <p:nvPr/>
        </p:nvSpPr>
        <p:spPr>
          <a:xfrm>
            <a:off x="3018885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3" name="Rectangle 562"/>
          <p:cNvSpPr/>
          <p:nvPr/>
        </p:nvSpPr>
        <p:spPr>
          <a:xfrm>
            <a:off x="3388683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4" name="Rectangle 563"/>
          <p:cNvSpPr/>
          <p:nvPr/>
        </p:nvSpPr>
        <p:spPr>
          <a:xfrm>
            <a:off x="3832437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5" name="Rectangle 564"/>
          <p:cNvSpPr/>
          <p:nvPr/>
        </p:nvSpPr>
        <p:spPr>
          <a:xfrm>
            <a:off x="3684519" y="16255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6" name="Rectangle 565"/>
          <p:cNvSpPr/>
          <p:nvPr/>
        </p:nvSpPr>
        <p:spPr>
          <a:xfrm>
            <a:off x="3314722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7" name="Rectangle 566"/>
          <p:cNvSpPr/>
          <p:nvPr/>
        </p:nvSpPr>
        <p:spPr>
          <a:xfrm>
            <a:off x="3462640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8" name="Rectangle 567"/>
          <p:cNvSpPr/>
          <p:nvPr/>
        </p:nvSpPr>
        <p:spPr>
          <a:xfrm>
            <a:off x="3610559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69" name="Rectangle 568"/>
          <p:cNvSpPr/>
          <p:nvPr/>
        </p:nvSpPr>
        <p:spPr>
          <a:xfrm>
            <a:off x="3980354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0" name="Rectangle 569"/>
          <p:cNvSpPr/>
          <p:nvPr/>
        </p:nvSpPr>
        <p:spPr>
          <a:xfrm>
            <a:off x="4424107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1" name="Rectangle 570"/>
          <p:cNvSpPr/>
          <p:nvPr/>
        </p:nvSpPr>
        <p:spPr>
          <a:xfrm>
            <a:off x="4054312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2" name="Rectangle 571"/>
          <p:cNvSpPr/>
          <p:nvPr/>
        </p:nvSpPr>
        <p:spPr>
          <a:xfrm>
            <a:off x="4350147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3" name="Rectangle 572"/>
          <p:cNvSpPr/>
          <p:nvPr/>
        </p:nvSpPr>
        <p:spPr>
          <a:xfrm>
            <a:off x="4202229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4" name="Rectangle 573"/>
          <p:cNvSpPr/>
          <p:nvPr/>
        </p:nvSpPr>
        <p:spPr>
          <a:xfrm>
            <a:off x="4572026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5" name="Rectangle 574"/>
          <p:cNvSpPr/>
          <p:nvPr/>
        </p:nvSpPr>
        <p:spPr>
          <a:xfrm>
            <a:off x="4719944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6" name="Rectangle 575"/>
          <p:cNvSpPr/>
          <p:nvPr/>
        </p:nvSpPr>
        <p:spPr>
          <a:xfrm>
            <a:off x="5015775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7" name="Rectangle 576"/>
          <p:cNvSpPr/>
          <p:nvPr/>
        </p:nvSpPr>
        <p:spPr>
          <a:xfrm>
            <a:off x="4867859" y="16255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8" name="Rectangle 577"/>
          <p:cNvSpPr/>
          <p:nvPr/>
        </p:nvSpPr>
        <p:spPr>
          <a:xfrm>
            <a:off x="4498064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79" name="Rectangle 578"/>
          <p:cNvSpPr/>
          <p:nvPr/>
        </p:nvSpPr>
        <p:spPr>
          <a:xfrm>
            <a:off x="4941815" y="14776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0" name="Rectangle 579"/>
          <p:cNvSpPr/>
          <p:nvPr/>
        </p:nvSpPr>
        <p:spPr>
          <a:xfrm>
            <a:off x="4793898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1" name="Rectangle 580"/>
          <p:cNvSpPr/>
          <p:nvPr/>
        </p:nvSpPr>
        <p:spPr>
          <a:xfrm>
            <a:off x="2723047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2" name="Rectangle 581"/>
          <p:cNvSpPr/>
          <p:nvPr/>
        </p:nvSpPr>
        <p:spPr>
          <a:xfrm>
            <a:off x="5089732" y="1477623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3" name="Rectangle 582"/>
          <p:cNvSpPr/>
          <p:nvPr/>
        </p:nvSpPr>
        <p:spPr>
          <a:xfrm>
            <a:off x="5163693" y="1625539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4" name="Rectangle 583"/>
          <p:cNvSpPr/>
          <p:nvPr/>
        </p:nvSpPr>
        <p:spPr>
          <a:xfrm rot="10800000">
            <a:off x="4719943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5" name="Rectangle 584"/>
          <p:cNvSpPr/>
          <p:nvPr/>
        </p:nvSpPr>
        <p:spPr>
          <a:xfrm rot="10800000">
            <a:off x="4424107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6" name="Rectangle 585"/>
          <p:cNvSpPr/>
          <p:nvPr/>
        </p:nvSpPr>
        <p:spPr>
          <a:xfrm rot="10800000">
            <a:off x="4276190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7" name="Rectangle 586"/>
          <p:cNvSpPr/>
          <p:nvPr/>
        </p:nvSpPr>
        <p:spPr>
          <a:xfrm rot="10800000">
            <a:off x="4128272" y="19213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8" name="Rectangle 587"/>
          <p:cNvSpPr/>
          <p:nvPr/>
        </p:nvSpPr>
        <p:spPr>
          <a:xfrm rot="10800000">
            <a:off x="3684519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89" name="Rectangle 588"/>
          <p:cNvSpPr/>
          <p:nvPr/>
        </p:nvSpPr>
        <p:spPr>
          <a:xfrm rot="10800000">
            <a:off x="3388682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0" name="Rectangle 589"/>
          <p:cNvSpPr/>
          <p:nvPr/>
        </p:nvSpPr>
        <p:spPr>
          <a:xfrm rot="10800000">
            <a:off x="3536601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1" name="Rectangle 590"/>
          <p:cNvSpPr/>
          <p:nvPr/>
        </p:nvSpPr>
        <p:spPr>
          <a:xfrm rot="10800000">
            <a:off x="2797007" y="19213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3" name="Rectangle 592"/>
          <p:cNvSpPr/>
          <p:nvPr/>
        </p:nvSpPr>
        <p:spPr>
          <a:xfrm rot="10800000">
            <a:off x="5163694" y="1921375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4" name="Rectangle 593"/>
          <p:cNvSpPr/>
          <p:nvPr/>
        </p:nvSpPr>
        <p:spPr>
          <a:xfrm rot="10800000">
            <a:off x="4793897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5" name="Rectangle 594"/>
          <p:cNvSpPr/>
          <p:nvPr/>
        </p:nvSpPr>
        <p:spPr>
          <a:xfrm rot="10800000">
            <a:off x="4645982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6" name="Rectangle 595"/>
          <p:cNvSpPr/>
          <p:nvPr/>
        </p:nvSpPr>
        <p:spPr>
          <a:xfrm rot="10800000">
            <a:off x="4350146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7" name="Rectangle 596"/>
          <p:cNvSpPr/>
          <p:nvPr/>
        </p:nvSpPr>
        <p:spPr>
          <a:xfrm rot="10800000">
            <a:off x="3906392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8" name="Rectangle 597"/>
          <p:cNvSpPr/>
          <p:nvPr/>
        </p:nvSpPr>
        <p:spPr>
          <a:xfrm rot="10800000">
            <a:off x="4054311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9" name="Rectangle 598"/>
          <p:cNvSpPr/>
          <p:nvPr/>
        </p:nvSpPr>
        <p:spPr>
          <a:xfrm rot="10800000">
            <a:off x="3758474" y="17734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0" name="Rectangle 599"/>
          <p:cNvSpPr/>
          <p:nvPr/>
        </p:nvSpPr>
        <p:spPr>
          <a:xfrm rot="10800000">
            <a:off x="3610557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1" name="Rectangle 600"/>
          <p:cNvSpPr/>
          <p:nvPr/>
        </p:nvSpPr>
        <p:spPr>
          <a:xfrm rot="10800000">
            <a:off x="3314721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2" name="Rectangle 601"/>
          <p:cNvSpPr/>
          <p:nvPr/>
        </p:nvSpPr>
        <p:spPr>
          <a:xfrm rot="10800000">
            <a:off x="3462639" y="17734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3" name="Rectangle 602"/>
          <p:cNvSpPr/>
          <p:nvPr/>
        </p:nvSpPr>
        <p:spPr>
          <a:xfrm rot="10800000">
            <a:off x="3166800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4" name="Rectangle 603"/>
          <p:cNvSpPr/>
          <p:nvPr/>
        </p:nvSpPr>
        <p:spPr>
          <a:xfrm rot="10800000">
            <a:off x="3018883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5" name="Rectangle 604"/>
          <p:cNvSpPr/>
          <p:nvPr/>
        </p:nvSpPr>
        <p:spPr>
          <a:xfrm rot="10800000">
            <a:off x="2723046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6" name="Rectangle 605"/>
          <p:cNvSpPr/>
          <p:nvPr/>
        </p:nvSpPr>
        <p:spPr>
          <a:xfrm rot="10800000">
            <a:off x="2870965" y="177345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7" name="Rectangle 606"/>
          <p:cNvSpPr/>
          <p:nvPr/>
        </p:nvSpPr>
        <p:spPr>
          <a:xfrm rot="10800000">
            <a:off x="5089732" y="1773457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8" name="Rectangle 607"/>
          <p:cNvSpPr/>
          <p:nvPr/>
        </p:nvSpPr>
        <p:spPr>
          <a:xfrm rot="10800000">
            <a:off x="3092845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09" name="Rectangle 608"/>
          <p:cNvSpPr/>
          <p:nvPr/>
        </p:nvSpPr>
        <p:spPr>
          <a:xfrm rot="10800000">
            <a:off x="3240763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0" name="Rectangle 609"/>
          <p:cNvSpPr/>
          <p:nvPr/>
        </p:nvSpPr>
        <p:spPr>
          <a:xfrm rot="10800000">
            <a:off x="3018881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1" name="Rectangle 610"/>
          <p:cNvSpPr/>
          <p:nvPr/>
        </p:nvSpPr>
        <p:spPr>
          <a:xfrm rot="10800000">
            <a:off x="2944925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2" name="Rectangle 611"/>
          <p:cNvSpPr/>
          <p:nvPr/>
        </p:nvSpPr>
        <p:spPr>
          <a:xfrm rot="10800000">
            <a:off x="3314718" y="20692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3" name="Rectangle 612"/>
          <p:cNvSpPr/>
          <p:nvPr/>
        </p:nvSpPr>
        <p:spPr>
          <a:xfrm rot="10800000">
            <a:off x="3388682" y="22172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4" name="Rectangle 613"/>
          <p:cNvSpPr/>
          <p:nvPr/>
        </p:nvSpPr>
        <p:spPr>
          <a:xfrm rot="10800000">
            <a:off x="2870963" y="23651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5" name="Rectangle 614"/>
          <p:cNvSpPr/>
          <p:nvPr/>
        </p:nvSpPr>
        <p:spPr>
          <a:xfrm rot="10800000">
            <a:off x="2797007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6" name="Rectangle 615"/>
          <p:cNvSpPr/>
          <p:nvPr/>
        </p:nvSpPr>
        <p:spPr>
          <a:xfrm rot="10800000">
            <a:off x="2870963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7" name="Rectangle 616"/>
          <p:cNvSpPr/>
          <p:nvPr/>
        </p:nvSpPr>
        <p:spPr>
          <a:xfrm>
            <a:off x="4645985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8" name="Rectangle 617"/>
          <p:cNvSpPr/>
          <p:nvPr/>
        </p:nvSpPr>
        <p:spPr>
          <a:xfrm>
            <a:off x="4941817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19" name="Rectangle 618"/>
          <p:cNvSpPr/>
          <p:nvPr/>
        </p:nvSpPr>
        <p:spPr>
          <a:xfrm>
            <a:off x="4793900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0" name="Rectangle 619"/>
          <p:cNvSpPr/>
          <p:nvPr/>
        </p:nvSpPr>
        <p:spPr>
          <a:xfrm>
            <a:off x="4572026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1" name="Rectangle 620"/>
          <p:cNvSpPr/>
          <p:nvPr/>
        </p:nvSpPr>
        <p:spPr>
          <a:xfrm>
            <a:off x="4867859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2" name="Rectangle 621"/>
          <p:cNvSpPr/>
          <p:nvPr/>
        </p:nvSpPr>
        <p:spPr>
          <a:xfrm>
            <a:off x="4350147" y="11817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3" name="Rectangle 622"/>
          <p:cNvSpPr/>
          <p:nvPr/>
        </p:nvSpPr>
        <p:spPr>
          <a:xfrm>
            <a:off x="4424107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4" name="Rectangle 623"/>
          <p:cNvSpPr/>
          <p:nvPr/>
        </p:nvSpPr>
        <p:spPr>
          <a:xfrm>
            <a:off x="3462640" y="5901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5" name="Rectangle 624"/>
          <p:cNvSpPr/>
          <p:nvPr/>
        </p:nvSpPr>
        <p:spPr>
          <a:xfrm>
            <a:off x="3314721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6" name="Rectangle 625"/>
          <p:cNvSpPr/>
          <p:nvPr/>
        </p:nvSpPr>
        <p:spPr>
          <a:xfrm rot="10800000">
            <a:off x="3314718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7" name="Rectangle 626"/>
          <p:cNvSpPr/>
          <p:nvPr/>
        </p:nvSpPr>
        <p:spPr>
          <a:xfrm rot="10800000">
            <a:off x="3536601" y="25130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9" name="Rectangle 628"/>
          <p:cNvSpPr/>
          <p:nvPr/>
        </p:nvSpPr>
        <p:spPr>
          <a:xfrm rot="10800000">
            <a:off x="3462637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0" name="Rectangle 629"/>
          <p:cNvSpPr/>
          <p:nvPr/>
        </p:nvSpPr>
        <p:spPr>
          <a:xfrm rot="10800000">
            <a:off x="3610556" y="26609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2" name="Rectangle 631"/>
          <p:cNvSpPr/>
          <p:nvPr/>
        </p:nvSpPr>
        <p:spPr>
          <a:xfrm>
            <a:off x="4498063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3" name="Rectangle 632"/>
          <p:cNvSpPr/>
          <p:nvPr/>
        </p:nvSpPr>
        <p:spPr>
          <a:xfrm>
            <a:off x="4424106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4" name="Rectangle 633"/>
          <p:cNvSpPr/>
          <p:nvPr/>
        </p:nvSpPr>
        <p:spPr>
          <a:xfrm>
            <a:off x="4719943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5" name="Rectangle 634"/>
          <p:cNvSpPr/>
          <p:nvPr/>
        </p:nvSpPr>
        <p:spPr>
          <a:xfrm>
            <a:off x="4645983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6" name="Rectangle 635"/>
          <p:cNvSpPr/>
          <p:nvPr/>
        </p:nvSpPr>
        <p:spPr>
          <a:xfrm rot="10800000">
            <a:off x="4424103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7" name="Rectangle 636"/>
          <p:cNvSpPr/>
          <p:nvPr/>
        </p:nvSpPr>
        <p:spPr>
          <a:xfrm rot="10800000">
            <a:off x="4867858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8" name="Rectangle 637"/>
          <p:cNvSpPr/>
          <p:nvPr/>
        </p:nvSpPr>
        <p:spPr>
          <a:xfrm rot="10800000">
            <a:off x="4793897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9" name="Rectangle 638"/>
          <p:cNvSpPr/>
          <p:nvPr/>
        </p:nvSpPr>
        <p:spPr>
          <a:xfrm>
            <a:off x="2870969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0" name="Rectangle 639"/>
          <p:cNvSpPr/>
          <p:nvPr/>
        </p:nvSpPr>
        <p:spPr>
          <a:xfrm>
            <a:off x="2944927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1" name="Rectangle 640"/>
          <p:cNvSpPr/>
          <p:nvPr/>
        </p:nvSpPr>
        <p:spPr>
          <a:xfrm>
            <a:off x="2870968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2" name="Rectangle 641"/>
          <p:cNvSpPr/>
          <p:nvPr/>
        </p:nvSpPr>
        <p:spPr>
          <a:xfrm>
            <a:off x="2797010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3" name="Rectangle 642"/>
          <p:cNvSpPr/>
          <p:nvPr/>
        </p:nvSpPr>
        <p:spPr>
          <a:xfrm rot="10800000">
            <a:off x="4941815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4" name="Rectangle 643"/>
          <p:cNvSpPr/>
          <p:nvPr/>
        </p:nvSpPr>
        <p:spPr>
          <a:xfrm rot="10800000">
            <a:off x="5015775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5" name="Rectangle 644"/>
          <p:cNvSpPr/>
          <p:nvPr/>
        </p:nvSpPr>
        <p:spPr>
          <a:xfrm rot="10800000">
            <a:off x="4867858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6" name="Rectangle 645"/>
          <p:cNvSpPr/>
          <p:nvPr/>
        </p:nvSpPr>
        <p:spPr>
          <a:xfrm rot="10800000">
            <a:off x="5015777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7" name="Rectangle 646"/>
          <p:cNvSpPr/>
          <p:nvPr/>
        </p:nvSpPr>
        <p:spPr>
          <a:xfrm rot="10800000">
            <a:off x="4941811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8" name="Rectangle 647"/>
          <p:cNvSpPr/>
          <p:nvPr/>
        </p:nvSpPr>
        <p:spPr>
          <a:xfrm rot="10800000">
            <a:off x="5015770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49" name="Rectangle 648"/>
          <p:cNvSpPr/>
          <p:nvPr/>
        </p:nvSpPr>
        <p:spPr>
          <a:xfrm rot="10800000">
            <a:off x="4645980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0" name="Rectangle 649"/>
          <p:cNvSpPr/>
          <p:nvPr/>
        </p:nvSpPr>
        <p:spPr>
          <a:xfrm rot="10800000">
            <a:off x="4572025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1" name="Rectangle 650"/>
          <p:cNvSpPr/>
          <p:nvPr/>
        </p:nvSpPr>
        <p:spPr>
          <a:xfrm rot="10800000">
            <a:off x="4719943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2" name="Rectangle 651"/>
          <p:cNvSpPr/>
          <p:nvPr/>
        </p:nvSpPr>
        <p:spPr>
          <a:xfrm rot="10800000">
            <a:off x="4645979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3" name="Rectangle 652"/>
          <p:cNvSpPr/>
          <p:nvPr/>
        </p:nvSpPr>
        <p:spPr>
          <a:xfrm rot="10800000">
            <a:off x="4276190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4" name="Rectangle 653"/>
          <p:cNvSpPr/>
          <p:nvPr/>
        </p:nvSpPr>
        <p:spPr>
          <a:xfrm rot="10800000">
            <a:off x="4350145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5" name="Rectangle 654"/>
          <p:cNvSpPr/>
          <p:nvPr/>
        </p:nvSpPr>
        <p:spPr>
          <a:xfrm rot="10800000">
            <a:off x="4202227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6" name="Rectangle 655"/>
          <p:cNvSpPr/>
          <p:nvPr/>
        </p:nvSpPr>
        <p:spPr>
          <a:xfrm rot="10800000">
            <a:off x="4276190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7" name="Rectangle 656"/>
          <p:cNvSpPr/>
          <p:nvPr/>
        </p:nvSpPr>
        <p:spPr>
          <a:xfrm rot="10800000">
            <a:off x="4054309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8" name="Rectangle 657"/>
          <p:cNvSpPr/>
          <p:nvPr/>
        </p:nvSpPr>
        <p:spPr>
          <a:xfrm>
            <a:off x="4867855" y="442198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0" name="Rectangle 659"/>
          <p:cNvSpPr/>
          <p:nvPr/>
        </p:nvSpPr>
        <p:spPr>
          <a:xfrm>
            <a:off x="3758476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1" name="Rectangle 660"/>
          <p:cNvSpPr/>
          <p:nvPr/>
        </p:nvSpPr>
        <p:spPr>
          <a:xfrm>
            <a:off x="4350146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2" name="Rectangle 661"/>
          <p:cNvSpPr/>
          <p:nvPr/>
        </p:nvSpPr>
        <p:spPr>
          <a:xfrm>
            <a:off x="4645981" y="5901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3" name="Rectangle 662"/>
          <p:cNvSpPr/>
          <p:nvPr/>
        </p:nvSpPr>
        <p:spPr>
          <a:xfrm>
            <a:off x="3462643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4" name="Rectangle 663"/>
          <p:cNvSpPr/>
          <p:nvPr/>
        </p:nvSpPr>
        <p:spPr>
          <a:xfrm>
            <a:off x="3758479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5" name="Rectangle 664"/>
          <p:cNvSpPr/>
          <p:nvPr/>
        </p:nvSpPr>
        <p:spPr>
          <a:xfrm>
            <a:off x="3018886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6" name="Rectangle 665"/>
          <p:cNvSpPr/>
          <p:nvPr/>
        </p:nvSpPr>
        <p:spPr>
          <a:xfrm>
            <a:off x="3166803" y="8859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7" name="Rectangle 666"/>
          <p:cNvSpPr/>
          <p:nvPr/>
        </p:nvSpPr>
        <p:spPr>
          <a:xfrm>
            <a:off x="3092844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8" name="Rectangle 667"/>
          <p:cNvSpPr/>
          <p:nvPr/>
        </p:nvSpPr>
        <p:spPr>
          <a:xfrm>
            <a:off x="3388683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69" name="Rectangle 668"/>
          <p:cNvSpPr/>
          <p:nvPr/>
        </p:nvSpPr>
        <p:spPr>
          <a:xfrm>
            <a:off x="3536602" y="10338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0" name="Rectangle 669"/>
          <p:cNvSpPr/>
          <p:nvPr/>
        </p:nvSpPr>
        <p:spPr>
          <a:xfrm>
            <a:off x="3462641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1" name="Rectangle 670"/>
          <p:cNvSpPr/>
          <p:nvPr/>
        </p:nvSpPr>
        <p:spPr>
          <a:xfrm>
            <a:off x="3758477" y="11817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2" name="Rectangle 671"/>
          <p:cNvSpPr/>
          <p:nvPr/>
        </p:nvSpPr>
        <p:spPr>
          <a:xfrm>
            <a:off x="3240764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3" name="Rectangle 672"/>
          <p:cNvSpPr/>
          <p:nvPr/>
        </p:nvSpPr>
        <p:spPr>
          <a:xfrm>
            <a:off x="3166801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4" name="Rectangle 673"/>
          <p:cNvSpPr/>
          <p:nvPr/>
        </p:nvSpPr>
        <p:spPr>
          <a:xfrm>
            <a:off x="3684520" y="13297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5" name="Rectangle 674"/>
          <p:cNvSpPr/>
          <p:nvPr/>
        </p:nvSpPr>
        <p:spPr>
          <a:xfrm>
            <a:off x="3758476" y="14776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6" name="Rectangle 675"/>
          <p:cNvSpPr/>
          <p:nvPr/>
        </p:nvSpPr>
        <p:spPr>
          <a:xfrm>
            <a:off x="3240764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7" name="Rectangle 676"/>
          <p:cNvSpPr/>
          <p:nvPr/>
        </p:nvSpPr>
        <p:spPr>
          <a:xfrm>
            <a:off x="3536602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8" name="Rectangle 677"/>
          <p:cNvSpPr/>
          <p:nvPr/>
        </p:nvSpPr>
        <p:spPr>
          <a:xfrm>
            <a:off x="3980354" y="13297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79" name="Rectangle 678"/>
          <p:cNvSpPr/>
          <p:nvPr/>
        </p:nvSpPr>
        <p:spPr>
          <a:xfrm>
            <a:off x="3906393" y="14776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0" name="Rectangle 679"/>
          <p:cNvSpPr/>
          <p:nvPr/>
        </p:nvSpPr>
        <p:spPr>
          <a:xfrm>
            <a:off x="3832437" y="738034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1" name="Rectangle 680"/>
          <p:cNvSpPr/>
          <p:nvPr/>
        </p:nvSpPr>
        <p:spPr>
          <a:xfrm>
            <a:off x="3906395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2" name="Rectangle 681"/>
          <p:cNvSpPr/>
          <p:nvPr/>
        </p:nvSpPr>
        <p:spPr>
          <a:xfrm>
            <a:off x="3980354" y="10338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3" name="Rectangle 682"/>
          <p:cNvSpPr/>
          <p:nvPr/>
        </p:nvSpPr>
        <p:spPr>
          <a:xfrm>
            <a:off x="4276190" y="16255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4" name="Rectangle 683"/>
          <p:cNvSpPr/>
          <p:nvPr/>
        </p:nvSpPr>
        <p:spPr>
          <a:xfrm rot="10800000">
            <a:off x="4498064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5" name="Rectangle 684"/>
          <p:cNvSpPr/>
          <p:nvPr/>
        </p:nvSpPr>
        <p:spPr>
          <a:xfrm rot="10800000">
            <a:off x="4202228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6" name="Rectangle 685"/>
          <p:cNvSpPr/>
          <p:nvPr/>
        </p:nvSpPr>
        <p:spPr>
          <a:xfrm>
            <a:off x="3092847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7" name="Rectangle 686"/>
          <p:cNvSpPr/>
          <p:nvPr/>
        </p:nvSpPr>
        <p:spPr>
          <a:xfrm>
            <a:off x="4128272" y="16255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8" name="Rectangle 687"/>
          <p:cNvSpPr/>
          <p:nvPr/>
        </p:nvSpPr>
        <p:spPr>
          <a:xfrm rot="10800000">
            <a:off x="3758474" y="20692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89" name="Rectangle 688"/>
          <p:cNvSpPr/>
          <p:nvPr/>
        </p:nvSpPr>
        <p:spPr>
          <a:xfrm rot="10800000">
            <a:off x="3832437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1" name="Rectangle 690"/>
          <p:cNvSpPr/>
          <p:nvPr/>
        </p:nvSpPr>
        <p:spPr>
          <a:xfrm rot="10800000">
            <a:off x="3980354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2" name="Rectangle 691"/>
          <p:cNvSpPr/>
          <p:nvPr/>
        </p:nvSpPr>
        <p:spPr>
          <a:xfrm rot="10800000">
            <a:off x="3758474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3" name="Rectangle 692"/>
          <p:cNvSpPr/>
          <p:nvPr/>
        </p:nvSpPr>
        <p:spPr>
          <a:xfrm rot="10800000">
            <a:off x="3980354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4" name="Rectangle 693"/>
          <p:cNvSpPr/>
          <p:nvPr/>
        </p:nvSpPr>
        <p:spPr>
          <a:xfrm rot="10800000">
            <a:off x="4054309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5" name="Rectangle 694"/>
          <p:cNvSpPr/>
          <p:nvPr/>
        </p:nvSpPr>
        <p:spPr>
          <a:xfrm rot="10800000">
            <a:off x="3980354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6" name="Rectangle 695"/>
          <p:cNvSpPr/>
          <p:nvPr/>
        </p:nvSpPr>
        <p:spPr>
          <a:xfrm rot="10800000">
            <a:off x="3832437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7" name="Rectangle 696"/>
          <p:cNvSpPr/>
          <p:nvPr/>
        </p:nvSpPr>
        <p:spPr>
          <a:xfrm rot="10800000">
            <a:off x="3906391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8" name="Rectangle 697"/>
          <p:cNvSpPr/>
          <p:nvPr/>
        </p:nvSpPr>
        <p:spPr>
          <a:xfrm rot="10800000">
            <a:off x="4572025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9" name="Rectangle 698"/>
          <p:cNvSpPr/>
          <p:nvPr/>
        </p:nvSpPr>
        <p:spPr>
          <a:xfrm rot="10800000">
            <a:off x="4498062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00" name="Rectangle 699"/>
          <p:cNvSpPr/>
          <p:nvPr/>
        </p:nvSpPr>
        <p:spPr>
          <a:xfrm>
            <a:off x="504271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01" name="Rectangle 700"/>
          <p:cNvSpPr/>
          <p:nvPr/>
        </p:nvSpPr>
        <p:spPr>
          <a:xfrm>
            <a:off x="800107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02" name="Rectangle 701"/>
          <p:cNvSpPr/>
          <p:nvPr/>
        </p:nvSpPr>
        <p:spPr>
          <a:xfrm>
            <a:off x="652188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18" name="Rectangle 717"/>
          <p:cNvSpPr/>
          <p:nvPr/>
        </p:nvSpPr>
        <p:spPr>
          <a:xfrm>
            <a:off x="1243863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19" name="Rectangle 718"/>
          <p:cNvSpPr/>
          <p:nvPr/>
        </p:nvSpPr>
        <p:spPr>
          <a:xfrm>
            <a:off x="1539698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0" name="Rectangle 719"/>
          <p:cNvSpPr/>
          <p:nvPr/>
        </p:nvSpPr>
        <p:spPr>
          <a:xfrm>
            <a:off x="1687616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1" name="Rectangle 720"/>
          <p:cNvSpPr/>
          <p:nvPr/>
        </p:nvSpPr>
        <p:spPr>
          <a:xfrm>
            <a:off x="183553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2" name="Rectangle 721"/>
          <p:cNvSpPr/>
          <p:nvPr/>
        </p:nvSpPr>
        <p:spPr>
          <a:xfrm>
            <a:off x="2575118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3" name="Rectangle 722"/>
          <p:cNvSpPr/>
          <p:nvPr/>
        </p:nvSpPr>
        <p:spPr>
          <a:xfrm>
            <a:off x="2427201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4" name="Rectangle 723"/>
          <p:cNvSpPr/>
          <p:nvPr/>
        </p:nvSpPr>
        <p:spPr>
          <a:xfrm>
            <a:off x="35635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6" name="Rectangle 725"/>
          <p:cNvSpPr/>
          <p:nvPr/>
        </p:nvSpPr>
        <p:spPr>
          <a:xfrm rot="10800000">
            <a:off x="2427202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7" name="Rectangle 726"/>
          <p:cNvSpPr/>
          <p:nvPr/>
        </p:nvSpPr>
        <p:spPr>
          <a:xfrm rot="10800000">
            <a:off x="2131370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8" name="Rectangle 727"/>
          <p:cNvSpPr/>
          <p:nvPr/>
        </p:nvSpPr>
        <p:spPr>
          <a:xfrm rot="10800000">
            <a:off x="1983452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29" name="Rectangle 728"/>
          <p:cNvSpPr/>
          <p:nvPr/>
        </p:nvSpPr>
        <p:spPr>
          <a:xfrm rot="10800000">
            <a:off x="1835534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0" name="Rectangle 729"/>
          <p:cNvSpPr/>
          <p:nvPr/>
        </p:nvSpPr>
        <p:spPr>
          <a:xfrm rot="10800000">
            <a:off x="1391781" y="50276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1" name="Rectangle 730"/>
          <p:cNvSpPr/>
          <p:nvPr/>
        </p:nvSpPr>
        <p:spPr>
          <a:xfrm rot="10800000">
            <a:off x="800104" y="50276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2" name="Rectangle 731"/>
          <p:cNvSpPr/>
          <p:nvPr/>
        </p:nvSpPr>
        <p:spPr>
          <a:xfrm rot="10800000">
            <a:off x="652186" y="50276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3" name="Rectangle 732"/>
          <p:cNvSpPr/>
          <p:nvPr/>
        </p:nvSpPr>
        <p:spPr>
          <a:xfrm rot="10800000">
            <a:off x="356349" y="50276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5" name="Rectangle 734"/>
          <p:cNvSpPr/>
          <p:nvPr/>
        </p:nvSpPr>
        <p:spPr>
          <a:xfrm>
            <a:off x="578231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6" name="Rectangle 735"/>
          <p:cNvSpPr/>
          <p:nvPr/>
        </p:nvSpPr>
        <p:spPr>
          <a:xfrm>
            <a:off x="874067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7" name="Rectangle 736"/>
          <p:cNvSpPr/>
          <p:nvPr/>
        </p:nvSpPr>
        <p:spPr>
          <a:xfrm>
            <a:off x="504273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8" name="Rectangle 737"/>
          <p:cNvSpPr/>
          <p:nvPr/>
        </p:nvSpPr>
        <p:spPr>
          <a:xfrm>
            <a:off x="1465743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39" name="Rectangle 738"/>
          <p:cNvSpPr/>
          <p:nvPr/>
        </p:nvSpPr>
        <p:spPr>
          <a:xfrm>
            <a:off x="1317825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0" name="Rectangle 739"/>
          <p:cNvSpPr/>
          <p:nvPr/>
        </p:nvSpPr>
        <p:spPr>
          <a:xfrm>
            <a:off x="948027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1" name="Rectangle 740"/>
          <p:cNvSpPr/>
          <p:nvPr/>
        </p:nvSpPr>
        <p:spPr>
          <a:xfrm>
            <a:off x="1243867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2" name="Rectangle 741"/>
          <p:cNvSpPr/>
          <p:nvPr/>
        </p:nvSpPr>
        <p:spPr>
          <a:xfrm>
            <a:off x="1761577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3" name="Rectangle 742"/>
          <p:cNvSpPr/>
          <p:nvPr/>
        </p:nvSpPr>
        <p:spPr>
          <a:xfrm>
            <a:off x="2057413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4" name="Rectangle 743"/>
          <p:cNvSpPr/>
          <p:nvPr/>
        </p:nvSpPr>
        <p:spPr>
          <a:xfrm>
            <a:off x="1909495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5" name="Rectangle 744"/>
          <p:cNvSpPr/>
          <p:nvPr/>
        </p:nvSpPr>
        <p:spPr>
          <a:xfrm>
            <a:off x="1687619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6" name="Rectangle 745"/>
          <p:cNvSpPr/>
          <p:nvPr/>
        </p:nvSpPr>
        <p:spPr>
          <a:xfrm>
            <a:off x="1983454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7" name="Rectangle 746"/>
          <p:cNvSpPr/>
          <p:nvPr/>
        </p:nvSpPr>
        <p:spPr>
          <a:xfrm>
            <a:off x="1835536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8" name="Rectangle 747"/>
          <p:cNvSpPr/>
          <p:nvPr/>
        </p:nvSpPr>
        <p:spPr>
          <a:xfrm>
            <a:off x="2353249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49" name="Rectangle 748"/>
          <p:cNvSpPr/>
          <p:nvPr/>
        </p:nvSpPr>
        <p:spPr>
          <a:xfrm>
            <a:off x="2649080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0" name="Rectangle 749"/>
          <p:cNvSpPr/>
          <p:nvPr/>
        </p:nvSpPr>
        <p:spPr>
          <a:xfrm>
            <a:off x="2131372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1" name="Rectangle 750"/>
          <p:cNvSpPr/>
          <p:nvPr/>
        </p:nvSpPr>
        <p:spPr>
          <a:xfrm>
            <a:off x="356354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4" name="Rectangle 753"/>
          <p:cNvSpPr/>
          <p:nvPr/>
        </p:nvSpPr>
        <p:spPr>
          <a:xfrm>
            <a:off x="430314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5" name="Rectangle 754"/>
          <p:cNvSpPr/>
          <p:nvPr/>
        </p:nvSpPr>
        <p:spPr>
          <a:xfrm>
            <a:off x="726152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6" name="Rectangle 755"/>
          <p:cNvSpPr/>
          <p:nvPr/>
        </p:nvSpPr>
        <p:spPr>
          <a:xfrm>
            <a:off x="800107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7" name="Rectangle 756"/>
          <p:cNvSpPr/>
          <p:nvPr/>
        </p:nvSpPr>
        <p:spPr>
          <a:xfrm>
            <a:off x="652191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8" name="Rectangle 757"/>
          <p:cNvSpPr/>
          <p:nvPr/>
        </p:nvSpPr>
        <p:spPr>
          <a:xfrm>
            <a:off x="1021988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59" name="Rectangle 758"/>
          <p:cNvSpPr/>
          <p:nvPr/>
        </p:nvSpPr>
        <p:spPr>
          <a:xfrm>
            <a:off x="1169907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0" name="Rectangle 759"/>
          <p:cNvSpPr/>
          <p:nvPr/>
        </p:nvSpPr>
        <p:spPr>
          <a:xfrm>
            <a:off x="1465742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1" name="Rectangle 760"/>
          <p:cNvSpPr/>
          <p:nvPr/>
        </p:nvSpPr>
        <p:spPr>
          <a:xfrm>
            <a:off x="948027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2" name="Rectangle 761"/>
          <p:cNvSpPr/>
          <p:nvPr/>
        </p:nvSpPr>
        <p:spPr>
          <a:xfrm>
            <a:off x="1243865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3" name="Rectangle 762"/>
          <p:cNvSpPr/>
          <p:nvPr/>
        </p:nvSpPr>
        <p:spPr>
          <a:xfrm>
            <a:off x="1761577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4" name="Rectangle 763"/>
          <p:cNvSpPr/>
          <p:nvPr/>
        </p:nvSpPr>
        <p:spPr>
          <a:xfrm>
            <a:off x="1909494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5" name="Rectangle 764"/>
          <p:cNvSpPr/>
          <p:nvPr/>
        </p:nvSpPr>
        <p:spPr>
          <a:xfrm>
            <a:off x="1539698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6" name="Rectangle 765"/>
          <p:cNvSpPr/>
          <p:nvPr/>
        </p:nvSpPr>
        <p:spPr>
          <a:xfrm>
            <a:off x="1687616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7" name="Rectangle 766"/>
          <p:cNvSpPr/>
          <p:nvPr/>
        </p:nvSpPr>
        <p:spPr>
          <a:xfrm>
            <a:off x="1835534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8" name="Rectangle 767"/>
          <p:cNvSpPr/>
          <p:nvPr/>
        </p:nvSpPr>
        <p:spPr>
          <a:xfrm>
            <a:off x="2205330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69" name="Rectangle 768"/>
          <p:cNvSpPr/>
          <p:nvPr/>
        </p:nvSpPr>
        <p:spPr>
          <a:xfrm>
            <a:off x="2649079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0" name="Rectangle 769"/>
          <p:cNvSpPr/>
          <p:nvPr/>
        </p:nvSpPr>
        <p:spPr>
          <a:xfrm>
            <a:off x="2501162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1" name="Rectangle 770"/>
          <p:cNvSpPr/>
          <p:nvPr/>
        </p:nvSpPr>
        <p:spPr>
          <a:xfrm>
            <a:off x="2131370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2" name="Rectangle 771"/>
          <p:cNvSpPr/>
          <p:nvPr/>
        </p:nvSpPr>
        <p:spPr>
          <a:xfrm>
            <a:off x="2279288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3" name="Rectangle 772"/>
          <p:cNvSpPr/>
          <p:nvPr/>
        </p:nvSpPr>
        <p:spPr>
          <a:xfrm>
            <a:off x="2575119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4" name="Rectangle 773"/>
          <p:cNvSpPr/>
          <p:nvPr/>
        </p:nvSpPr>
        <p:spPr>
          <a:xfrm>
            <a:off x="2427202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5" name="Rectangle 774"/>
          <p:cNvSpPr/>
          <p:nvPr/>
        </p:nvSpPr>
        <p:spPr>
          <a:xfrm>
            <a:off x="356354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8" name="Rectangle 777"/>
          <p:cNvSpPr/>
          <p:nvPr/>
        </p:nvSpPr>
        <p:spPr>
          <a:xfrm>
            <a:off x="430314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79" name="Rectangle 778"/>
          <p:cNvSpPr/>
          <p:nvPr/>
        </p:nvSpPr>
        <p:spPr>
          <a:xfrm rot="10800000">
            <a:off x="2501158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0" name="Rectangle 779"/>
          <p:cNvSpPr/>
          <p:nvPr/>
        </p:nvSpPr>
        <p:spPr>
          <a:xfrm rot="10800000">
            <a:off x="2205325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1" name="Rectangle 780"/>
          <p:cNvSpPr/>
          <p:nvPr/>
        </p:nvSpPr>
        <p:spPr>
          <a:xfrm rot="10800000">
            <a:off x="2353243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2" name="Rectangle 781"/>
          <p:cNvSpPr/>
          <p:nvPr/>
        </p:nvSpPr>
        <p:spPr>
          <a:xfrm rot="10800000">
            <a:off x="1909490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3" name="Rectangle 782"/>
          <p:cNvSpPr/>
          <p:nvPr/>
        </p:nvSpPr>
        <p:spPr>
          <a:xfrm rot="10800000">
            <a:off x="1761577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4" name="Rectangle 783"/>
          <p:cNvSpPr/>
          <p:nvPr/>
        </p:nvSpPr>
        <p:spPr>
          <a:xfrm rot="10800000">
            <a:off x="1465742" y="51755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5" name="Rectangle 784"/>
          <p:cNvSpPr/>
          <p:nvPr/>
        </p:nvSpPr>
        <p:spPr>
          <a:xfrm rot="10800000">
            <a:off x="1317824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6" name="Rectangle 785"/>
          <p:cNvSpPr/>
          <p:nvPr/>
        </p:nvSpPr>
        <p:spPr>
          <a:xfrm rot="10800000">
            <a:off x="1169906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7" name="Rectangle 786"/>
          <p:cNvSpPr/>
          <p:nvPr/>
        </p:nvSpPr>
        <p:spPr>
          <a:xfrm rot="10800000">
            <a:off x="430312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88" name="Rectangle 787"/>
          <p:cNvSpPr/>
          <p:nvPr/>
        </p:nvSpPr>
        <p:spPr>
          <a:xfrm rot="10800000">
            <a:off x="578230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0" name="Rectangle 789"/>
          <p:cNvSpPr/>
          <p:nvPr/>
        </p:nvSpPr>
        <p:spPr>
          <a:xfrm>
            <a:off x="578231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1" name="Rectangle 790"/>
          <p:cNvSpPr/>
          <p:nvPr/>
        </p:nvSpPr>
        <p:spPr>
          <a:xfrm>
            <a:off x="874066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2" name="Rectangle 791"/>
          <p:cNvSpPr/>
          <p:nvPr/>
        </p:nvSpPr>
        <p:spPr>
          <a:xfrm>
            <a:off x="726147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3" name="Rectangle 792"/>
          <p:cNvSpPr/>
          <p:nvPr/>
        </p:nvSpPr>
        <p:spPr>
          <a:xfrm>
            <a:off x="1021987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4" name="Rectangle 793"/>
          <p:cNvSpPr/>
          <p:nvPr/>
        </p:nvSpPr>
        <p:spPr>
          <a:xfrm>
            <a:off x="1169906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5" name="Rectangle 794"/>
          <p:cNvSpPr/>
          <p:nvPr/>
        </p:nvSpPr>
        <p:spPr>
          <a:xfrm>
            <a:off x="1317824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6" name="Rectangle 795"/>
          <p:cNvSpPr/>
          <p:nvPr/>
        </p:nvSpPr>
        <p:spPr>
          <a:xfrm>
            <a:off x="1613658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7" name="Rectangle 796"/>
          <p:cNvSpPr/>
          <p:nvPr/>
        </p:nvSpPr>
        <p:spPr>
          <a:xfrm>
            <a:off x="1761576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8" name="Rectangle 797"/>
          <p:cNvSpPr/>
          <p:nvPr/>
        </p:nvSpPr>
        <p:spPr>
          <a:xfrm>
            <a:off x="1909494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799" name="Rectangle 798"/>
          <p:cNvSpPr/>
          <p:nvPr/>
        </p:nvSpPr>
        <p:spPr>
          <a:xfrm>
            <a:off x="2205330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0" name="Rectangle 799"/>
          <p:cNvSpPr/>
          <p:nvPr/>
        </p:nvSpPr>
        <p:spPr>
          <a:xfrm>
            <a:off x="2353248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1" name="Rectangle 800"/>
          <p:cNvSpPr/>
          <p:nvPr/>
        </p:nvSpPr>
        <p:spPr>
          <a:xfrm>
            <a:off x="2649079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2" name="Rectangle 801"/>
          <p:cNvSpPr/>
          <p:nvPr/>
        </p:nvSpPr>
        <p:spPr>
          <a:xfrm>
            <a:off x="2501163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4" name="Rectangle 803"/>
          <p:cNvSpPr/>
          <p:nvPr/>
        </p:nvSpPr>
        <p:spPr>
          <a:xfrm>
            <a:off x="430314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5" name="Rectangle 804"/>
          <p:cNvSpPr/>
          <p:nvPr/>
        </p:nvSpPr>
        <p:spPr>
          <a:xfrm rot="10800000">
            <a:off x="2501162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6" name="Rectangle 805"/>
          <p:cNvSpPr/>
          <p:nvPr/>
        </p:nvSpPr>
        <p:spPr>
          <a:xfrm rot="10800000">
            <a:off x="2057413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7" name="Rectangle 806"/>
          <p:cNvSpPr/>
          <p:nvPr/>
        </p:nvSpPr>
        <p:spPr>
          <a:xfrm rot="10800000">
            <a:off x="1761577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8" name="Rectangle 807"/>
          <p:cNvSpPr/>
          <p:nvPr/>
        </p:nvSpPr>
        <p:spPr>
          <a:xfrm rot="10800000">
            <a:off x="1317824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09" name="Rectangle 808"/>
          <p:cNvSpPr/>
          <p:nvPr/>
        </p:nvSpPr>
        <p:spPr>
          <a:xfrm rot="10800000">
            <a:off x="1021987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0" name="Rectangle 809"/>
          <p:cNvSpPr/>
          <p:nvPr/>
        </p:nvSpPr>
        <p:spPr>
          <a:xfrm rot="10800000">
            <a:off x="874067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1" name="Rectangle 810"/>
          <p:cNvSpPr/>
          <p:nvPr/>
        </p:nvSpPr>
        <p:spPr>
          <a:xfrm rot="10800000">
            <a:off x="726149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2" name="Rectangle 811"/>
          <p:cNvSpPr/>
          <p:nvPr/>
        </p:nvSpPr>
        <p:spPr>
          <a:xfrm rot="10800000">
            <a:off x="578230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3" name="Rectangle 812"/>
          <p:cNvSpPr/>
          <p:nvPr/>
        </p:nvSpPr>
        <p:spPr>
          <a:xfrm rot="10800000">
            <a:off x="2649080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5" name="Rectangle 814"/>
          <p:cNvSpPr/>
          <p:nvPr/>
        </p:nvSpPr>
        <p:spPr>
          <a:xfrm rot="10800000">
            <a:off x="2427202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6" name="Rectangle 815"/>
          <p:cNvSpPr/>
          <p:nvPr/>
        </p:nvSpPr>
        <p:spPr>
          <a:xfrm rot="10800000">
            <a:off x="2131367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7" name="Rectangle 816"/>
          <p:cNvSpPr/>
          <p:nvPr/>
        </p:nvSpPr>
        <p:spPr>
          <a:xfrm rot="10800000">
            <a:off x="1539697" y="47318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8" name="Rectangle 817"/>
          <p:cNvSpPr/>
          <p:nvPr/>
        </p:nvSpPr>
        <p:spPr>
          <a:xfrm rot="10800000">
            <a:off x="1687614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19" name="Rectangle 818"/>
          <p:cNvSpPr/>
          <p:nvPr/>
        </p:nvSpPr>
        <p:spPr>
          <a:xfrm rot="10800000">
            <a:off x="1243860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0" name="Rectangle 819"/>
          <p:cNvSpPr/>
          <p:nvPr/>
        </p:nvSpPr>
        <p:spPr>
          <a:xfrm rot="10800000">
            <a:off x="948023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1" name="Rectangle 820"/>
          <p:cNvSpPr/>
          <p:nvPr/>
        </p:nvSpPr>
        <p:spPr>
          <a:xfrm rot="10800000">
            <a:off x="1095942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2" name="Rectangle 821"/>
          <p:cNvSpPr/>
          <p:nvPr/>
        </p:nvSpPr>
        <p:spPr>
          <a:xfrm rot="10800000">
            <a:off x="800104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3" name="Rectangle 822"/>
          <p:cNvSpPr/>
          <p:nvPr/>
        </p:nvSpPr>
        <p:spPr>
          <a:xfrm rot="10800000">
            <a:off x="652186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4" name="Rectangle 823"/>
          <p:cNvSpPr/>
          <p:nvPr/>
        </p:nvSpPr>
        <p:spPr>
          <a:xfrm rot="10800000">
            <a:off x="356349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7" name="Rectangle 826"/>
          <p:cNvSpPr/>
          <p:nvPr/>
        </p:nvSpPr>
        <p:spPr>
          <a:xfrm rot="10800000">
            <a:off x="2205330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8" name="Rectangle 827"/>
          <p:cNvSpPr/>
          <p:nvPr/>
        </p:nvSpPr>
        <p:spPr>
          <a:xfrm rot="10800000">
            <a:off x="2353248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9" name="Rectangle 828"/>
          <p:cNvSpPr/>
          <p:nvPr/>
        </p:nvSpPr>
        <p:spPr>
          <a:xfrm rot="10800000">
            <a:off x="2057413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0" name="Rectangle 829"/>
          <p:cNvSpPr/>
          <p:nvPr/>
        </p:nvSpPr>
        <p:spPr>
          <a:xfrm rot="10800000">
            <a:off x="1761577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1" name="Rectangle 830"/>
          <p:cNvSpPr/>
          <p:nvPr/>
        </p:nvSpPr>
        <p:spPr>
          <a:xfrm rot="10800000">
            <a:off x="1465742" y="458389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2" name="Rectangle 831"/>
          <p:cNvSpPr/>
          <p:nvPr/>
        </p:nvSpPr>
        <p:spPr>
          <a:xfrm rot="10800000">
            <a:off x="1317824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3" name="Rectangle 832"/>
          <p:cNvSpPr/>
          <p:nvPr/>
        </p:nvSpPr>
        <p:spPr>
          <a:xfrm rot="10800000">
            <a:off x="1169906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4" name="Rectangle 833"/>
          <p:cNvSpPr/>
          <p:nvPr/>
        </p:nvSpPr>
        <p:spPr>
          <a:xfrm rot="10800000">
            <a:off x="874067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5" name="Rectangle 834"/>
          <p:cNvSpPr/>
          <p:nvPr/>
        </p:nvSpPr>
        <p:spPr>
          <a:xfrm rot="10800000">
            <a:off x="726149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6" name="Rectangle 835"/>
          <p:cNvSpPr/>
          <p:nvPr/>
        </p:nvSpPr>
        <p:spPr>
          <a:xfrm rot="10800000">
            <a:off x="430312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8" name="Rectangle 837"/>
          <p:cNvSpPr/>
          <p:nvPr/>
        </p:nvSpPr>
        <p:spPr>
          <a:xfrm rot="10800000">
            <a:off x="2279284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39" name="Rectangle 838"/>
          <p:cNvSpPr/>
          <p:nvPr/>
        </p:nvSpPr>
        <p:spPr>
          <a:xfrm rot="10800000">
            <a:off x="1983449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0" name="Rectangle 839"/>
          <p:cNvSpPr/>
          <p:nvPr/>
        </p:nvSpPr>
        <p:spPr>
          <a:xfrm rot="10800000">
            <a:off x="1835531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1" name="Rectangle 840"/>
          <p:cNvSpPr/>
          <p:nvPr/>
        </p:nvSpPr>
        <p:spPr>
          <a:xfrm rot="10800000">
            <a:off x="1539696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2" name="Rectangle 841"/>
          <p:cNvSpPr/>
          <p:nvPr/>
        </p:nvSpPr>
        <p:spPr>
          <a:xfrm rot="10800000">
            <a:off x="1243860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3" name="Rectangle 842"/>
          <p:cNvSpPr/>
          <p:nvPr/>
        </p:nvSpPr>
        <p:spPr>
          <a:xfrm rot="10800000">
            <a:off x="1095942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4" name="Rectangle 843"/>
          <p:cNvSpPr/>
          <p:nvPr/>
        </p:nvSpPr>
        <p:spPr>
          <a:xfrm rot="10800000">
            <a:off x="800104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5" name="Rectangle 844"/>
          <p:cNvSpPr/>
          <p:nvPr/>
        </p:nvSpPr>
        <p:spPr>
          <a:xfrm rot="10800000">
            <a:off x="356349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6" name="Rectangle 845"/>
          <p:cNvSpPr/>
          <p:nvPr/>
        </p:nvSpPr>
        <p:spPr>
          <a:xfrm rot="10800000">
            <a:off x="504269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9" name="Rectangle 848"/>
          <p:cNvSpPr/>
          <p:nvPr/>
        </p:nvSpPr>
        <p:spPr>
          <a:xfrm>
            <a:off x="578231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0" name="Rectangle 849"/>
          <p:cNvSpPr/>
          <p:nvPr/>
        </p:nvSpPr>
        <p:spPr>
          <a:xfrm>
            <a:off x="652190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1" name="Rectangle 850"/>
          <p:cNvSpPr/>
          <p:nvPr/>
        </p:nvSpPr>
        <p:spPr>
          <a:xfrm>
            <a:off x="1021988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2" name="Rectangle 851"/>
          <p:cNvSpPr/>
          <p:nvPr/>
        </p:nvSpPr>
        <p:spPr>
          <a:xfrm>
            <a:off x="1465742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3" name="Rectangle 852"/>
          <p:cNvSpPr/>
          <p:nvPr/>
        </p:nvSpPr>
        <p:spPr>
          <a:xfrm>
            <a:off x="1317824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4" name="Rectangle 853"/>
          <p:cNvSpPr/>
          <p:nvPr/>
        </p:nvSpPr>
        <p:spPr>
          <a:xfrm>
            <a:off x="948026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5" name="Rectangle 854"/>
          <p:cNvSpPr/>
          <p:nvPr/>
        </p:nvSpPr>
        <p:spPr>
          <a:xfrm>
            <a:off x="1095944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6" name="Rectangle 855"/>
          <p:cNvSpPr/>
          <p:nvPr/>
        </p:nvSpPr>
        <p:spPr>
          <a:xfrm>
            <a:off x="1243863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7" name="Rectangle 856"/>
          <p:cNvSpPr/>
          <p:nvPr/>
        </p:nvSpPr>
        <p:spPr>
          <a:xfrm>
            <a:off x="1613660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8" name="Rectangle 857"/>
          <p:cNvSpPr/>
          <p:nvPr/>
        </p:nvSpPr>
        <p:spPr>
          <a:xfrm>
            <a:off x="2057413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59" name="Rectangle 858"/>
          <p:cNvSpPr/>
          <p:nvPr/>
        </p:nvSpPr>
        <p:spPr>
          <a:xfrm>
            <a:off x="1687616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0" name="Rectangle 859"/>
          <p:cNvSpPr/>
          <p:nvPr/>
        </p:nvSpPr>
        <p:spPr>
          <a:xfrm>
            <a:off x="1983452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1" name="Rectangle 860"/>
          <p:cNvSpPr/>
          <p:nvPr/>
        </p:nvSpPr>
        <p:spPr>
          <a:xfrm>
            <a:off x="1835534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2" name="Rectangle 861"/>
          <p:cNvSpPr/>
          <p:nvPr/>
        </p:nvSpPr>
        <p:spPr>
          <a:xfrm>
            <a:off x="2205331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3" name="Rectangle 862"/>
          <p:cNvSpPr/>
          <p:nvPr/>
        </p:nvSpPr>
        <p:spPr>
          <a:xfrm>
            <a:off x="2353249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4" name="Rectangle 863"/>
          <p:cNvSpPr/>
          <p:nvPr/>
        </p:nvSpPr>
        <p:spPr>
          <a:xfrm>
            <a:off x="2649080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5" name="Rectangle 864"/>
          <p:cNvSpPr/>
          <p:nvPr/>
        </p:nvSpPr>
        <p:spPr>
          <a:xfrm>
            <a:off x="2501164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6" name="Rectangle 865"/>
          <p:cNvSpPr/>
          <p:nvPr/>
        </p:nvSpPr>
        <p:spPr>
          <a:xfrm>
            <a:off x="2131370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7" name="Rectangle 866"/>
          <p:cNvSpPr/>
          <p:nvPr/>
        </p:nvSpPr>
        <p:spPr>
          <a:xfrm>
            <a:off x="2575119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8" name="Rectangle 867"/>
          <p:cNvSpPr/>
          <p:nvPr/>
        </p:nvSpPr>
        <p:spPr>
          <a:xfrm>
            <a:off x="2427202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69" name="Rectangle 868"/>
          <p:cNvSpPr/>
          <p:nvPr/>
        </p:nvSpPr>
        <p:spPr>
          <a:xfrm>
            <a:off x="356353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2" name="Rectangle 871"/>
          <p:cNvSpPr/>
          <p:nvPr/>
        </p:nvSpPr>
        <p:spPr>
          <a:xfrm rot="10800000">
            <a:off x="2353248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3" name="Rectangle 872"/>
          <p:cNvSpPr/>
          <p:nvPr/>
        </p:nvSpPr>
        <p:spPr>
          <a:xfrm rot="10800000">
            <a:off x="2057413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4" name="Rectangle 873"/>
          <p:cNvSpPr/>
          <p:nvPr/>
        </p:nvSpPr>
        <p:spPr>
          <a:xfrm rot="10800000">
            <a:off x="1909495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5" name="Rectangle 874"/>
          <p:cNvSpPr/>
          <p:nvPr/>
        </p:nvSpPr>
        <p:spPr>
          <a:xfrm rot="10800000">
            <a:off x="1761577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6" name="Rectangle 875"/>
          <p:cNvSpPr/>
          <p:nvPr/>
        </p:nvSpPr>
        <p:spPr>
          <a:xfrm rot="10800000">
            <a:off x="1317824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7" name="Rectangle 876"/>
          <p:cNvSpPr/>
          <p:nvPr/>
        </p:nvSpPr>
        <p:spPr>
          <a:xfrm rot="10800000">
            <a:off x="1021987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8" name="Rectangle 877"/>
          <p:cNvSpPr/>
          <p:nvPr/>
        </p:nvSpPr>
        <p:spPr>
          <a:xfrm rot="10800000">
            <a:off x="1169906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79" name="Rectangle 878"/>
          <p:cNvSpPr/>
          <p:nvPr/>
        </p:nvSpPr>
        <p:spPr>
          <a:xfrm rot="10800000">
            <a:off x="430312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2" name="Rectangle 881"/>
          <p:cNvSpPr/>
          <p:nvPr/>
        </p:nvSpPr>
        <p:spPr>
          <a:xfrm rot="10800000">
            <a:off x="2427202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3" name="Rectangle 882"/>
          <p:cNvSpPr/>
          <p:nvPr/>
        </p:nvSpPr>
        <p:spPr>
          <a:xfrm rot="10800000">
            <a:off x="2279287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4" name="Rectangle 883"/>
          <p:cNvSpPr/>
          <p:nvPr/>
        </p:nvSpPr>
        <p:spPr>
          <a:xfrm rot="10800000">
            <a:off x="1983450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5" name="Rectangle 884"/>
          <p:cNvSpPr/>
          <p:nvPr/>
        </p:nvSpPr>
        <p:spPr>
          <a:xfrm rot="10800000">
            <a:off x="1539697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6" name="Rectangle 885"/>
          <p:cNvSpPr/>
          <p:nvPr/>
        </p:nvSpPr>
        <p:spPr>
          <a:xfrm rot="10800000">
            <a:off x="1687615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7" name="Rectangle 886"/>
          <p:cNvSpPr/>
          <p:nvPr/>
        </p:nvSpPr>
        <p:spPr>
          <a:xfrm rot="10800000">
            <a:off x="1391778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8" name="Rectangle 887"/>
          <p:cNvSpPr/>
          <p:nvPr/>
        </p:nvSpPr>
        <p:spPr>
          <a:xfrm rot="10800000">
            <a:off x="1243861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9" name="Rectangle 888"/>
          <p:cNvSpPr/>
          <p:nvPr/>
        </p:nvSpPr>
        <p:spPr>
          <a:xfrm rot="10800000">
            <a:off x="948025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0" name="Rectangle 889"/>
          <p:cNvSpPr/>
          <p:nvPr/>
        </p:nvSpPr>
        <p:spPr>
          <a:xfrm rot="10800000">
            <a:off x="1095944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1" name="Rectangle 890"/>
          <p:cNvSpPr/>
          <p:nvPr/>
        </p:nvSpPr>
        <p:spPr>
          <a:xfrm rot="10800000">
            <a:off x="800106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2" name="Rectangle 891"/>
          <p:cNvSpPr/>
          <p:nvPr/>
        </p:nvSpPr>
        <p:spPr>
          <a:xfrm rot="10800000">
            <a:off x="652188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3" name="Rectangle 892"/>
          <p:cNvSpPr/>
          <p:nvPr/>
        </p:nvSpPr>
        <p:spPr>
          <a:xfrm rot="10800000">
            <a:off x="356351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4" name="Rectangle 893"/>
          <p:cNvSpPr/>
          <p:nvPr/>
        </p:nvSpPr>
        <p:spPr>
          <a:xfrm rot="10800000">
            <a:off x="504270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6" name="Rectangle 895"/>
          <p:cNvSpPr/>
          <p:nvPr/>
        </p:nvSpPr>
        <p:spPr>
          <a:xfrm rot="10800000">
            <a:off x="726149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7" name="Rectangle 896"/>
          <p:cNvSpPr/>
          <p:nvPr/>
        </p:nvSpPr>
        <p:spPr>
          <a:xfrm rot="10800000">
            <a:off x="874067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8" name="Rectangle 897"/>
          <p:cNvSpPr/>
          <p:nvPr/>
        </p:nvSpPr>
        <p:spPr>
          <a:xfrm rot="10800000">
            <a:off x="652186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99" name="Rectangle 898"/>
          <p:cNvSpPr/>
          <p:nvPr/>
        </p:nvSpPr>
        <p:spPr>
          <a:xfrm rot="10800000">
            <a:off x="578230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0" name="Rectangle 899"/>
          <p:cNvSpPr/>
          <p:nvPr/>
        </p:nvSpPr>
        <p:spPr>
          <a:xfrm rot="10800000">
            <a:off x="948023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1" name="Rectangle 900"/>
          <p:cNvSpPr/>
          <p:nvPr/>
        </p:nvSpPr>
        <p:spPr>
          <a:xfrm rot="10800000">
            <a:off x="1021987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2" name="Rectangle 901"/>
          <p:cNvSpPr/>
          <p:nvPr/>
        </p:nvSpPr>
        <p:spPr>
          <a:xfrm rot="10800000">
            <a:off x="504269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3" name="Rectangle 902"/>
          <p:cNvSpPr/>
          <p:nvPr/>
        </p:nvSpPr>
        <p:spPr>
          <a:xfrm rot="10800000">
            <a:off x="430312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4" name="Rectangle 903"/>
          <p:cNvSpPr/>
          <p:nvPr/>
        </p:nvSpPr>
        <p:spPr>
          <a:xfrm rot="10800000">
            <a:off x="504269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5" name="Rectangle 904"/>
          <p:cNvSpPr/>
          <p:nvPr/>
        </p:nvSpPr>
        <p:spPr>
          <a:xfrm>
            <a:off x="2279290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7" name="Rectangle 906"/>
          <p:cNvSpPr/>
          <p:nvPr/>
        </p:nvSpPr>
        <p:spPr>
          <a:xfrm>
            <a:off x="2427205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8" name="Rectangle 907"/>
          <p:cNvSpPr/>
          <p:nvPr/>
        </p:nvSpPr>
        <p:spPr>
          <a:xfrm>
            <a:off x="2205331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9" name="Rectangle 908"/>
          <p:cNvSpPr/>
          <p:nvPr/>
        </p:nvSpPr>
        <p:spPr>
          <a:xfrm>
            <a:off x="2501164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0" name="Rectangle 909"/>
          <p:cNvSpPr/>
          <p:nvPr/>
        </p:nvSpPr>
        <p:spPr>
          <a:xfrm>
            <a:off x="1983452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1" name="Rectangle 910"/>
          <p:cNvSpPr/>
          <p:nvPr/>
        </p:nvSpPr>
        <p:spPr>
          <a:xfrm>
            <a:off x="2057412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2" name="Rectangle 911"/>
          <p:cNvSpPr/>
          <p:nvPr/>
        </p:nvSpPr>
        <p:spPr>
          <a:xfrm>
            <a:off x="1095945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3" name="Rectangle 912"/>
          <p:cNvSpPr/>
          <p:nvPr/>
        </p:nvSpPr>
        <p:spPr>
          <a:xfrm>
            <a:off x="948026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4" name="Rectangle 913"/>
          <p:cNvSpPr/>
          <p:nvPr/>
        </p:nvSpPr>
        <p:spPr>
          <a:xfrm rot="10800000">
            <a:off x="948023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5" name="Rectangle 914"/>
          <p:cNvSpPr/>
          <p:nvPr/>
        </p:nvSpPr>
        <p:spPr>
          <a:xfrm rot="10800000">
            <a:off x="1169906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6" name="Rectangle 915"/>
          <p:cNvSpPr/>
          <p:nvPr/>
        </p:nvSpPr>
        <p:spPr>
          <a:xfrm rot="10800000">
            <a:off x="874067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7" name="Rectangle 916"/>
          <p:cNvSpPr/>
          <p:nvPr/>
        </p:nvSpPr>
        <p:spPr>
          <a:xfrm rot="10800000">
            <a:off x="1095942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8" name="Rectangle 917"/>
          <p:cNvSpPr/>
          <p:nvPr/>
        </p:nvSpPr>
        <p:spPr>
          <a:xfrm rot="10800000">
            <a:off x="1243860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19" name="Rectangle 918"/>
          <p:cNvSpPr/>
          <p:nvPr/>
        </p:nvSpPr>
        <p:spPr>
          <a:xfrm rot="10800000">
            <a:off x="1021987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0" name="Rectangle 919"/>
          <p:cNvSpPr/>
          <p:nvPr/>
        </p:nvSpPr>
        <p:spPr>
          <a:xfrm>
            <a:off x="2131368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1" name="Rectangle 920"/>
          <p:cNvSpPr/>
          <p:nvPr/>
        </p:nvSpPr>
        <p:spPr>
          <a:xfrm>
            <a:off x="2057411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2" name="Rectangle 921"/>
          <p:cNvSpPr/>
          <p:nvPr/>
        </p:nvSpPr>
        <p:spPr>
          <a:xfrm>
            <a:off x="2353248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3" name="Rectangle 922"/>
          <p:cNvSpPr/>
          <p:nvPr/>
        </p:nvSpPr>
        <p:spPr>
          <a:xfrm>
            <a:off x="2279288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4" name="Rectangle 923"/>
          <p:cNvSpPr/>
          <p:nvPr/>
        </p:nvSpPr>
        <p:spPr>
          <a:xfrm rot="10800000">
            <a:off x="2057407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5" name="Rectangle 924"/>
          <p:cNvSpPr/>
          <p:nvPr/>
        </p:nvSpPr>
        <p:spPr>
          <a:xfrm rot="10800000">
            <a:off x="2501162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6" name="Rectangle 925"/>
          <p:cNvSpPr/>
          <p:nvPr/>
        </p:nvSpPr>
        <p:spPr>
          <a:xfrm rot="10800000">
            <a:off x="2427202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7" name="Rectangle 926"/>
          <p:cNvSpPr/>
          <p:nvPr/>
        </p:nvSpPr>
        <p:spPr>
          <a:xfrm>
            <a:off x="504273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8" name="Rectangle 927"/>
          <p:cNvSpPr/>
          <p:nvPr/>
        </p:nvSpPr>
        <p:spPr>
          <a:xfrm>
            <a:off x="578231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29" name="Rectangle 928"/>
          <p:cNvSpPr/>
          <p:nvPr/>
        </p:nvSpPr>
        <p:spPr>
          <a:xfrm>
            <a:off x="504272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0" name="Rectangle 929"/>
          <p:cNvSpPr/>
          <p:nvPr/>
        </p:nvSpPr>
        <p:spPr>
          <a:xfrm>
            <a:off x="430314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3" name="Rectangle 932"/>
          <p:cNvSpPr/>
          <p:nvPr/>
        </p:nvSpPr>
        <p:spPr>
          <a:xfrm rot="10800000">
            <a:off x="2501162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7" name="Rectangle 936"/>
          <p:cNvSpPr/>
          <p:nvPr/>
        </p:nvSpPr>
        <p:spPr>
          <a:xfrm rot="10800000">
            <a:off x="2279285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8" name="Rectangle 937"/>
          <p:cNvSpPr/>
          <p:nvPr/>
        </p:nvSpPr>
        <p:spPr>
          <a:xfrm rot="10800000">
            <a:off x="2205330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9" name="Rectangle 938"/>
          <p:cNvSpPr/>
          <p:nvPr/>
        </p:nvSpPr>
        <p:spPr>
          <a:xfrm rot="10800000">
            <a:off x="2353248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0" name="Rectangle 939"/>
          <p:cNvSpPr/>
          <p:nvPr/>
        </p:nvSpPr>
        <p:spPr>
          <a:xfrm rot="10800000">
            <a:off x="2279287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1" name="Rectangle 940"/>
          <p:cNvSpPr/>
          <p:nvPr/>
        </p:nvSpPr>
        <p:spPr>
          <a:xfrm rot="10800000">
            <a:off x="1909495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2" name="Rectangle 941"/>
          <p:cNvSpPr/>
          <p:nvPr/>
        </p:nvSpPr>
        <p:spPr>
          <a:xfrm rot="10800000">
            <a:off x="1983449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3" name="Rectangle 942"/>
          <p:cNvSpPr/>
          <p:nvPr/>
        </p:nvSpPr>
        <p:spPr>
          <a:xfrm rot="10800000">
            <a:off x="1835532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4" name="Rectangle 943"/>
          <p:cNvSpPr/>
          <p:nvPr/>
        </p:nvSpPr>
        <p:spPr>
          <a:xfrm rot="10800000">
            <a:off x="1909495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5" name="Rectangle 944"/>
          <p:cNvSpPr/>
          <p:nvPr/>
        </p:nvSpPr>
        <p:spPr>
          <a:xfrm rot="10800000">
            <a:off x="1687616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7" name="Rectangle 946"/>
          <p:cNvSpPr/>
          <p:nvPr/>
        </p:nvSpPr>
        <p:spPr>
          <a:xfrm rot="10800000">
            <a:off x="726149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8" name="Rectangle 947"/>
          <p:cNvSpPr/>
          <p:nvPr/>
        </p:nvSpPr>
        <p:spPr>
          <a:xfrm>
            <a:off x="1391781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49" name="Rectangle 948"/>
          <p:cNvSpPr/>
          <p:nvPr/>
        </p:nvSpPr>
        <p:spPr>
          <a:xfrm>
            <a:off x="1983451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0" name="Rectangle 949"/>
          <p:cNvSpPr/>
          <p:nvPr/>
        </p:nvSpPr>
        <p:spPr>
          <a:xfrm>
            <a:off x="2279286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1" name="Rectangle 950"/>
          <p:cNvSpPr/>
          <p:nvPr/>
        </p:nvSpPr>
        <p:spPr>
          <a:xfrm>
            <a:off x="1095948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2" name="Rectangle 951"/>
          <p:cNvSpPr/>
          <p:nvPr/>
        </p:nvSpPr>
        <p:spPr>
          <a:xfrm>
            <a:off x="1391784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3" name="Rectangle 952"/>
          <p:cNvSpPr/>
          <p:nvPr/>
        </p:nvSpPr>
        <p:spPr>
          <a:xfrm>
            <a:off x="652191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4" name="Rectangle 953"/>
          <p:cNvSpPr/>
          <p:nvPr/>
        </p:nvSpPr>
        <p:spPr>
          <a:xfrm>
            <a:off x="800107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5" name="Rectangle 954"/>
          <p:cNvSpPr/>
          <p:nvPr/>
        </p:nvSpPr>
        <p:spPr>
          <a:xfrm>
            <a:off x="726149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6" name="Rectangle 955"/>
          <p:cNvSpPr/>
          <p:nvPr/>
        </p:nvSpPr>
        <p:spPr>
          <a:xfrm>
            <a:off x="1021988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7" name="Rectangle 956"/>
          <p:cNvSpPr/>
          <p:nvPr/>
        </p:nvSpPr>
        <p:spPr>
          <a:xfrm>
            <a:off x="1169907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8" name="Rectangle 957"/>
          <p:cNvSpPr/>
          <p:nvPr/>
        </p:nvSpPr>
        <p:spPr>
          <a:xfrm>
            <a:off x="1095945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59" name="Rectangle 958"/>
          <p:cNvSpPr/>
          <p:nvPr/>
        </p:nvSpPr>
        <p:spPr>
          <a:xfrm>
            <a:off x="1391782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0" name="Rectangle 959"/>
          <p:cNvSpPr/>
          <p:nvPr/>
        </p:nvSpPr>
        <p:spPr>
          <a:xfrm>
            <a:off x="874068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1" name="Rectangle 960"/>
          <p:cNvSpPr/>
          <p:nvPr/>
        </p:nvSpPr>
        <p:spPr>
          <a:xfrm>
            <a:off x="800107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2" name="Rectangle 961"/>
          <p:cNvSpPr/>
          <p:nvPr/>
        </p:nvSpPr>
        <p:spPr>
          <a:xfrm>
            <a:off x="1317825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3" name="Rectangle 962"/>
          <p:cNvSpPr/>
          <p:nvPr/>
        </p:nvSpPr>
        <p:spPr>
          <a:xfrm>
            <a:off x="1391781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4" name="Rectangle 963"/>
          <p:cNvSpPr/>
          <p:nvPr/>
        </p:nvSpPr>
        <p:spPr>
          <a:xfrm>
            <a:off x="874068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5" name="Rectangle 964"/>
          <p:cNvSpPr/>
          <p:nvPr/>
        </p:nvSpPr>
        <p:spPr>
          <a:xfrm>
            <a:off x="1169907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6" name="Rectangle 965"/>
          <p:cNvSpPr/>
          <p:nvPr/>
        </p:nvSpPr>
        <p:spPr>
          <a:xfrm>
            <a:off x="1613660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7" name="Rectangle 966"/>
          <p:cNvSpPr/>
          <p:nvPr/>
        </p:nvSpPr>
        <p:spPr>
          <a:xfrm>
            <a:off x="1539697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8" name="Rectangle 967"/>
          <p:cNvSpPr/>
          <p:nvPr/>
        </p:nvSpPr>
        <p:spPr>
          <a:xfrm>
            <a:off x="1465742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69" name="Rectangle 968"/>
          <p:cNvSpPr/>
          <p:nvPr/>
        </p:nvSpPr>
        <p:spPr>
          <a:xfrm>
            <a:off x="1539700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0" name="Rectangle 969"/>
          <p:cNvSpPr/>
          <p:nvPr/>
        </p:nvSpPr>
        <p:spPr>
          <a:xfrm>
            <a:off x="1613660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1" name="Rectangle 970"/>
          <p:cNvSpPr/>
          <p:nvPr/>
        </p:nvSpPr>
        <p:spPr>
          <a:xfrm>
            <a:off x="1909495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2" name="Rectangle 971"/>
          <p:cNvSpPr/>
          <p:nvPr/>
        </p:nvSpPr>
        <p:spPr>
          <a:xfrm rot="10800000">
            <a:off x="2131368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3" name="Rectangle 972"/>
          <p:cNvSpPr/>
          <p:nvPr/>
        </p:nvSpPr>
        <p:spPr>
          <a:xfrm rot="10800000">
            <a:off x="1835533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4" name="Rectangle 973"/>
          <p:cNvSpPr/>
          <p:nvPr/>
        </p:nvSpPr>
        <p:spPr>
          <a:xfrm>
            <a:off x="726152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5" name="Rectangle 974"/>
          <p:cNvSpPr/>
          <p:nvPr/>
        </p:nvSpPr>
        <p:spPr>
          <a:xfrm>
            <a:off x="1761577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6" name="Rectangle 975"/>
          <p:cNvSpPr/>
          <p:nvPr/>
        </p:nvSpPr>
        <p:spPr>
          <a:xfrm rot="10800000">
            <a:off x="1391778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7" name="Rectangle 976"/>
          <p:cNvSpPr/>
          <p:nvPr/>
        </p:nvSpPr>
        <p:spPr>
          <a:xfrm rot="10800000">
            <a:off x="1465742" y="42880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8" name="Rectangle 977"/>
          <p:cNvSpPr/>
          <p:nvPr/>
        </p:nvSpPr>
        <p:spPr>
          <a:xfrm rot="10800000">
            <a:off x="1613660" y="51755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79" name="Rectangle 978"/>
          <p:cNvSpPr/>
          <p:nvPr/>
        </p:nvSpPr>
        <p:spPr>
          <a:xfrm rot="10800000">
            <a:off x="1613660" y="45838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0" name="Rectangle 979"/>
          <p:cNvSpPr/>
          <p:nvPr/>
        </p:nvSpPr>
        <p:spPr>
          <a:xfrm rot="10800000">
            <a:off x="1391778" y="47318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1" name="Rectangle 980"/>
          <p:cNvSpPr/>
          <p:nvPr/>
        </p:nvSpPr>
        <p:spPr>
          <a:xfrm rot="10800000">
            <a:off x="1613660" y="42880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2" name="Rectangle 981"/>
          <p:cNvSpPr/>
          <p:nvPr/>
        </p:nvSpPr>
        <p:spPr>
          <a:xfrm rot="10800000">
            <a:off x="1687613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3" name="Rectangle 982"/>
          <p:cNvSpPr/>
          <p:nvPr/>
        </p:nvSpPr>
        <p:spPr>
          <a:xfrm rot="10800000">
            <a:off x="1613660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4" name="Rectangle 983"/>
          <p:cNvSpPr/>
          <p:nvPr/>
        </p:nvSpPr>
        <p:spPr>
          <a:xfrm rot="10800000">
            <a:off x="1465742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5" name="Rectangle 984"/>
          <p:cNvSpPr/>
          <p:nvPr/>
        </p:nvSpPr>
        <p:spPr>
          <a:xfrm rot="10800000">
            <a:off x="1539698" y="50276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6" name="Rectangle 985"/>
          <p:cNvSpPr/>
          <p:nvPr/>
        </p:nvSpPr>
        <p:spPr>
          <a:xfrm rot="10800000">
            <a:off x="2205330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7" name="Rectangle 986"/>
          <p:cNvSpPr/>
          <p:nvPr/>
        </p:nvSpPr>
        <p:spPr>
          <a:xfrm rot="10800000">
            <a:off x="2131366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8" name="Rectangle 987"/>
          <p:cNvSpPr/>
          <p:nvPr/>
        </p:nvSpPr>
        <p:spPr>
          <a:xfrm>
            <a:off x="2870963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89" name="Rectangle 988"/>
          <p:cNvSpPr/>
          <p:nvPr/>
        </p:nvSpPr>
        <p:spPr>
          <a:xfrm>
            <a:off x="3166799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90" name="Rectangle 989"/>
          <p:cNvSpPr/>
          <p:nvPr/>
        </p:nvSpPr>
        <p:spPr>
          <a:xfrm>
            <a:off x="3018881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6" name="Rectangle 1005"/>
          <p:cNvSpPr/>
          <p:nvPr/>
        </p:nvSpPr>
        <p:spPr>
          <a:xfrm>
            <a:off x="3610556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7" name="Rectangle 1006"/>
          <p:cNvSpPr/>
          <p:nvPr/>
        </p:nvSpPr>
        <p:spPr>
          <a:xfrm>
            <a:off x="3906390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8" name="Rectangle 1007"/>
          <p:cNvSpPr/>
          <p:nvPr/>
        </p:nvSpPr>
        <p:spPr>
          <a:xfrm>
            <a:off x="4054308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09" name="Rectangle 1008"/>
          <p:cNvSpPr/>
          <p:nvPr/>
        </p:nvSpPr>
        <p:spPr>
          <a:xfrm>
            <a:off x="4202225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0" name="Rectangle 1009"/>
          <p:cNvSpPr/>
          <p:nvPr/>
        </p:nvSpPr>
        <p:spPr>
          <a:xfrm>
            <a:off x="4941810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1" name="Rectangle 1010"/>
          <p:cNvSpPr/>
          <p:nvPr/>
        </p:nvSpPr>
        <p:spPr>
          <a:xfrm>
            <a:off x="4793893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2" name="Rectangle 1011"/>
          <p:cNvSpPr/>
          <p:nvPr/>
        </p:nvSpPr>
        <p:spPr>
          <a:xfrm>
            <a:off x="2723045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3" name="Rectangle 1012"/>
          <p:cNvSpPr/>
          <p:nvPr/>
        </p:nvSpPr>
        <p:spPr>
          <a:xfrm>
            <a:off x="5089728" y="2956798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4" name="Rectangle 1013"/>
          <p:cNvSpPr/>
          <p:nvPr/>
        </p:nvSpPr>
        <p:spPr>
          <a:xfrm rot="10800000">
            <a:off x="4793894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5" name="Rectangle 1014"/>
          <p:cNvSpPr/>
          <p:nvPr/>
        </p:nvSpPr>
        <p:spPr>
          <a:xfrm rot="10800000">
            <a:off x="4498063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6" name="Rectangle 1015"/>
          <p:cNvSpPr/>
          <p:nvPr/>
        </p:nvSpPr>
        <p:spPr>
          <a:xfrm rot="10800000">
            <a:off x="4350145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7" name="Rectangle 1016"/>
          <p:cNvSpPr/>
          <p:nvPr/>
        </p:nvSpPr>
        <p:spPr>
          <a:xfrm rot="10800000">
            <a:off x="4202227" y="50276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8" name="Rectangle 1017"/>
          <p:cNvSpPr/>
          <p:nvPr/>
        </p:nvSpPr>
        <p:spPr>
          <a:xfrm rot="10800000">
            <a:off x="3758474" y="50276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19" name="Rectangle 1018"/>
          <p:cNvSpPr/>
          <p:nvPr/>
        </p:nvSpPr>
        <p:spPr>
          <a:xfrm rot="10800000">
            <a:off x="3166796" y="50276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0" name="Rectangle 1019"/>
          <p:cNvSpPr/>
          <p:nvPr/>
        </p:nvSpPr>
        <p:spPr>
          <a:xfrm rot="10800000">
            <a:off x="3018878" y="50276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1" name="Rectangle 1020"/>
          <p:cNvSpPr/>
          <p:nvPr/>
        </p:nvSpPr>
        <p:spPr>
          <a:xfrm rot="10800000">
            <a:off x="2723041" y="502764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2" name="Rectangle 1021"/>
          <p:cNvSpPr/>
          <p:nvPr/>
        </p:nvSpPr>
        <p:spPr>
          <a:xfrm rot="10800000">
            <a:off x="5089731" y="5027645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3" name="Rectangle 1022"/>
          <p:cNvSpPr/>
          <p:nvPr/>
        </p:nvSpPr>
        <p:spPr>
          <a:xfrm>
            <a:off x="2944923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4" name="Rectangle 1023"/>
          <p:cNvSpPr/>
          <p:nvPr/>
        </p:nvSpPr>
        <p:spPr>
          <a:xfrm>
            <a:off x="3240759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5" name="Rectangle 1024"/>
          <p:cNvSpPr/>
          <p:nvPr/>
        </p:nvSpPr>
        <p:spPr>
          <a:xfrm>
            <a:off x="2870965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6" name="Rectangle 1025"/>
          <p:cNvSpPr/>
          <p:nvPr/>
        </p:nvSpPr>
        <p:spPr>
          <a:xfrm>
            <a:off x="3832435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7" name="Rectangle 1026"/>
          <p:cNvSpPr/>
          <p:nvPr/>
        </p:nvSpPr>
        <p:spPr>
          <a:xfrm>
            <a:off x="3684517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8" name="Rectangle 1027"/>
          <p:cNvSpPr/>
          <p:nvPr/>
        </p:nvSpPr>
        <p:spPr>
          <a:xfrm>
            <a:off x="3314719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29" name="Rectangle 1028"/>
          <p:cNvSpPr/>
          <p:nvPr/>
        </p:nvSpPr>
        <p:spPr>
          <a:xfrm>
            <a:off x="3610559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0" name="Rectangle 1029"/>
          <p:cNvSpPr/>
          <p:nvPr/>
        </p:nvSpPr>
        <p:spPr>
          <a:xfrm>
            <a:off x="4128269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1" name="Rectangle 1030"/>
          <p:cNvSpPr/>
          <p:nvPr/>
        </p:nvSpPr>
        <p:spPr>
          <a:xfrm>
            <a:off x="4424105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2" name="Rectangle 1031"/>
          <p:cNvSpPr/>
          <p:nvPr/>
        </p:nvSpPr>
        <p:spPr>
          <a:xfrm>
            <a:off x="4276187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3" name="Rectangle 1032"/>
          <p:cNvSpPr/>
          <p:nvPr/>
        </p:nvSpPr>
        <p:spPr>
          <a:xfrm>
            <a:off x="4054311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4" name="Rectangle 1033"/>
          <p:cNvSpPr/>
          <p:nvPr/>
        </p:nvSpPr>
        <p:spPr>
          <a:xfrm>
            <a:off x="4350146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5" name="Rectangle 1034"/>
          <p:cNvSpPr/>
          <p:nvPr/>
        </p:nvSpPr>
        <p:spPr>
          <a:xfrm>
            <a:off x="4202228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6" name="Rectangle 1035"/>
          <p:cNvSpPr/>
          <p:nvPr/>
        </p:nvSpPr>
        <p:spPr>
          <a:xfrm>
            <a:off x="4719941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7" name="Rectangle 1036"/>
          <p:cNvSpPr/>
          <p:nvPr/>
        </p:nvSpPr>
        <p:spPr>
          <a:xfrm>
            <a:off x="5015772" y="340055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8" name="Rectangle 1037"/>
          <p:cNvSpPr/>
          <p:nvPr/>
        </p:nvSpPr>
        <p:spPr>
          <a:xfrm>
            <a:off x="4498064" y="325263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39" name="Rectangle 1038"/>
          <p:cNvSpPr/>
          <p:nvPr/>
        </p:nvSpPr>
        <p:spPr>
          <a:xfrm>
            <a:off x="2723046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0" name="Rectangle 1039"/>
          <p:cNvSpPr/>
          <p:nvPr/>
        </p:nvSpPr>
        <p:spPr>
          <a:xfrm>
            <a:off x="5089731" y="3252634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1" name="Rectangle 1040"/>
          <p:cNvSpPr/>
          <p:nvPr/>
        </p:nvSpPr>
        <p:spPr>
          <a:xfrm>
            <a:off x="5163689" y="3400552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2" name="Rectangle 1041"/>
          <p:cNvSpPr/>
          <p:nvPr/>
        </p:nvSpPr>
        <p:spPr>
          <a:xfrm>
            <a:off x="2797006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3" name="Rectangle 1042"/>
          <p:cNvSpPr/>
          <p:nvPr/>
        </p:nvSpPr>
        <p:spPr>
          <a:xfrm>
            <a:off x="3092844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4" name="Rectangle 1043"/>
          <p:cNvSpPr/>
          <p:nvPr/>
        </p:nvSpPr>
        <p:spPr>
          <a:xfrm>
            <a:off x="3166799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5" name="Rectangle 1044"/>
          <p:cNvSpPr/>
          <p:nvPr/>
        </p:nvSpPr>
        <p:spPr>
          <a:xfrm>
            <a:off x="3018883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6" name="Rectangle 1045"/>
          <p:cNvSpPr/>
          <p:nvPr/>
        </p:nvSpPr>
        <p:spPr>
          <a:xfrm>
            <a:off x="3388680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7" name="Rectangle 1046"/>
          <p:cNvSpPr/>
          <p:nvPr/>
        </p:nvSpPr>
        <p:spPr>
          <a:xfrm>
            <a:off x="3536599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8" name="Rectangle 1047"/>
          <p:cNvSpPr/>
          <p:nvPr/>
        </p:nvSpPr>
        <p:spPr>
          <a:xfrm>
            <a:off x="3832434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49" name="Rectangle 1048"/>
          <p:cNvSpPr/>
          <p:nvPr/>
        </p:nvSpPr>
        <p:spPr>
          <a:xfrm>
            <a:off x="3314719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0" name="Rectangle 1049"/>
          <p:cNvSpPr/>
          <p:nvPr/>
        </p:nvSpPr>
        <p:spPr>
          <a:xfrm>
            <a:off x="3610557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1" name="Rectangle 1050"/>
          <p:cNvSpPr/>
          <p:nvPr/>
        </p:nvSpPr>
        <p:spPr>
          <a:xfrm>
            <a:off x="4128269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2" name="Rectangle 1051"/>
          <p:cNvSpPr/>
          <p:nvPr/>
        </p:nvSpPr>
        <p:spPr>
          <a:xfrm>
            <a:off x="4276186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3" name="Rectangle 1052"/>
          <p:cNvSpPr/>
          <p:nvPr/>
        </p:nvSpPr>
        <p:spPr>
          <a:xfrm>
            <a:off x="3906391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4" name="Rectangle 1053"/>
          <p:cNvSpPr/>
          <p:nvPr/>
        </p:nvSpPr>
        <p:spPr>
          <a:xfrm>
            <a:off x="4054309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5" name="Rectangle 1054"/>
          <p:cNvSpPr/>
          <p:nvPr/>
        </p:nvSpPr>
        <p:spPr>
          <a:xfrm>
            <a:off x="4202227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6" name="Rectangle 1055"/>
          <p:cNvSpPr/>
          <p:nvPr/>
        </p:nvSpPr>
        <p:spPr>
          <a:xfrm>
            <a:off x="4572022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7" name="Rectangle 1056"/>
          <p:cNvSpPr/>
          <p:nvPr/>
        </p:nvSpPr>
        <p:spPr>
          <a:xfrm>
            <a:off x="5015771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8" name="Rectangle 1057"/>
          <p:cNvSpPr/>
          <p:nvPr/>
        </p:nvSpPr>
        <p:spPr>
          <a:xfrm>
            <a:off x="4867854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59" name="Rectangle 1058"/>
          <p:cNvSpPr/>
          <p:nvPr/>
        </p:nvSpPr>
        <p:spPr>
          <a:xfrm>
            <a:off x="4498062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0" name="Rectangle 1059"/>
          <p:cNvSpPr/>
          <p:nvPr/>
        </p:nvSpPr>
        <p:spPr>
          <a:xfrm>
            <a:off x="4645980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1" name="Rectangle 1060"/>
          <p:cNvSpPr/>
          <p:nvPr/>
        </p:nvSpPr>
        <p:spPr>
          <a:xfrm>
            <a:off x="4941811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2" name="Rectangle 1061"/>
          <p:cNvSpPr/>
          <p:nvPr/>
        </p:nvSpPr>
        <p:spPr>
          <a:xfrm>
            <a:off x="4793894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3" name="Rectangle 1062"/>
          <p:cNvSpPr/>
          <p:nvPr/>
        </p:nvSpPr>
        <p:spPr>
          <a:xfrm>
            <a:off x="2723046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4" name="Rectangle 1063"/>
          <p:cNvSpPr/>
          <p:nvPr/>
        </p:nvSpPr>
        <p:spPr>
          <a:xfrm>
            <a:off x="5089729" y="3548470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5" name="Rectangle 1064"/>
          <p:cNvSpPr/>
          <p:nvPr/>
        </p:nvSpPr>
        <p:spPr>
          <a:xfrm>
            <a:off x="5163689" y="3696387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6" name="Rectangle 1065"/>
          <p:cNvSpPr/>
          <p:nvPr/>
        </p:nvSpPr>
        <p:spPr>
          <a:xfrm>
            <a:off x="2797006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7" name="Rectangle 1066"/>
          <p:cNvSpPr/>
          <p:nvPr/>
        </p:nvSpPr>
        <p:spPr>
          <a:xfrm rot="10800000">
            <a:off x="4867850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8" name="Rectangle 1067"/>
          <p:cNvSpPr/>
          <p:nvPr/>
        </p:nvSpPr>
        <p:spPr>
          <a:xfrm rot="10800000">
            <a:off x="4572017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69" name="Rectangle 1068"/>
          <p:cNvSpPr/>
          <p:nvPr/>
        </p:nvSpPr>
        <p:spPr>
          <a:xfrm rot="10800000">
            <a:off x="4719935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0" name="Rectangle 1069"/>
          <p:cNvSpPr/>
          <p:nvPr/>
        </p:nvSpPr>
        <p:spPr>
          <a:xfrm rot="10800000">
            <a:off x="4276182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1" name="Rectangle 1070"/>
          <p:cNvSpPr/>
          <p:nvPr/>
        </p:nvSpPr>
        <p:spPr>
          <a:xfrm rot="10800000">
            <a:off x="4128269" y="51755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2" name="Rectangle 1071"/>
          <p:cNvSpPr/>
          <p:nvPr/>
        </p:nvSpPr>
        <p:spPr>
          <a:xfrm rot="10800000">
            <a:off x="3832434" y="51755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3" name="Rectangle 1072"/>
          <p:cNvSpPr/>
          <p:nvPr/>
        </p:nvSpPr>
        <p:spPr>
          <a:xfrm rot="10800000">
            <a:off x="3684517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4" name="Rectangle 1073"/>
          <p:cNvSpPr/>
          <p:nvPr/>
        </p:nvSpPr>
        <p:spPr>
          <a:xfrm rot="10800000">
            <a:off x="3536598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5" name="Rectangle 1074"/>
          <p:cNvSpPr/>
          <p:nvPr/>
        </p:nvSpPr>
        <p:spPr>
          <a:xfrm rot="10800000">
            <a:off x="2797004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6" name="Rectangle 1075"/>
          <p:cNvSpPr/>
          <p:nvPr/>
        </p:nvSpPr>
        <p:spPr>
          <a:xfrm rot="10800000">
            <a:off x="2944922" y="517556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7" name="Rectangle 1076"/>
          <p:cNvSpPr/>
          <p:nvPr/>
        </p:nvSpPr>
        <p:spPr>
          <a:xfrm rot="10800000">
            <a:off x="5163686" y="5175563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8" name="Rectangle 1077"/>
          <p:cNvSpPr/>
          <p:nvPr/>
        </p:nvSpPr>
        <p:spPr>
          <a:xfrm>
            <a:off x="2944923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79" name="Rectangle 1078"/>
          <p:cNvSpPr/>
          <p:nvPr/>
        </p:nvSpPr>
        <p:spPr>
          <a:xfrm>
            <a:off x="3240758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0" name="Rectangle 1079"/>
          <p:cNvSpPr/>
          <p:nvPr/>
        </p:nvSpPr>
        <p:spPr>
          <a:xfrm>
            <a:off x="3092839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1" name="Rectangle 1080"/>
          <p:cNvSpPr/>
          <p:nvPr/>
        </p:nvSpPr>
        <p:spPr>
          <a:xfrm>
            <a:off x="3388679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2" name="Rectangle 1081"/>
          <p:cNvSpPr/>
          <p:nvPr/>
        </p:nvSpPr>
        <p:spPr>
          <a:xfrm>
            <a:off x="3536598" y="3104716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3" name="Rectangle 1082"/>
          <p:cNvSpPr/>
          <p:nvPr/>
        </p:nvSpPr>
        <p:spPr>
          <a:xfrm>
            <a:off x="3684516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4" name="Rectangle 1083"/>
          <p:cNvSpPr/>
          <p:nvPr/>
        </p:nvSpPr>
        <p:spPr>
          <a:xfrm>
            <a:off x="3980351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5" name="Rectangle 1084"/>
          <p:cNvSpPr/>
          <p:nvPr/>
        </p:nvSpPr>
        <p:spPr>
          <a:xfrm>
            <a:off x="4128268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6" name="Rectangle 1085"/>
          <p:cNvSpPr/>
          <p:nvPr/>
        </p:nvSpPr>
        <p:spPr>
          <a:xfrm>
            <a:off x="4276186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7" name="Rectangle 1086"/>
          <p:cNvSpPr/>
          <p:nvPr/>
        </p:nvSpPr>
        <p:spPr>
          <a:xfrm>
            <a:off x="4572022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8" name="Rectangle 1087"/>
          <p:cNvSpPr/>
          <p:nvPr/>
        </p:nvSpPr>
        <p:spPr>
          <a:xfrm>
            <a:off x="4719940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89" name="Rectangle 1088"/>
          <p:cNvSpPr/>
          <p:nvPr/>
        </p:nvSpPr>
        <p:spPr>
          <a:xfrm>
            <a:off x="5015771" y="3104717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0" name="Rectangle 1089"/>
          <p:cNvSpPr/>
          <p:nvPr/>
        </p:nvSpPr>
        <p:spPr>
          <a:xfrm>
            <a:off x="4867855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1" name="Rectangle 1090"/>
          <p:cNvSpPr/>
          <p:nvPr/>
        </p:nvSpPr>
        <p:spPr>
          <a:xfrm>
            <a:off x="5163689" y="310471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2" name="Rectangle 1091"/>
          <p:cNvSpPr/>
          <p:nvPr/>
        </p:nvSpPr>
        <p:spPr>
          <a:xfrm>
            <a:off x="2797006" y="3104716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3" name="Rectangle 1092"/>
          <p:cNvSpPr/>
          <p:nvPr/>
        </p:nvSpPr>
        <p:spPr>
          <a:xfrm rot="10800000">
            <a:off x="4867854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4" name="Rectangle 1093"/>
          <p:cNvSpPr/>
          <p:nvPr/>
        </p:nvSpPr>
        <p:spPr>
          <a:xfrm rot="10800000">
            <a:off x="4424105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5" name="Rectangle 1094"/>
          <p:cNvSpPr/>
          <p:nvPr/>
        </p:nvSpPr>
        <p:spPr>
          <a:xfrm rot="10800000">
            <a:off x="4128269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6" name="Rectangle 1095"/>
          <p:cNvSpPr/>
          <p:nvPr/>
        </p:nvSpPr>
        <p:spPr>
          <a:xfrm rot="10800000">
            <a:off x="3684517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7" name="Rectangle 1096"/>
          <p:cNvSpPr/>
          <p:nvPr/>
        </p:nvSpPr>
        <p:spPr>
          <a:xfrm rot="10800000">
            <a:off x="3388679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8" name="Rectangle 1097"/>
          <p:cNvSpPr/>
          <p:nvPr/>
        </p:nvSpPr>
        <p:spPr>
          <a:xfrm rot="10800000">
            <a:off x="3240759" y="487972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099" name="Rectangle 1098"/>
          <p:cNvSpPr/>
          <p:nvPr/>
        </p:nvSpPr>
        <p:spPr>
          <a:xfrm rot="10800000">
            <a:off x="3092842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0" name="Rectangle 1099"/>
          <p:cNvSpPr/>
          <p:nvPr/>
        </p:nvSpPr>
        <p:spPr>
          <a:xfrm rot="10800000">
            <a:off x="2944922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1" name="Rectangle 1100"/>
          <p:cNvSpPr/>
          <p:nvPr/>
        </p:nvSpPr>
        <p:spPr>
          <a:xfrm rot="10800000">
            <a:off x="5015772" y="48797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2" name="Rectangle 1101"/>
          <p:cNvSpPr/>
          <p:nvPr/>
        </p:nvSpPr>
        <p:spPr>
          <a:xfrm rot="10800000">
            <a:off x="5163691" y="4879728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3" name="Rectangle 1102"/>
          <p:cNvSpPr/>
          <p:nvPr/>
        </p:nvSpPr>
        <p:spPr>
          <a:xfrm rot="10800000">
            <a:off x="4793894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4" name="Rectangle 1103"/>
          <p:cNvSpPr/>
          <p:nvPr/>
        </p:nvSpPr>
        <p:spPr>
          <a:xfrm rot="10800000">
            <a:off x="4498059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5" name="Rectangle 1104"/>
          <p:cNvSpPr/>
          <p:nvPr/>
        </p:nvSpPr>
        <p:spPr>
          <a:xfrm rot="10800000">
            <a:off x="3906389" y="47318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6" name="Rectangle 1105"/>
          <p:cNvSpPr/>
          <p:nvPr/>
        </p:nvSpPr>
        <p:spPr>
          <a:xfrm rot="10800000">
            <a:off x="4054306" y="47318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7" name="Rectangle 1106"/>
          <p:cNvSpPr/>
          <p:nvPr/>
        </p:nvSpPr>
        <p:spPr>
          <a:xfrm rot="10800000">
            <a:off x="3610552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8" name="Rectangle 1107"/>
          <p:cNvSpPr/>
          <p:nvPr/>
        </p:nvSpPr>
        <p:spPr>
          <a:xfrm rot="10800000">
            <a:off x="3314715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09" name="Rectangle 1108"/>
          <p:cNvSpPr/>
          <p:nvPr/>
        </p:nvSpPr>
        <p:spPr>
          <a:xfrm rot="10800000">
            <a:off x="3462634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0" name="Rectangle 1109"/>
          <p:cNvSpPr/>
          <p:nvPr/>
        </p:nvSpPr>
        <p:spPr>
          <a:xfrm rot="10800000">
            <a:off x="3166796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1" name="Rectangle 1110"/>
          <p:cNvSpPr/>
          <p:nvPr/>
        </p:nvSpPr>
        <p:spPr>
          <a:xfrm rot="10800000">
            <a:off x="3018878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2" name="Rectangle 1111"/>
          <p:cNvSpPr/>
          <p:nvPr/>
        </p:nvSpPr>
        <p:spPr>
          <a:xfrm rot="10800000">
            <a:off x="2723041" y="473181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3" name="Rectangle 1112"/>
          <p:cNvSpPr/>
          <p:nvPr/>
        </p:nvSpPr>
        <p:spPr>
          <a:xfrm rot="10800000">
            <a:off x="5089726" y="4731810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4" name="Rectangle 1113"/>
          <p:cNvSpPr/>
          <p:nvPr/>
        </p:nvSpPr>
        <p:spPr>
          <a:xfrm rot="10800000">
            <a:off x="4941809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5" name="Rectangle 1114"/>
          <p:cNvSpPr/>
          <p:nvPr/>
        </p:nvSpPr>
        <p:spPr>
          <a:xfrm rot="10800000">
            <a:off x="4572022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6" name="Rectangle 1115"/>
          <p:cNvSpPr/>
          <p:nvPr/>
        </p:nvSpPr>
        <p:spPr>
          <a:xfrm rot="10800000">
            <a:off x="4719940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7" name="Rectangle 1116"/>
          <p:cNvSpPr/>
          <p:nvPr/>
        </p:nvSpPr>
        <p:spPr>
          <a:xfrm rot="10800000">
            <a:off x="4424105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8" name="Rectangle 1117"/>
          <p:cNvSpPr/>
          <p:nvPr/>
        </p:nvSpPr>
        <p:spPr>
          <a:xfrm rot="10800000">
            <a:off x="4128269" y="458389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19" name="Rectangle 1118"/>
          <p:cNvSpPr/>
          <p:nvPr/>
        </p:nvSpPr>
        <p:spPr>
          <a:xfrm rot="10800000">
            <a:off x="3832434" y="458389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0" name="Rectangle 1119"/>
          <p:cNvSpPr/>
          <p:nvPr/>
        </p:nvSpPr>
        <p:spPr>
          <a:xfrm rot="10800000">
            <a:off x="3684517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1" name="Rectangle 1120"/>
          <p:cNvSpPr/>
          <p:nvPr/>
        </p:nvSpPr>
        <p:spPr>
          <a:xfrm rot="10800000">
            <a:off x="3536598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2" name="Rectangle 1121"/>
          <p:cNvSpPr/>
          <p:nvPr/>
        </p:nvSpPr>
        <p:spPr>
          <a:xfrm rot="10800000">
            <a:off x="3240759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3" name="Rectangle 1122"/>
          <p:cNvSpPr/>
          <p:nvPr/>
        </p:nvSpPr>
        <p:spPr>
          <a:xfrm rot="10800000">
            <a:off x="3092842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4" name="Rectangle 1123"/>
          <p:cNvSpPr/>
          <p:nvPr/>
        </p:nvSpPr>
        <p:spPr>
          <a:xfrm rot="10800000">
            <a:off x="2797004" y="458389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5" name="Rectangle 1124"/>
          <p:cNvSpPr/>
          <p:nvPr/>
        </p:nvSpPr>
        <p:spPr>
          <a:xfrm rot="10800000">
            <a:off x="5163691" y="458389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6" name="Rectangle 1125"/>
          <p:cNvSpPr/>
          <p:nvPr/>
        </p:nvSpPr>
        <p:spPr>
          <a:xfrm rot="10800000">
            <a:off x="4645976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7" name="Rectangle 1126"/>
          <p:cNvSpPr/>
          <p:nvPr/>
        </p:nvSpPr>
        <p:spPr>
          <a:xfrm rot="10800000">
            <a:off x="4350141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8" name="Rectangle 1127"/>
          <p:cNvSpPr/>
          <p:nvPr/>
        </p:nvSpPr>
        <p:spPr>
          <a:xfrm rot="10800000">
            <a:off x="4202223" y="443597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29" name="Rectangle 1128"/>
          <p:cNvSpPr/>
          <p:nvPr/>
        </p:nvSpPr>
        <p:spPr>
          <a:xfrm rot="10800000">
            <a:off x="3906388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0" name="Rectangle 1129"/>
          <p:cNvSpPr/>
          <p:nvPr/>
        </p:nvSpPr>
        <p:spPr>
          <a:xfrm rot="10800000">
            <a:off x="3610552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1" name="Rectangle 1130"/>
          <p:cNvSpPr/>
          <p:nvPr/>
        </p:nvSpPr>
        <p:spPr>
          <a:xfrm rot="10800000">
            <a:off x="3462634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2" name="Rectangle 1131"/>
          <p:cNvSpPr/>
          <p:nvPr/>
        </p:nvSpPr>
        <p:spPr>
          <a:xfrm rot="10800000">
            <a:off x="3166796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3" name="Rectangle 1132"/>
          <p:cNvSpPr/>
          <p:nvPr/>
        </p:nvSpPr>
        <p:spPr>
          <a:xfrm rot="10800000">
            <a:off x="2723041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4" name="Rectangle 1133"/>
          <p:cNvSpPr/>
          <p:nvPr/>
        </p:nvSpPr>
        <p:spPr>
          <a:xfrm rot="10800000">
            <a:off x="2870961" y="443597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5" name="Rectangle 1134"/>
          <p:cNvSpPr/>
          <p:nvPr/>
        </p:nvSpPr>
        <p:spPr>
          <a:xfrm rot="10800000">
            <a:off x="5089726" y="4435975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6" name="Rectangle 1135"/>
          <p:cNvSpPr/>
          <p:nvPr/>
        </p:nvSpPr>
        <p:spPr>
          <a:xfrm rot="10800000">
            <a:off x="4941809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7" name="Rectangle 1136"/>
          <p:cNvSpPr/>
          <p:nvPr/>
        </p:nvSpPr>
        <p:spPr>
          <a:xfrm>
            <a:off x="2944923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8" name="Rectangle 1137"/>
          <p:cNvSpPr/>
          <p:nvPr/>
        </p:nvSpPr>
        <p:spPr>
          <a:xfrm>
            <a:off x="3018882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39" name="Rectangle 1138"/>
          <p:cNvSpPr/>
          <p:nvPr/>
        </p:nvSpPr>
        <p:spPr>
          <a:xfrm>
            <a:off x="3388680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0" name="Rectangle 1139"/>
          <p:cNvSpPr/>
          <p:nvPr/>
        </p:nvSpPr>
        <p:spPr>
          <a:xfrm>
            <a:off x="3832434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1" name="Rectangle 1140"/>
          <p:cNvSpPr/>
          <p:nvPr/>
        </p:nvSpPr>
        <p:spPr>
          <a:xfrm>
            <a:off x="3684517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2" name="Rectangle 1141"/>
          <p:cNvSpPr/>
          <p:nvPr/>
        </p:nvSpPr>
        <p:spPr>
          <a:xfrm>
            <a:off x="3314718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3" name="Rectangle 1142"/>
          <p:cNvSpPr/>
          <p:nvPr/>
        </p:nvSpPr>
        <p:spPr>
          <a:xfrm>
            <a:off x="3462637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4" name="Rectangle 1143"/>
          <p:cNvSpPr/>
          <p:nvPr/>
        </p:nvSpPr>
        <p:spPr>
          <a:xfrm>
            <a:off x="3610556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5" name="Rectangle 1144"/>
          <p:cNvSpPr/>
          <p:nvPr/>
        </p:nvSpPr>
        <p:spPr>
          <a:xfrm>
            <a:off x="3980352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6" name="Rectangle 1145"/>
          <p:cNvSpPr/>
          <p:nvPr/>
        </p:nvSpPr>
        <p:spPr>
          <a:xfrm>
            <a:off x="4424105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7" name="Rectangle 1146"/>
          <p:cNvSpPr/>
          <p:nvPr/>
        </p:nvSpPr>
        <p:spPr>
          <a:xfrm>
            <a:off x="4054309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8" name="Rectangle 1147"/>
          <p:cNvSpPr/>
          <p:nvPr/>
        </p:nvSpPr>
        <p:spPr>
          <a:xfrm>
            <a:off x="4350144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49" name="Rectangle 1148"/>
          <p:cNvSpPr/>
          <p:nvPr/>
        </p:nvSpPr>
        <p:spPr>
          <a:xfrm>
            <a:off x="4202227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0" name="Rectangle 1149"/>
          <p:cNvSpPr/>
          <p:nvPr/>
        </p:nvSpPr>
        <p:spPr>
          <a:xfrm>
            <a:off x="4572023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1" name="Rectangle 1150"/>
          <p:cNvSpPr/>
          <p:nvPr/>
        </p:nvSpPr>
        <p:spPr>
          <a:xfrm>
            <a:off x="4719941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2" name="Rectangle 1151"/>
          <p:cNvSpPr/>
          <p:nvPr/>
        </p:nvSpPr>
        <p:spPr>
          <a:xfrm>
            <a:off x="5015772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3" name="Rectangle 1152"/>
          <p:cNvSpPr/>
          <p:nvPr/>
        </p:nvSpPr>
        <p:spPr>
          <a:xfrm>
            <a:off x="4867856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4" name="Rectangle 1153"/>
          <p:cNvSpPr/>
          <p:nvPr/>
        </p:nvSpPr>
        <p:spPr>
          <a:xfrm>
            <a:off x="4498062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5" name="Rectangle 1154"/>
          <p:cNvSpPr/>
          <p:nvPr/>
        </p:nvSpPr>
        <p:spPr>
          <a:xfrm>
            <a:off x="4941811" y="384430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6" name="Rectangle 1155"/>
          <p:cNvSpPr/>
          <p:nvPr/>
        </p:nvSpPr>
        <p:spPr>
          <a:xfrm>
            <a:off x="4793894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7" name="Rectangle 1156"/>
          <p:cNvSpPr/>
          <p:nvPr/>
        </p:nvSpPr>
        <p:spPr>
          <a:xfrm>
            <a:off x="2723045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8" name="Rectangle 1157"/>
          <p:cNvSpPr/>
          <p:nvPr/>
        </p:nvSpPr>
        <p:spPr>
          <a:xfrm>
            <a:off x="5089729" y="3844305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59" name="Rectangle 1158"/>
          <p:cNvSpPr/>
          <p:nvPr/>
        </p:nvSpPr>
        <p:spPr>
          <a:xfrm>
            <a:off x="5163689" y="3992222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0" name="Rectangle 1159"/>
          <p:cNvSpPr/>
          <p:nvPr/>
        </p:nvSpPr>
        <p:spPr>
          <a:xfrm rot="10800000">
            <a:off x="4719940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1" name="Rectangle 1160"/>
          <p:cNvSpPr/>
          <p:nvPr/>
        </p:nvSpPr>
        <p:spPr>
          <a:xfrm rot="10800000">
            <a:off x="4424105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2" name="Rectangle 1161"/>
          <p:cNvSpPr/>
          <p:nvPr/>
        </p:nvSpPr>
        <p:spPr>
          <a:xfrm rot="10800000">
            <a:off x="4276187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3" name="Rectangle 1162"/>
          <p:cNvSpPr/>
          <p:nvPr/>
        </p:nvSpPr>
        <p:spPr>
          <a:xfrm rot="10800000">
            <a:off x="4128269" y="428805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4" name="Rectangle 1163"/>
          <p:cNvSpPr/>
          <p:nvPr/>
        </p:nvSpPr>
        <p:spPr>
          <a:xfrm rot="10800000">
            <a:off x="3684517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5" name="Rectangle 1164"/>
          <p:cNvSpPr/>
          <p:nvPr/>
        </p:nvSpPr>
        <p:spPr>
          <a:xfrm rot="10800000">
            <a:off x="3388679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6" name="Rectangle 1165"/>
          <p:cNvSpPr/>
          <p:nvPr/>
        </p:nvSpPr>
        <p:spPr>
          <a:xfrm rot="10800000">
            <a:off x="3536598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7" name="Rectangle 1166"/>
          <p:cNvSpPr/>
          <p:nvPr/>
        </p:nvSpPr>
        <p:spPr>
          <a:xfrm rot="10800000">
            <a:off x="2797004" y="428805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9" name="Rectangle 1168"/>
          <p:cNvSpPr/>
          <p:nvPr/>
        </p:nvSpPr>
        <p:spPr>
          <a:xfrm rot="10800000">
            <a:off x="5163691" y="4288057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0" name="Rectangle 1169"/>
          <p:cNvSpPr/>
          <p:nvPr/>
        </p:nvSpPr>
        <p:spPr>
          <a:xfrm rot="10800000">
            <a:off x="4793894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1" name="Rectangle 1170"/>
          <p:cNvSpPr/>
          <p:nvPr/>
        </p:nvSpPr>
        <p:spPr>
          <a:xfrm rot="10800000">
            <a:off x="4645979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2" name="Rectangle 1171"/>
          <p:cNvSpPr/>
          <p:nvPr/>
        </p:nvSpPr>
        <p:spPr>
          <a:xfrm rot="10800000">
            <a:off x="4350142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3" name="Rectangle 1172"/>
          <p:cNvSpPr/>
          <p:nvPr/>
        </p:nvSpPr>
        <p:spPr>
          <a:xfrm rot="10800000">
            <a:off x="3906389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4" name="Rectangle 1173"/>
          <p:cNvSpPr/>
          <p:nvPr/>
        </p:nvSpPr>
        <p:spPr>
          <a:xfrm rot="10800000">
            <a:off x="4054307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5" name="Rectangle 1174"/>
          <p:cNvSpPr/>
          <p:nvPr/>
        </p:nvSpPr>
        <p:spPr>
          <a:xfrm rot="10800000">
            <a:off x="3758470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6" name="Rectangle 1175"/>
          <p:cNvSpPr/>
          <p:nvPr/>
        </p:nvSpPr>
        <p:spPr>
          <a:xfrm rot="10800000">
            <a:off x="3610553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7" name="Rectangle 1176"/>
          <p:cNvSpPr/>
          <p:nvPr/>
        </p:nvSpPr>
        <p:spPr>
          <a:xfrm rot="10800000">
            <a:off x="3314717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8" name="Rectangle 1177"/>
          <p:cNvSpPr/>
          <p:nvPr/>
        </p:nvSpPr>
        <p:spPr>
          <a:xfrm rot="10800000">
            <a:off x="3462636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79" name="Rectangle 1178"/>
          <p:cNvSpPr/>
          <p:nvPr/>
        </p:nvSpPr>
        <p:spPr>
          <a:xfrm rot="10800000">
            <a:off x="3166798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0" name="Rectangle 1179"/>
          <p:cNvSpPr/>
          <p:nvPr/>
        </p:nvSpPr>
        <p:spPr>
          <a:xfrm rot="10800000">
            <a:off x="3018880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1" name="Rectangle 1180"/>
          <p:cNvSpPr/>
          <p:nvPr/>
        </p:nvSpPr>
        <p:spPr>
          <a:xfrm rot="10800000">
            <a:off x="2723043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2" name="Rectangle 1181"/>
          <p:cNvSpPr/>
          <p:nvPr/>
        </p:nvSpPr>
        <p:spPr>
          <a:xfrm rot="10800000">
            <a:off x="2870962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3" name="Rectangle 1182"/>
          <p:cNvSpPr/>
          <p:nvPr/>
        </p:nvSpPr>
        <p:spPr>
          <a:xfrm rot="10800000">
            <a:off x="5089729" y="4140139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4" name="Rectangle 1183"/>
          <p:cNvSpPr/>
          <p:nvPr/>
        </p:nvSpPr>
        <p:spPr>
          <a:xfrm rot="10800000">
            <a:off x="3092842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5" name="Rectangle 1184"/>
          <p:cNvSpPr/>
          <p:nvPr/>
        </p:nvSpPr>
        <p:spPr>
          <a:xfrm rot="10800000">
            <a:off x="3240759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6" name="Rectangle 1185"/>
          <p:cNvSpPr/>
          <p:nvPr/>
        </p:nvSpPr>
        <p:spPr>
          <a:xfrm rot="10800000">
            <a:off x="3018878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7" name="Rectangle 1186"/>
          <p:cNvSpPr/>
          <p:nvPr/>
        </p:nvSpPr>
        <p:spPr>
          <a:xfrm rot="10800000">
            <a:off x="2944922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8" name="Rectangle 1187"/>
          <p:cNvSpPr/>
          <p:nvPr/>
        </p:nvSpPr>
        <p:spPr>
          <a:xfrm rot="10800000">
            <a:off x="3314715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89" name="Rectangle 1188"/>
          <p:cNvSpPr/>
          <p:nvPr/>
        </p:nvSpPr>
        <p:spPr>
          <a:xfrm rot="10800000">
            <a:off x="3388679" y="458389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0" name="Rectangle 1189"/>
          <p:cNvSpPr/>
          <p:nvPr/>
        </p:nvSpPr>
        <p:spPr>
          <a:xfrm rot="10800000">
            <a:off x="2870961" y="473181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1" name="Rectangle 1190"/>
          <p:cNvSpPr/>
          <p:nvPr/>
        </p:nvSpPr>
        <p:spPr>
          <a:xfrm rot="10800000">
            <a:off x="2797004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2" name="Rectangle 1191"/>
          <p:cNvSpPr/>
          <p:nvPr/>
        </p:nvSpPr>
        <p:spPr>
          <a:xfrm rot="10800000">
            <a:off x="2870961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3" name="Rectangle 1192"/>
          <p:cNvSpPr/>
          <p:nvPr/>
        </p:nvSpPr>
        <p:spPr>
          <a:xfrm>
            <a:off x="4645982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4" name="Rectangle 1193"/>
          <p:cNvSpPr/>
          <p:nvPr/>
        </p:nvSpPr>
        <p:spPr>
          <a:xfrm>
            <a:off x="4941813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5" name="Rectangle 1194"/>
          <p:cNvSpPr/>
          <p:nvPr/>
        </p:nvSpPr>
        <p:spPr>
          <a:xfrm>
            <a:off x="4793897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6" name="Rectangle 1195"/>
          <p:cNvSpPr/>
          <p:nvPr/>
        </p:nvSpPr>
        <p:spPr>
          <a:xfrm>
            <a:off x="4572023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7" name="Rectangle 1196"/>
          <p:cNvSpPr/>
          <p:nvPr/>
        </p:nvSpPr>
        <p:spPr>
          <a:xfrm>
            <a:off x="4867856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8" name="Rectangle 1197"/>
          <p:cNvSpPr/>
          <p:nvPr/>
        </p:nvSpPr>
        <p:spPr>
          <a:xfrm>
            <a:off x="4350144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99" name="Rectangle 1198"/>
          <p:cNvSpPr/>
          <p:nvPr/>
        </p:nvSpPr>
        <p:spPr>
          <a:xfrm>
            <a:off x="4424104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0" name="Rectangle 1199"/>
          <p:cNvSpPr/>
          <p:nvPr/>
        </p:nvSpPr>
        <p:spPr>
          <a:xfrm>
            <a:off x="3462637" y="2956798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1" name="Rectangle 1200"/>
          <p:cNvSpPr/>
          <p:nvPr/>
        </p:nvSpPr>
        <p:spPr>
          <a:xfrm>
            <a:off x="3314718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2" name="Rectangle 1201"/>
          <p:cNvSpPr/>
          <p:nvPr/>
        </p:nvSpPr>
        <p:spPr>
          <a:xfrm rot="10800000">
            <a:off x="3314715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3" name="Rectangle 1202"/>
          <p:cNvSpPr/>
          <p:nvPr/>
        </p:nvSpPr>
        <p:spPr>
          <a:xfrm rot="10800000">
            <a:off x="3536598" y="487972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4" name="Rectangle 1203"/>
          <p:cNvSpPr/>
          <p:nvPr/>
        </p:nvSpPr>
        <p:spPr>
          <a:xfrm rot="10800000">
            <a:off x="3240759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5" name="Rectangle 1204"/>
          <p:cNvSpPr/>
          <p:nvPr/>
        </p:nvSpPr>
        <p:spPr>
          <a:xfrm rot="10800000">
            <a:off x="3462634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6" name="Rectangle 1205"/>
          <p:cNvSpPr/>
          <p:nvPr/>
        </p:nvSpPr>
        <p:spPr>
          <a:xfrm rot="10800000">
            <a:off x="3610552" y="502764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7" name="Rectangle 1206"/>
          <p:cNvSpPr/>
          <p:nvPr/>
        </p:nvSpPr>
        <p:spPr>
          <a:xfrm rot="10800000">
            <a:off x="3388679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8" name="Rectangle 1207"/>
          <p:cNvSpPr/>
          <p:nvPr/>
        </p:nvSpPr>
        <p:spPr>
          <a:xfrm>
            <a:off x="4498061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09" name="Rectangle 1208"/>
          <p:cNvSpPr/>
          <p:nvPr/>
        </p:nvSpPr>
        <p:spPr>
          <a:xfrm>
            <a:off x="4424103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0" name="Rectangle 1209"/>
          <p:cNvSpPr/>
          <p:nvPr/>
        </p:nvSpPr>
        <p:spPr>
          <a:xfrm>
            <a:off x="4719940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1" name="Rectangle 1210"/>
          <p:cNvSpPr/>
          <p:nvPr/>
        </p:nvSpPr>
        <p:spPr>
          <a:xfrm>
            <a:off x="4645980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2" name="Rectangle 1211"/>
          <p:cNvSpPr/>
          <p:nvPr/>
        </p:nvSpPr>
        <p:spPr>
          <a:xfrm rot="10800000">
            <a:off x="4424099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3" name="Rectangle 1212"/>
          <p:cNvSpPr/>
          <p:nvPr/>
        </p:nvSpPr>
        <p:spPr>
          <a:xfrm rot="10800000">
            <a:off x="4867854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4" name="Rectangle 1213"/>
          <p:cNvSpPr/>
          <p:nvPr/>
        </p:nvSpPr>
        <p:spPr>
          <a:xfrm rot="10800000">
            <a:off x="4793894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5" name="Rectangle 1214"/>
          <p:cNvSpPr/>
          <p:nvPr/>
        </p:nvSpPr>
        <p:spPr>
          <a:xfrm>
            <a:off x="2870965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6" name="Rectangle 1215"/>
          <p:cNvSpPr/>
          <p:nvPr/>
        </p:nvSpPr>
        <p:spPr>
          <a:xfrm>
            <a:off x="2944923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7" name="Rectangle 1216"/>
          <p:cNvSpPr/>
          <p:nvPr/>
        </p:nvSpPr>
        <p:spPr>
          <a:xfrm>
            <a:off x="2870964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8" name="Rectangle 1217"/>
          <p:cNvSpPr/>
          <p:nvPr/>
        </p:nvSpPr>
        <p:spPr>
          <a:xfrm>
            <a:off x="2797006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19" name="Rectangle 1218"/>
          <p:cNvSpPr/>
          <p:nvPr/>
        </p:nvSpPr>
        <p:spPr>
          <a:xfrm rot="10800000">
            <a:off x="4941811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0" name="Rectangle 1219"/>
          <p:cNvSpPr/>
          <p:nvPr/>
        </p:nvSpPr>
        <p:spPr>
          <a:xfrm rot="10800000">
            <a:off x="5015772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1" name="Rectangle 1220"/>
          <p:cNvSpPr/>
          <p:nvPr/>
        </p:nvSpPr>
        <p:spPr>
          <a:xfrm rot="10800000">
            <a:off x="4867854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2" name="Rectangle 1221"/>
          <p:cNvSpPr/>
          <p:nvPr/>
        </p:nvSpPr>
        <p:spPr>
          <a:xfrm rot="10800000">
            <a:off x="5015774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3" name="Rectangle 1222"/>
          <p:cNvSpPr/>
          <p:nvPr/>
        </p:nvSpPr>
        <p:spPr>
          <a:xfrm rot="10800000">
            <a:off x="4941812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4" name="Rectangle 1223"/>
          <p:cNvSpPr/>
          <p:nvPr/>
        </p:nvSpPr>
        <p:spPr>
          <a:xfrm rot="10800000">
            <a:off x="5015767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5" name="Rectangle 1224"/>
          <p:cNvSpPr/>
          <p:nvPr/>
        </p:nvSpPr>
        <p:spPr>
          <a:xfrm rot="10800000">
            <a:off x="4645977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6" name="Rectangle 1225"/>
          <p:cNvSpPr/>
          <p:nvPr/>
        </p:nvSpPr>
        <p:spPr>
          <a:xfrm rot="10800000">
            <a:off x="4572022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7" name="Rectangle 1226"/>
          <p:cNvSpPr/>
          <p:nvPr/>
        </p:nvSpPr>
        <p:spPr>
          <a:xfrm rot="10800000">
            <a:off x="4719940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8" name="Rectangle 1227"/>
          <p:cNvSpPr/>
          <p:nvPr/>
        </p:nvSpPr>
        <p:spPr>
          <a:xfrm rot="10800000">
            <a:off x="4645980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29" name="Rectangle 1228"/>
          <p:cNvSpPr/>
          <p:nvPr/>
        </p:nvSpPr>
        <p:spPr>
          <a:xfrm rot="10800000">
            <a:off x="4276187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0" name="Rectangle 1229"/>
          <p:cNvSpPr/>
          <p:nvPr/>
        </p:nvSpPr>
        <p:spPr>
          <a:xfrm rot="10800000">
            <a:off x="4350142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1" name="Rectangle 1230"/>
          <p:cNvSpPr/>
          <p:nvPr/>
        </p:nvSpPr>
        <p:spPr>
          <a:xfrm rot="10800000">
            <a:off x="4202224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2" name="Rectangle 1231"/>
          <p:cNvSpPr/>
          <p:nvPr/>
        </p:nvSpPr>
        <p:spPr>
          <a:xfrm rot="10800000">
            <a:off x="4276187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3" name="Rectangle 1232"/>
          <p:cNvSpPr/>
          <p:nvPr/>
        </p:nvSpPr>
        <p:spPr>
          <a:xfrm rot="10800000">
            <a:off x="4054310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5" name="Rectangle 1234"/>
          <p:cNvSpPr/>
          <p:nvPr/>
        </p:nvSpPr>
        <p:spPr>
          <a:xfrm rot="10800000">
            <a:off x="3092842" y="517556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6" name="Rectangle 1235"/>
          <p:cNvSpPr/>
          <p:nvPr/>
        </p:nvSpPr>
        <p:spPr>
          <a:xfrm>
            <a:off x="375847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7" name="Rectangle 1236"/>
          <p:cNvSpPr/>
          <p:nvPr/>
        </p:nvSpPr>
        <p:spPr>
          <a:xfrm>
            <a:off x="4350143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8" name="Rectangle 1237"/>
          <p:cNvSpPr/>
          <p:nvPr/>
        </p:nvSpPr>
        <p:spPr>
          <a:xfrm>
            <a:off x="4645978" y="2956798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39" name="Rectangle 1238"/>
          <p:cNvSpPr/>
          <p:nvPr/>
        </p:nvSpPr>
        <p:spPr>
          <a:xfrm>
            <a:off x="3462640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0" name="Rectangle 1239"/>
          <p:cNvSpPr/>
          <p:nvPr/>
        </p:nvSpPr>
        <p:spPr>
          <a:xfrm>
            <a:off x="3758476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1" name="Rectangle 1240"/>
          <p:cNvSpPr/>
          <p:nvPr/>
        </p:nvSpPr>
        <p:spPr>
          <a:xfrm>
            <a:off x="3018883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2" name="Rectangle 1241"/>
          <p:cNvSpPr/>
          <p:nvPr/>
        </p:nvSpPr>
        <p:spPr>
          <a:xfrm>
            <a:off x="3166799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3" name="Rectangle 1242"/>
          <p:cNvSpPr/>
          <p:nvPr/>
        </p:nvSpPr>
        <p:spPr>
          <a:xfrm>
            <a:off x="3092841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4" name="Rectangle 1243"/>
          <p:cNvSpPr/>
          <p:nvPr/>
        </p:nvSpPr>
        <p:spPr>
          <a:xfrm>
            <a:off x="3388680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5" name="Rectangle 1244"/>
          <p:cNvSpPr/>
          <p:nvPr/>
        </p:nvSpPr>
        <p:spPr>
          <a:xfrm>
            <a:off x="3536599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6" name="Rectangle 1245"/>
          <p:cNvSpPr/>
          <p:nvPr/>
        </p:nvSpPr>
        <p:spPr>
          <a:xfrm>
            <a:off x="3462638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7" name="Rectangle 1246"/>
          <p:cNvSpPr/>
          <p:nvPr/>
        </p:nvSpPr>
        <p:spPr>
          <a:xfrm>
            <a:off x="3758474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8" name="Rectangle 1247"/>
          <p:cNvSpPr/>
          <p:nvPr/>
        </p:nvSpPr>
        <p:spPr>
          <a:xfrm>
            <a:off x="3240760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49" name="Rectangle 1248"/>
          <p:cNvSpPr/>
          <p:nvPr/>
        </p:nvSpPr>
        <p:spPr>
          <a:xfrm>
            <a:off x="3166799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0" name="Rectangle 1249"/>
          <p:cNvSpPr/>
          <p:nvPr/>
        </p:nvSpPr>
        <p:spPr>
          <a:xfrm>
            <a:off x="3684517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1" name="Rectangle 1250"/>
          <p:cNvSpPr/>
          <p:nvPr/>
        </p:nvSpPr>
        <p:spPr>
          <a:xfrm>
            <a:off x="3758474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2" name="Rectangle 1251"/>
          <p:cNvSpPr/>
          <p:nvPr/>
        </p:nvSpPr>
        <p:spPr>
          <a:xfrm>
            <a:off x="3240760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3" name="Rectangle 1252"/>
          <p:cNvSpPr/>
          <p:nvPr/>
        </p:nvSpPr>
        <p:spPr>
          <a:xfrm>
            <a:off x="3536599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4" name="Rectangle 1253"/>
          <p:cNvSpPr/>
          <p:nvPr/>
        </p:nvSpPr>
        <p:spPr>
          <a:xfrm>
            <a:off x="3980352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5" name="Rectangle 1254"/>
          <p:cNvSpPr/>
          <p:nvPr/>
        </p:nvSpPr>
        <p:spPr>
          <a:xfrm>
            <a:off x="3906389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6" name="Rectangle 1255"/>
          <p:cNvSpPr/>
          <p:nvPr/>
        </p:nvSpPr>
        <p:spPr>
          <a:xfrm>
            <a:off x="3832434" y="3104717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7" name="Rectangle 1256"/>
          <p:cNvSpPr/>
          <p:nvPr/>
        </p:nvSpPr>
        <p:spPr>
          <a:xfrm>
            <a:off x="3906392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8" name="Rectangle 1257"/>
          <p:cNvSpPr/>
          <p:nvPr/>
        </p:nvSpPr>
        <p:spPr>
          <a:xfrm>
            <a:off x="3980352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59" name="Rectangle 1258"/>
          <p:cNvSpPr/>
          <p:nvPr/>
        </p:nvSpPr>
        <p:spPr>
          <a:xfrm>
            <a:off x="4276187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0" name="Rectangle 1259"/>
          <p:cNvSpPr/>
          <p:nvPr/>
        </p:nvSpPr>
        <p:spPr>
          <a:xfrm rot="10800000">
            <a:off x="4498060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1" name="Rectangle 1260"/>
          <p:cNvSpPr/>
          <p:nvPr/>
        </p:nvSpPr>
        <p:spPr>
          <a:xfrm rot="10800000">
            <a:off x="4202225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2" name="Rectangle 1261"/>
          <p:cNvSpPr/>
          <p:nvPr/>
        </p:nvSpPr>
        <p:spPr>
          <a:xfrm>
            <a:off x="3092844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3" name="Rectangle 1262"/>
          <p:cNvSpPr/>
          <p:nvPr/>
        </p:nvSpPr>
        <p:spPr>
          <a:xfrm>
            <a:off x="4128269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4" name="Rectangle 1263"/>
          <p:cNvSpPr/>
          <p:nvPr/>
        </p:nvSpPr>
        <p:spPr>
          <a:xfrm rot="10800000">
            <a:off x="3758470" y="44359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5" name="Rectangle 1264"/>
          <p:cNvSpPr/>
          <p:nvPr/>
        </p:nvSpPr>
        <p:spPr>
          <a:xfrm rot="10800000">
            <a:off x="3832434" y="42880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6" name="Rectangle 1265"/>
          <p:cNvSpPr/>
          <p:nvPr/>
        </p:nvSpPr>
        <p:spPr>
          <a:xfrm rot="10800000">
            <a:off x="3980352" y="51755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7" name="Rectangle 1266"/>
          <p:cNvSpPr/>
          <p:nvPr/>
        </p:nvSpPr>
        <p:spPr>
          <a:xfrm rot="10800000">
            <a:off x="3980352" y="458389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8" name="Rectangle 1267"/>
          <p:cNvSpPr/>
          <p:nvPr/>
        </p:nvSpPr>
        <p:spPr>
          <a:xfrm rot="10800000">
            <a:off x="3758470" y="47318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69" name="Rectangle 1268"/>
          <p:cNvSpPr/>
          <p:nvPr/>
        </p:nvSpPr>
        <p:spPr>
          <a:xfrm rot="10800000">
            <a:off x="3980352" y="428805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0" name="Rectangle 1269"/>
          <p:cNvSpPr/>
          <p:nvPr/>
        </p:nvSpPr>
        <p:spPr>
          <a:xfrm rot="10800000">
            <a:off x="4054305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1" name="Rectangle 1270"/>
          <p:cNvSpPr/>
          <p:nvPr/>
        </p:nvSpPr>
        <p:spPr>
          <a:xfrm rot="10800000">
            <a:off x="3980352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2" name="Rectangle 1271"/>
          <p:cNvSpPr/>
          <p:nvPr/>
        </p:nvSpPr>
        <p:spPr>
          <a:xfrm rot="10800000">
            <a:off x="3832434" y="48797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3" name="Rectangle 1272"/>
          <p:cNvSpPr/>
          <p:nvPr/>
        </p:nvSpPr>
        <p:spPr>
          <a:xfrm rot="10800000">
            <a:off x="3906392" y="50276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4" name="Rectangle 1273"/>
          <p:cNvSpPr/>
          <p:nvPr/>
        </p:nvSpPr>
        <p:spPr>
          <a:xfrm rot="10800000">
            <a:off x="4572022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5" name="Rectangle 1274"/>
          <p:cNvSpPr/>
          <p:nvPr/>
        </p:nvSpPr>
        <p:spPr>
          <a:xfrm rot="10800000">
            <a:off x="4498058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95" name="Rectangle 194"/>
          <p:cNvSpPr/>
          <p:nvPr/>
        </p:nvSpPr>
        <p:spPr>
          <a:xfrm>
            <a:off x="2575127" y="8859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45" name="Rectangle 444"/>
          <p:cNvSpPr/>
          <p:nvPr/>
        </p:nvSpPr>
        <p:spPr>
          <a:xfrm rot="10800000">
            <a:off x="2575125" y="17734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3" name="Rectangle 392"/>
          <p:cNvSpPr/>
          <p:nvPr/>
        </p:nvSpPr>
        <p:spPr>
          <a:xfrm rot="10800000">
            <a:off x="2649086" y="19213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42" name="Rectangle 341"/>
          <p:cNvSpPr/>
          <p:nvPr/>
        </p:nvSpPr>
        <p:spPr>
          <a:xfrm rot="10800000">
            <a:off x="2575123" y="20692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23" name="Rectangle 322"/>
          <p:cNvSpPr/>
          <p:nvPr/>
        </p:nvSpPr>
        <p:spPr>
          <a:xfrm rot="10800000">
            <a:off x="2649088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06" name="Rectangle 305"/>
          <p:cNvSpPr/>
          <p:nvPr/>
        </p:nvSpPr>
        <p:spPr>
          <a:xfrm rot="10800000">
            <a:off x="2575124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" name="Rectangle 1"/>
          <p:cNvSpPr/>
          <p:nvPr/>
        </p:nvSpPr>
        <p:spPr>
          <a:xfrm rot="10800000">
            <a:off x="2575120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50" name="Rectangle 249"/>
          <p:cNvSpPr/>
          <p:nvPr/>
        </p:nvSpPr>
        <p:spPr>
          <a:xfrm rot="10800000">
            <a:off x="2649082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06" name="Rectangle 905"/>
          <p:cNvSpPr/>
          <p:nvPr/>
        </p:nvSpPr>
        <p:spPr>
          <a:xfrm>
            <a:off x="2575121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1" name="Rectangle 930"/>
          <p:cNvSpPr/>
          <p:nvPr/>
        </p:nvSpPr>
        <p:spPr>
          <a:xfrm rot="10800000">
            <a:off x="2575119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2" name="Rectangle 931"/>
          <p:cNvSpPr/>
          <p:nvPr/>
        </p:nvSpPr>
        <p:spPr>
          <a:xfrm rot="10800000">
            <a:off x="2649080" y="428805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48" name="Rectangle 847"/>
          <p:cNvSpPr/>
          <p:nvPr/>
        </p:nvSpPr>
        <p:spPr>
          <a:xfrm rot="10800000">
            <a:off x="2575117" y="443597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4" name="Rectangle 933"/>
          <p:cNvSpPr/>
          <p:nvPr/>
        </p:nvSpPr>
        <p:spPr>
          <a:xfrm rot="10800000">
            <a:off x="2649082" y="458389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26" name="Rectangle 825"/>
          <p:cNvSpPr/>
          <p:nvPr/>
        </p:nvSpPr>
        <p:spPr>
          <a:xfrm rot="10800000">
            <a:off x="2575117" y="47318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5" name="Rectangle 934"/>
          <p:cNvSpPr/>
          <p:nvPr/>
        </p:nvSpPr>
        <p:spPr>
          <a:xfrm rot="10800000">
            <a:off x="2575119" y="50276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936" name="Rectangle 935"/>
          <p:cNvSpPr/>
          <p:nvPr/>
        </p:nvSpPr>
        <p:spPr>
          <a:xfrm rot="10800000">
            <a:off x="2649075" y="51755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392" name="Rectangle 391"/>
          <p:cNvSpPr/>
          <p:nvPr/>
        </p:nvSpPr>
        <p:spPr>
          <a:xfrm rot="10800000">
            <a:off x="578236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880" name="Rectangle 879"/>
          <p:cNvSpPr/>
          <p:nvPr/>
        </p:nvSpPr>
        <p:spPr>
          <a:xfrm rot="10800000">
            <a:off x="578230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168" name="Rectangle 1167"/>
          <p:cNvSpPr/>
          <p:nvPr/>
        </p:nvSpPr>
        <p:spPr>
          <a:xfrm rot="10800000">
            <a:off x="2944922" y="428805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592" name="Rectangle 591"/>
          <p:cNvSpPr/>
          <p:nvPr/>
        </p:nvSpPr>
        <p:spPr>
          <a:xfrm rot="10800000">
            <a:off x="2944925" y="192137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0" name="Rectangle 239"/>
          <p:cNvSpPr/>
          <p:nvPr/>
        </p:nvSpPr>
        <p:spPr>
          <a:xfrm rot="10800000">
            <a:off x="1613665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5" name="Rectangle 244"/>
          <p:cNvSpPr/>
          <p:nvPr/>
        </p:nvSpPr>
        <p:spPr>
          <a:xfrm rot="10800000">
            <a:off x="1169911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7" name="Rectangle 246"/>
          <p:cNvSpPr/>
          <p:nvPr/>
        </p:nvSpPr>
        <p:spPr>
          <a:xfrm rot="10800000">
            <a:off x="726156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4" name="Rectangle 243"/>
          <p:cNvSpPr/>
          <p:nvPr/>
        </p:nvSpPr>
        <p:spPr>
          <a:xfrm rot="10800000">
            <a:off x="1021993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246" name="Rectangle 245"/>
          <p:cNvSpPr/>
          <p:nvPr/>
        </p:nvSpPr>
        <p:spPr>
          <a:xfrm rot="10800000">
            <a:off x="874073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59" name="Rectangle 658"/>
          <p:cNvSpPr/>
          <p:nvPr/>
        </p:nvSpPr>
        <p:spPr>
          <a:xfrm rot="10800000">
            <a:off x="3092845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28" name="Rectangle 627"/>
          <p:cNvSpPr/>
          <p:nvPr/>
        </p:nvSpPr>
        <p:spPr>
          <a:xfrm rot="10800000">
            <a:off x="3240763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31" name="Rectangle 630"/>
          <p:cNvSpPr/>
          <p:nvPr/>
        </p:nvSpPr>
        <p:spPr>
          <a:xfrm rot="10800000">
            <a:off x="3388682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498" name="Rectangle 497"/>
          <p:cNvSpPr/>
          <p:nvPr/>
        </p:nvSpPr>
        <p:spPr>
          <a:xfrm rot="10800000">
            <a:off x="3536601" y="280888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690" name="Rectangle 689"/>
          <p:cNvSpPr/>
          <p:nvPr/>
        </p:nvSpPr>
        <p:spPr>
          <a:xfrm rot="10800000">
            <a:off x="3980354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6" name="Rectangle 1275"/>
          <p:cNvSpPr/>
          <p:nvPr/>
        </p:nvSpPr>
        <p:spPr>
          <a:xfrm>
            <a:off x="5903255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7" name="Rectangle 1276"/>
          <p:cNvSpPr/>
          <p:nvPr/>
        </p:nvSpPr>
        <p:spPr>
          <a:xfrm>
            <a:off x="6199091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8" name="Rectangle 1277"/>
          <p:cNvSpPr/>
          <p:nvPr/>
        </p:nvSpPr>
        <p:spPr>
          <a:xfrm>
            <a:off x="6051173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79" name="Rectangle 1278"/>
          <p:cNvSpPr/>
          <p:nvPr/>
        </p:nvSpPr>
        <p:spPr>
          <a:xfrm>
            <a:off x="5829296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0" name="Rectangle 1279"/>
          <p:cNvSpPr/>
          <p:nvPr/>
        </p:nvSpPr>
        <p:spPr>
          <a:xfrm>
            <a:off x="5977214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1" name="Rectangle 1280"/>
          <p:cNvSpPr/>
          <p:nvPr/>
        </p:nvSpPr>
        <p:spPr>
          <a:xfrm>
            <a:off x="6125132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2" name="Rectangle 1281"/>
          <p:cNvSpPr/>
          <p:nvPr/>
        </p:nvSpPr>
        <p:spPr>
          <a:xfrm>
            <a:off x="6273050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3" name="Rectangle 1282"/>
          <p:cNvSpPr/>
          <p:nvPr/>
        </p:nvSpPr>
        <p:spPr>
          <a:xfrm>
            <a:off x="6568888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4" name="Rectangle 1283"/>
          <p:cNvSpPr/>
          <p:nvPr/>
        </p:nvSpPr>
        <p:spPr>
          <a:xfrm>
            <a:off x="6716807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5" name="Rectangle 1284"/>
          <p:cNvSpPr/>
          <p:nvPr/>
        </p:nvSpPr>
        <p:spPr>
          <a:xfrm>
            <a:off x="6420970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6" name="Rectangle 1285"/>
          <p:cNvSpPr/>
          <p:nvPr/>
        </p:nvSpPr>
        <p:spPr>
          <a:xfrm>
            <a:off x="6864724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7" name="Rectangle 1286"/>
          <p:cNvSpPr/>
          <p:nvPr/>
        </p:nvSpPr>
        <p:spPr>
          <a:xfrm>
            <a:off x="7012641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8" name="Rectangle 1287"/>
          <p:cNvSpPr/>
          <p:nvPr/>
        </p:nvSpPr>
        <p:spPr>
          <a:xfrm>
            <a:off x="7160559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89" name="Rectangle 1288"/>
          <p:cNvSpPr/>
          <p:nvPr/>
        </p:nvSpPr>
        <p:spPr>
          <a:xfrm>
            <a:off x="7308476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0" name="Rectangle 1289"/>
          <p:cNvSpPr/>
          <p:nvPr/>
        </p:nvSpPr>
        <p:spPr>
          <a:xfrm>
            <a:off x="7456394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1" name="Rectangle 1290"/>
          <p:cNvSpPr/>
          <p:nvPr/>
        </p:nvSpPr>
        <p:spPr>
          <a:xfrm>
            <a:off x="7752229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2" name="Rectangle 1291"/>
          <p:cNvSpPr/>
          <p:nvPr/>
        </p:nvSpPr>
        <p:spPr>
          <a:xfrm>
            <a:off x="8048061" y="1773457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3" name="Rectangle 1292"/>
          <p:cNvSpPr/>
          <p:nvPr/>
        </p:nvSpPr>
        <p:spPr>
          <a:xfrm>
            <a:off x="7604312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4" name="Rectangle 1293"/>
          <p:cNvSpPr/>
          <p:nvPr/>
        </p:nvSpPr>
        <p:spPr>
          <a:xfrm>
            <a:off x="6642848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5" name="Rectangle 1294"/>
          <p:cNvSpPr/>
          <p:nvPr/>
        </p:nvSpPr>
        <p:spPr>
          <a:xfrm>
            <a:off x="6938682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6" name="Rectangle 1295"/>
          <p:cNvSpPr/>
          <p:nvPr/>
        </p:nvSpPr>
        <p:spPr>
          <a:xfrm>
            <a:off x="7086600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7" name="Rectangle 1296"/>
          <p:cNvSpPr/>
          <p:nvPr/>
        </p:nvSpPr>
        <p:spPr>
          <a:xfrm>
            <a:off x="7234518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8" name="Rectangle 1297"/>
          <p:cNvSpPr/>
          <p:nvPr/>
        </p:nvSpPr>
        <p:spPr>
          <a:xfrm>
            <a:off x="7974102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299" name="Rectangle 1298"/>
          <p:cNvSpPr/>
          <p:nvPr/>
        </p:nvSpPr>
        <p:spPr>
          <a:xfrm>
            <a:off x="7826186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0" name="Rectangle 1299"/>
          <p:cNvSpPr/>
          <p:nvPr/>
        </p:nvSpPr>
        <p:spPr>
          <a:xfrm>
            <a:off x="8122020" y="1921375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1" name="Rectangle 1300"/>
          <p:cNvSpPr/>
          <p:nvPr/>
        </p:nvSpPr>
        <p:spPr>
          <a:xfrm rot="10800000">
            <a:off x="7826183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2" name="Rectangle 1301"/>
          <p:cNvSpPr/>
          <p:nvPr/>
        </p:nvSpPr>
        <p:spPr>
          <a:xfrm rot="10800000">
            <a:off x="7530351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3" name="Rectangle 1302"/>
          <p:cNvSpPr/>
          <p:nvPr/>
        </p:nvSpPr>
        <p:spPr>
          <a:xfrm rot="10800000">
            <a:off x="7382433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4" name="Rectangle 1303"/>
          <p:cNvSpPr/>
          <p:nvPr/>
        </p:nvSpPr>
        <p:spPr>
          <a:xfrm rot="10800000">
            <a:off x="7234515" y="3992222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5" name="Rectangle 1304"/>
          <p:cNvSpPr/>
          <p:nvPr/>
        </p:nvSpPr>
        <p:spPr>
          <a:xfrm rot="10800000">
            <a:off x="6790762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6" name="Rectangle 1305"/>
          <p:cNvSpPr/>
          <p:nvPr/>
        </p:nvSpPr>
        <p:spPr>
          <a:xfrm rot="10800000">
            <a:off x="6199088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7" name="Rectangle 1306"/>
          <p:cNvSpPr/>
          <p:nvPr/>
        </p:nvSpPr>
        <p:spPr>
          <a:xfrm rot="10800000">
            <a:off x="6051171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8" name="Rectangle 1307"/>
          <p:cNvSpPr/>
          <p:nvPr/>
        </p:nvSpPr>
        <p:spPr>
          <a:xfrm rot="10800000">
            <a:off x="8122019" y="3992222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09" name="Rectangle 1308"/>
          <p:cNvSpPr/>
          <p:nvPr/>
        </p:nvSpPr>
        <p:spPr>
          <a:xfrm>
            <a:off x="5977215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0" name="Rectangle 1309"/>
          <p:cNvSpPr/>
          <p:nvPr/>
        </p:nvSpPr>
        <p:spPr>
          <a:xfrm>
            <a:off x="6273052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1" name="Rectangle 1310"/>
          <p:cNvSpPr/>
          <p:nvPr/>
        </p:nvSpPr>
        <p:spPr>
          <a:xfrm>
            <a:off x="5903257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2" name="Rectangle 1311"/>
          <p:cNvSpPr/>
          <p:nvPr/>
        </p:nvSpPr>
        <p:spPr>
          <a:xfrm>
            <a:off x="6864727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3" name="Rectangle 1312"/>
          <p:cNvSpPr/>
          <p:nvPr/>
        </p:nvSpPr>
        <p:spPr>
          <a:xfrm>
            <a:off x="6716810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4" name="Rectangle 1313"/>
          <p:cNvSpPr/>
          <p:nvPr/>
        </p:nvSpPr>
        <p:spPr>
          <a:xfrm>
            <a:off x="6347011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5" name="Rectangle 1314"/>
          <p:cNvSpPr/>
          <p:nvPr/>
        </p:nvSpPr>
        <p:spPr>
          <a:xfrm>
            <a:off x="6642851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6" name="Rectangle 1315"/>
          <p:cNvSpPr/>
          <p:nvPr/>
        </p:nvSpPr>
        <p:spPr>
          <a:xfrm>
            <a:off x="7160562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7" name="Rectangle 1316"/>
          <p:cNvSpPr/>
          <p:nvPr/>
        </p:nvSpPr>
        <p:spPr>
          <a:xfrm>
            <a:off x="7456397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8" name="Rectangle 1317"/>
          <p:cNvSpPr/>
          <p:nvPr/>
        </p:nvSpPr>
        <p:spPr>
          <a:xfrm>
            <a:off x="7308479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19" name="Rectangle 1318"/>
          <p:cNvSpPr/>
          <p:nvPr/>
        </p:nvSpPr>
        <p:spPr>
          <a:xfrm>
            <a:off x="7086603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0" name="Rectangle 1319"/>
          <p:cNvSpPr/>
          <p:nvPr/>
        </p:nvSpPr>
        <p:spPr>
          <a:xfrm>
            <a:off x="7382438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1" name="Rectangle 1320"/>
          <p:cNvSpPr/>
          <p:nvPr/>
        </p:nvSpPr>
        <p:spPr>
          <a:xfrm>
            <a:off x="7234521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2" name="Rectangle 1321"/>
          <p:cNvSpPr/>
          <p:nvPr/>
        </p:nvSpPr>
        <p:spPr>
          <a:xfrm>
            <a:off x="7752233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3" name="Rectangle 1322"/>
          <p:cNvSpPr/>
          <p:nvPr/>
        </p:nvSpPr>
        <p:spPr>
          <a:xfrm>
            <a:off x="8048064" y="236512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4" name="Rectangle 1323"/>
          <p:cNvSpPr/>
          <p:nvPr/>
        </p:nvSpPr>
        <p:spPr>
          <a:xfrm>
            <a:off x="7530356" y="221721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5" name="Rectangle 1324"/>
          <p:cNvSpPr/>
          <p:nvPr/>
        </p:nvSpPr>
        <p:spPr>
          <a:xfrm>
            <a:off x="8122023" y="2217211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6" name="Rectangle 1325"/>
          <p:cNvSpPr/>
          <p:nvPr/>
        </p:nvSpPr>
        <p:spPr>
          <a:xfrm>
            <a:off x="8195982" y="2365128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8" name="Rectangle 1327"/>
          <p:cNvSpPr/>
          <p:nvPr/>
        </p:nvSpPr>
        <p:spPr>
          <a:xfrm>
            <a:off x="6125137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9" name="Rectangle 1328"/>
          <p:cNvSpPr/>
          <p:nvPr/>
        </p:nvSpPr>
        <p:spPr>
          <a:xfrm>
            <a:off x="6199092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0" name="Rectangle 1329"/>
          <p:cNvSpPr/>
          <p:nvPr/>
        </p:nvSpPr>
        <p:spPr>
          <a:xfrm>
            <a:off x="6051175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1" name="Rectangle 1330"/>
          <p:cNvSpPr/>
          <p:nvPr/>
        </p:nvSpPr>
        <p:spPr>
          <a:xfrm>
            <a:off x="6420973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2" name="Rectangle 1331"/>
          <p:cNvSpPr/>
          <p:nvPr/>
        </p:nvSpPr>
        <p:spPr>
          <a:xfrm>
            <a:off x="6568891" y="266096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3" name="Rectangle 1332"/>
          <p:cNvSpPr/>
          <p:nvPr/>
        </p:nvSpPr>
        <p:spPr>
          <a:xfrm>
            <a:off x="6864727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4" name="Rectangle 1333"/>
          <p:cNvSpPr/>
          <p:nvPr/>
        </p:nvSpPr>
        <p:spPr>
          <a:xfrm>
            <a:off x="6347011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5" name="Rectangle 1334"/>
          <p:cNvSpPr/>
          <p:nvPr/>
        </p:nvSpPr>
        <p:spPr>
          <a:xfrm>
            <a:off x="6642849" y="251304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6" name="Rectangle 1335"/>
          <p:cNvSpPr/>
          <p:nvPr/>
        </p:nvSpPr>
        <p:spPr>
          <a:xfrm>
            <a:off x="7160561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7" name="Rectangle 1336"/>
          <p:cNvSpPr/>
          <p:nvPr/>
        </p:nvSpPr>
        <p:spPr>
          <a:xfrm>
            <a:off x="7308479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8" name="Rectangle 1337"/>
          <p:cNvSpPr/>
          <p:nvPr/>
        </p:nvSpPr>
        <p:spPr>
          <a:xfrm>
            <a:off x="6938684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39" name="Rectangle 1338"/>
          <p:cNvSpPr/>
          <p:nvPr/>
        </p:nvSpPr>
        <p:spPr>
          <a:xfrm>
            <a:off x="7086601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0" name="Rectangle 1339"/>
          <p:cNvSpPr/>
          <p:nvPr/>
        </p:nvSpPr>
        <p:spPr>
          <a:xfrm>
            <a:off x="7234519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1" name="Rectangle 1340"/>
          <p:cNvSpPr/>
          <p:nvPr/>
        </p:nvSpPr>
        <p:spPr>
          <a:xfrm>
            <a:off x="7604315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2" name="Rectangle 1341"/>
          <p:cNvSpPr/>
          <p:nvPr/>
        </p:nvSpPr>
        <p:spPr>
          <a:xfrm>
            <a:off x="8048063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3" name="Rectangle 1342"/>
          <p:cNvSpPr/>
          <p:nvPr/>
        </p:nvSpPr>
        <p:spPr>
          <a:xfrm>
            <a:off x="7900147" y="266096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4" name="Rectangle 1343"/>
          <p:cNvSpPr/>
          <p:nvPr/>
        </p:nvSpPr>
        <p:spPr>
          <a:xfrm>
            <a:off x="7530354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5" name="Rectangle 1344"/>
          <p:cNvSpPr/>
          <p:nvPr/>
        </p:nvSpPr>
        <p:spPr>
          <a:xfrm>
            <a:off x="7678273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6" name="Rectangle 1345"/>
          <p:cNvSpPr/>
          <p:nvPr/>
        </p:nvSpPr>
        <p:spPr>
          <a:xfrm>
            <a:off x="7974104" y="251304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7" name="Rectangle 1346"/>
          <p:cNvSpPr/>
          <p:nvPr/>
        </p:nvSpPr>
        <p:spPr>
          <a:xfrm>
            <a:off x="7826187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8" name="Rectangle 1347"/>
          <p:cNvSpPr/>
          <p:nvPr/>
        </p:nvSpPr>
        <p:spPr>
          <a:xfrm>
            <a:off x="8122021" y="2513046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49" name="Rectangle 1348"/>
          <p:cNvSpPr/>
          <p:nvPr/>
        </p:nvSpPr>
        <p:spPr>
          <a:xfrm>
            <a:off x="8195981" y="2660964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0" name="Rectangle 1349"/>
          <p:cNvSpPr/>
          <p:nvPr/>
        </p:nvSpPr>
        <p:spPr>
          <a:xfrm>
            <a:off x="5829299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1" name="Rectangle 1350"/>
          <p:cNvSpPr/>
          <p:nvPr/>
        </p:nvSpPr>
        <p:spPr>
          <a:xfrm rot="10800000">
            <a:off x="7900142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2" name="Rectangle 1351"/>
          <p:cNvSpPr/>
          <p:nvPr/>
        </p:nvSpPr>
        <p:spPr>
          <a:xfrm rot="10800000">
            <a:off x="7604309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3" name="Rectangle 1352"/>
          <p:cNvSpPr/>
          <p:nvPr/>
        </p:nvSpPr>
        <p:spPr>
          <a:xfrm rot="10800000">
            <a:off x="7752227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4" name="Rectangle 1353"/>
          <p:cNvSpPr/>
          <p:nvPr/>
        </p:nvSpPr>
        <p:spPr>
          <a:xfrm rot="10800000">
            <a:off x="7308474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5" name="Rectangle 1354"/>
          <p:cNvSpPr/>
          <p:nvPr/>
        </p:nvSpPr>
        <p:spPr>
          <a:xfrm rot="10800000">
            <a:off x="7160562" y="414013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6" name="Rectangle 1355"/>
          <p:cNvSpPr/>
          <p:nvPr/>
        </p:nvSpPr>
        <p:spPr>
          <a:xfrm rot="10800000">
            <a:off x="6864727" y="414014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7" name="Rectangle 1356"/>
          <p:cNvSpPr/>
          <p:nvPr/>
        </p:nvSpPr>
        <p:spPr>
          <a:xfrm rot="10800000">
            <a:off x="6716809" y="414014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8" name="Rectangle 1357"/>
          <p:cNvSpPr/>
          <p:nvPr/>
        </p:nvSpPr>
        <p:spPr>
          <a:xfrm rot="10800000">
            <a:off x="5829297" y="414014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59" name="Rectangle 1358"/>
          <p:cNvSpPr/>
          <p:nvPr/>
        </p:nvSpPr>
        <p:spPr>
          <a:xfrm rot="10800000">
            <a:off x="5977214" y="414014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0" name="Rectangle 1359"/>
          <p:cNvSpPr/>
          <p:nvPr/>
        </p:nvSpPr>
        <p:spPr>
          <a:xfrm rot="10800000">
            <a:off x="8195978" y="4140139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1" name="Rectangle 1360"/>
          <p:cNvSpPr/>
          <p:nvPr/>
        </p:nvSpPr>
        <p:spPr>
          <a:xfrm>
            <a:off x="5977216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2" name="Rectangle 1361"/>
          <p:cNvSpPr/>
          <p:nvPr/>
        </p:nvSpPr>
        <p:spPr>
          <a:xfrm>
            <a:off x="6273050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3" name="Rectangle 1362"/>
          <p:cNvSpPr/>
          <p:nvPr/>
        </p:nvSpPr>
        <p:spPr>
          <a:xfrm>
            <a:off x="6125132" y="2069292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4" name="Rectangle 1363"/>
          <p:cNvSpPr/>
          <p:nvPr/>
        </p:nvSpPr>
        <p:spPr>
          <a:xfrm>
            <a:off x="6420971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5" name="Rectangle 1364"/>
          <p:cNvSpPr/>
          <p:nvPr/>
        </p:nvSpPr>
        <p:spPr>
          <a:xfrm>
            <a:off x="6568890" y="2069292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6" name="Rectangle 1365"/>
          <p:cNvSpPr/>
          <p:nvPr/>
        </p:nvSpPr>
        <p:spPr>
          <a:xfrm>
            <a:off x="6716808" y="2069292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7" name="Rectangle 1366"/>
          <p:cNvSpPr/>
          <p:nvPr/>
        </p:nvSpPr>
        <p:spPr>
          <a:xfrm>
            <a:off x="7012643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8" name="Rectangle 1367"/>
          <p:cNvSpPr/>
          <p:nvPr/>
        </p:nvSpPr>
        <p:spPr>
          <a:xfrm>
            <a:off x="7160561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69" name="Rectangle 1368"/>
          <p:cNvSpPr/>
          <p:nvPr/>
        </p:nvSpPr>
        <p:spPr>
          <a:xfrm>
            <a:off x="7308478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0" name="Rectangle 1369"/>
          <p:cNvSpPr/>
          <p:nvPr/>
        </p:nvSpPr>
        <p:spPr>
          <a:xfrm>
            <a:off x="7604314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1" name="Rectangle 1370"/>
          <p:cNvSpPr/>
          <p:nvPr/>
        </p:nvSpPr>
        <p:spPr>
          <a:xfrm>
            <a:off x="7752232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2" name="Rectangle 1371"/>
          <p:cNvSpPr/>
          <p:nvPr/>
        </p:nvSpPr>
        <p:spPr>
          <a:xfrm>
            <a:off x="8048064" y="2069293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3" name="Rectangle 1372"/>
          <p:cNvSpPr/>
          <p:nvPr/>
        </p:nvSpPr>
        <p:spPr>
          <a:xfrm>
            <a:off x="7900147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4" name="Rectangle 1373"/>
          <p:cNvSpPr/>
          <p:nvPr/>
        </p:nvSpPr>
        <p:spPr>
          <a:xfrm>
            <a:off x="8195981" y="2069293"/>
            <a:ext cx="147916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6" name="Rectangle 1375"/>
          <p:cNvSpPr/>
          <p:nvPr/>
        </p:nvSpPr>
        <p:spPr>
          <a:xfrm rot="10800000">
            <a:off x="7900147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7" name="Rectangle 1376"/>
          <p:cNvSpPr/>
          <p:nvPr/>
        </p:nvSpPr>
        <p:spPr>
          <a:xfrm rot="10800000">
            <a:off x="7456397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8" name="Rectangle 1377"/>
          <p:cNvSpPr/>
          <p:nvPr/>
        </p:nvSpPr>
        <p:spPr>
          <a:xfrm rot="10800000">
            <a:off x="7160562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9" name="Rectangle 1378"/>
          <p:cNvSpPr/>
          <p:nvPr/>
        </p:nvSpPr>
        <p:spPr>
          <a:xfrm rot="10800000">
            <a:off x="6716809" y="384430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0" name="Rectangle 1379"/>
          <p:cNvSpPr/>
          <p:nvPr/>
        </p:nvSpPr>
        <p:spPr>
          <a:xfrm rot="10800000">
            <a:off x="6420972" y="384430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1" name="Rectangle 1380"/>
          <p:cNvSpPr/>
          <p:nvPr/>
        </p:nvSpPr>
        <p:spPr>
          <a:xfrm rot="10800000">
            <a:off x="6273052" y="384430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2" name="Rectangle 1381"/>
          <p:cNvSpPr/>
          <p:nvPr/>
        </p:nvSpPr>
        <p:spPr>
          <a:xfrm rot="10800000">
            <a:off x="6125134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3" name="Rectangle 1382"/>
          <p:cNvSpPr/>
          <p:nvPr/>
        </p:nvSpPr>
        <p:spPr>
          <a:xfrm rot="10800000">
            <a:off x="5977214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4" name="Rectangle 1383"/>
          <p:cNvSpPr/>
          <p:nvPr/>
        </p:nvSpPr>
        <p:spPr>
          <a:xfrm rot="10800000">
            <a:off x="8048064" y="3844304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5" name="Rectangle 1384"/>
          <p:cNvSpPr/>
          <p:nvPr/>
        </p:nvSpPr>
        <p:spPr>
          <a:xfrm rot="10800000">
            <a:off x="8195984" y="3844304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6" name="Rectangle 1385"/>
          <p:cNvSpPr/>
          <p:nvPr/>
        </p:nvSpPr>
        <p:spPr>
          <a:xfrm rot="10800000">
            <a:off x="7826187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7" name="Rectangle 1386"/>
          <p:cNvSpPr/>
          <p:nvPr/>
        </p:nvSpPr>
        <p:spPr>
          <a:xfrm rot="10800000">
            <a:off x="7530352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8" name="Rectangle 1387"/>
          <p:cNvSpPr/>
          <p:nvPr/>
        </p:nvSpPr>
        <p:spPr>
          <a:xfrm rot="10800000">
            <a:off x="6938681" y="369638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89" name="Rectangle 1388"/>
          <p:cNvSpPr/>
          <p:nvPr/>
        </p:nvSpPr>
        <p:spPr>
          <a:xfrm rot="10800000">
            <a:off x="7086599" y="369638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0" name="Rectangle 1389"/>
          <p:cNvSpPr/>
          <p:nvPr/>
        </p:nvSpPr>
        <p:spPr>
          <a:xfrm rot="10800000">
            <a:off x="6642845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1" name="Rectangle 1390"/>
          <p:cNvSpPr/>
          <p:nvPr/>
        </p:nvSpPr>
        <p:spPr>
          <a:xfrm rot="10800000">
            <a:off x="6347008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2" name="Rectangle 1391"/>
          <p:cNvSpPr/>
          <p:nvPr/>
        </p:nvSpPr>
        <p:spPr>
          <a:xfrm rot="10800000">
            <a:off x="6494926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3" name="Rectangle 1392"/>
          <p:cNvSpPr/>
          <p:nvPr/>
        </p:nvSpPr>
        <p:spPr>
          <a:xfrm rot="10800000">
            <a:off x="6199088" y="369638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4" name="Rectangle 1393"/>
          <p:cNvSpPr/>
          <p:nvPr/>
        </p:nvSpPr>
        <p:spPr>
          <a:xfrm rot="10800000">
            <a:off x="6051171" y="369638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5" name="Rectangle 1394"/>
          <p:cNvSpPr/>
          <p:nvPr/>
        </p:nvSpPr>
        <p:spPr>
          <a:xfrm rot="10800000">
            <a:off x="8122019" y="3696386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6" name="Rectangle 1395"/>
          <p:cNvSpPr/>
          <p:nvPr/>
        </p:nvSpPr>
        <p:spPr>
          <a:xfrm rot="10800000">
            <a:off x="7974102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7" name="Rectangle 1396"/>
          <p:cNvSpPr/>
          <p:nvPr/>
        </p:nvSpPr>
        <p:spPr>
          <a:xfrm rot="10800000">
            <a:off x="7604315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8" name="Rectangle 1397"/>
          <p:cNvSpPr/>
          <p:nvPr/>
        </p:nvSpPr>
        <p:spPr>
          <a:xfrm rot="10800000">
            <a:off x="7752232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99" name="Rectangle 1398"/>
          <p:cNvSpPr/>
          <p:nvPr/>
        </p:nvSpPr>
        <p:spPr>
          <a:xfrm rot="10800000">
            <a:off x="7456397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0" name="Rectangle 1399"/>
          <p:cNvSpPr/>
          <p:nvPr/>
        </p:nvSpPr>
        <p:spPr>
          <a:xfrm rot="10800000">
            <a:off x="7160562" y="354846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1" name="Rectangle 1400"/>
          <p:cNvSpPr/>
          <p:nvPr/>
        </p:nvSpPr>
        <p:spPr>
          <a:xfrm rot="10800000">
            <a:off x="6864727" y="354847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2" name="Rectangle 1401"/>
          <p:cNvSpPr/>
          <p:nvPr/>
        </p:nvSpPr>
        <p:spPr>
          <a:xfrm rot="10800000">
            <a:off x="6716809" y="354847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3" name="Rectangle 1402"/>
          <p:cNvSpPr/>
          <p:nvPr/>
        </p:nvSpPr>
        <p:spPr>
          <a:xfrm rot="10800000">
            <a:off x="6568890" y="354847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4" name="Rectangle 1403"/>
          <p:cNvSpPr/>
          <p:nvPr/>
        </p:nvSpPr>
        <p:spPr>
          <a:xfrm rot="10800000">
            <a:off x="6273052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5" name="Rectangle 1404"/>
          <p:cNvSpPr/>
          <p:nvPr/>
        </p:nvSpPr>
        <p:spPr>
          <a:xfrm rot="10800000">
            <a:off x="6125134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6" name="Rectangle 1405"/>
          <p:cNvSpPr/>
          <p:nvPr/>
        </p:nvSpPr>
        <p:spPr>
          <a:xfrm rot="10800000">
            <a:off x="5829297" y="354847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7" name="Rectangle 1406"/>
          <p:cNvSpPr/>
          <p:nvPr/>
        </p:nvSpPr>
        <p:spPr>
          <a:xfrm rot="10800000">
            <a:off x="8195984" y="3548469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8" name="Rectangle 1407"/>
          <p:cNvSpPr/>
          <p:nvPr/>
        </p:nvSpPr>
        <p:spPr>
          <a:xfrm rot="10800000">
            <a:off x="7678268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09" name="Rectangle 1408"/>
          <p:cNvSpPr/>
          <p:nvPr/>
        </p:nvSpPr>
        <p:spPr>
          <a:xfrm rot="10800000">
            <a:off x="7382433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0" name="Rectangle 1409"/>
          <p:cNvSpPr/>
          <p:nvPr/>
        </p:nvSpPr>
        <p:spPr>
          <a:xfrm rot="10800000">
            <a:off x="7234515" y="340055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1" name="Rectangle 1410"/>
          <p:cNvSpPr/>
          <p:nvPr/>
        </p:nvSpPr>
        <p:spPr>
          <a:xfrm rot="10800000">
            <a:off x="6938680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2" name="Rectangle 1411"/>
          <p:cNvSpPr/>
          <p:nvPr/>
        </p:nvSpPr>
        <p:spPr>
          <a:xfrm rot="10800000">
            <a:off x="6642845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3" name="Rectangle 1412"/>
          <p:cNvSpPr/>
          <p:nvPr/>
        </p:nvSpPr>
        <p:spPr>
          <a:xfrm rot="10800000">
            <a:off x="6494926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4" name="Rectangle 1413"/>
          <p:cNvSpPr/>
          <p:nvPr/>
        </p:nvSpPr>
        <p:spPr>
          <a:xfrm rot="10800000">
            <a:off x="6199088" y="340055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5" name="Rectangle 1414"/>
          <p:cNvSpPr/>
          <p:nvPr/>
        </p:nvSpPr>
        <p:spPr>
          <a:xfrm rot="10800000">
            <a:off x="5903253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6" name="Rectangle 1415"/>
          <p:cNvSpPr/>
          <p:nvPr/>
        </p:nvSpPr>
        <p:spPr>
          <a:xfrm rot="10800000">
            <a:off x="8122019" y="3400551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7" name="Rectangle 1416"/>
          <p:cNvSpPr/>
          <p:nvPr/>
        </p:nvSpPr>
        <p:spPr>
          <a:xfrm rot="10800000">
            <a:off x="7974101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8" name="Rectangle 1417"/>
          <p:cNvSpPr/>
          <p:nvPr/>
        </p:nvSpPr>
        <p:spPr>
          <a:xfrm>
            <a:off x="5977215" y="295679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19" name="Rectangle 1418"/>
          <p:cNvSpPr/>
          <p:nvPr/>
        </p:nvSpPr>
        <p:spPr>
          <a:xfrm>
            <a:off x="6051174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0" name="Rectangle 1419"/>
          <p:cNvSpPr/>
          <p:nvPr/>
        </p:nvSpPr>
        <p:spPr>
          <a:xfrm>
            <a:off x="6420973" y="295679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1" name="Rectangle 1420"/>
          <p:cNvSpPr/>
          <p:nvPr/>
        </p:nvSpPr>
        <p:spPr>
          <a:xfrm>
            <a:off x="6864727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2" name="Rectangle 1421"/>
          <p:cNvSpPr/>
          <p:nvPr/>
        </p:nvSpPr>
        <p:spPr>
          <a:xfrm>
            <a:off x="6716809" y="2956799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3" name="Rectangle 1422"/>
          <p:cNvSpPr/>
          <p:nvPr/>
        </p:nvSpPr>
        <p:spPr>
          <a:xfrm>
            <a:off x="6347010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4" name="Rectangle 1423"/>
          <p:cNvSpPr/>
          <p:nvPr/>
        </p:nvSpPr>
        <p:spPr>
          <a:xfrm>
            <a:off x="6494929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5" name="Rectangle 1424"/>
          <p:cNvSpPr/>
          <p:nvPr/>
        </p:nvSpPr>
        <p:spPr>
          <a:xfrm>
            <a:off x="6642848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6" name="Rectangle 1425"/>
          <p:cNvSpPr/>
          <p:nvPr/>
        </p:nvSpPr>
        <p:spPr>
          <a:xfrm>
            <a:off x="7012644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7" name="Rectangle 1426"/>
          <p:cNvSpPr/>
          <p:nvPr/>
        </p:nvSpPr>
        <p:spPr>
          <a:xfrm>
            <a:off x="7456397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8" name="Rectangle 1427"/>
          <p:cNvSpPr/>
          <p:nvPr/>
        </p:nvSpPr>
        <p:spPr>
          <a:xfrm>
            <a:off x="7086601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29" name="Rectangle 1428"/>
          <p:cNvSpPr/>
          <p:nvPr/>
        </p:nvSpPr>
        <p:spPr>
          <a:xfrm>
            <a:off x="7382437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0" name="Rectangle 1429"/>
          <p:cNvSpPr/>
          <p:nvPr/>
        </p:nvSpPr>
        <p:spPr>
          <a:xfrm>
            <a:off x="7234519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1" name="Rectangle 1430"/>
          <p:cNvSpPr/>
          <p:nvPr/>
        </p:nvSpPr>
        <p:spPr>
          <a:xfrm>
            <a:off x="7604316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2" name="Rectangle 1431"/>
          <p:cNvSpPr/>
          <p:nvPr/>
        </p:nvSpPr>
        <p:spPr>
          <a:xfrm>
            <a:off x="7752233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3" name="Rectangle 1432"/>
          <p:cNvSpPr/>
          <p:nvPr/>
        </p:nvSpPr>
        <p:spPr>
          <a:xfrm>
            <a:off x="8048064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4" name="Rectangle 1433"/>
          <p:cNvSpPr/>
          <p:nvPr/>
        </p:nvSpPr>
        <p:spPr>
          <a:xfrm>
            <a:off x="7900148" y="295679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5" name="Rectangle 1434"/>
          <p:cNvSpPr/>
          <p:nvPr/>
        </p:nvSpPr>
        <p:spPr>
          <a:xfrm>
            <a:off x="7530354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6" name="Rectangle 1435"/>
          <p:cNvSpPr/>
          <p:nvPr/>
        </p:nvSpPr>
        <p:spPr>
          <a:xfrm>
            <a:off x="7974104" y="2808881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7" name="Rectangle 1436"/>
          <p:cNvSpPr/>
          <p:nvPr/>
        </p:nvSpPr>
        <p:spPr>
          <a:xfrm>
            <a:off x="7826187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8" name="Rectangle 1437"/>
          <p:cNvSpPr/>
          <p:nvPr/>
        </p:nvSpPr>
        <p:spPr>
          <a:xfrm>
            <a:off x="8122021" y="2808881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39" name="Rectangle 1438"/>
          <p:cNvSpPr/>
          <p:nvPr/>
        </p:nvSpPr>
        <p:spPr>
          <a:xfrm>
            <a:off x="8195982" y="2956798"/>
            <a:ext cx="147917" cy="14791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0" name="Rectangle 1439"/>
          <p:cNvSpPr/>
          <p:nvPr/>
        </p:nvSpPr>
        <p:spPr>
          <a:xfrm rot="10800000">
            <a:off x="7752232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1" name="Rectangle 1440"/>
          <p:cNvSpPr/>
          <p:nvPr/>
        </p:nvSpPr>
        <p:spPr>
          <a:xfrm rot="10800000">
            <a:off x="7456397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2" name="Rectangle 1441"/>
          <p:cNvSpPr/>
          <p:nvPr/>
        </p:nvSpPr>
        <p:spPr>
          <a:xfrm rot="10800000">
            <a:off x="7308479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3" name="Rectangle 1442"/>
          <p:cNvSpPr/>
          <p:nvPr/>
        </p:nvSpPr>
        <p:spPr>
          <a:xfrm rot="10800000">
            <a:off x="7160562" y="325263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4" name="Rectangle 1443"/>
          <p:cNvSpPr/>
          <p:nvPr/>
        </p:nvSpPr>
        <p:spPr>
          <a:xfrm rot="10800000">
            <a:off x="6716809" y="325263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5" name="Rectangle 1444"/>
          <p:cNvSpPr/>
          <p:nvPr/>
        </p:nvSpPr>
        <p:spPr>
          <a:xfrm rot="10800000">
            <a:off x="6420972" y="325263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6" name="Rectangle 1445"/>
          <p:cNvSpPr/>
          <p:nvPr/>
        </p:nvSpPr>
        <p:spPr>
          <a:xfrm rot="10800000">
            <a:off x="6568890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7" name="Rectangle 1446"/>
          <p:cNvSpPr/>
          <p:nvPr/>
        </p:nvSpPr>
        <p:spPr>
          <a:xfrm rot="10800000">
            <a:off x="5829297" y="3252635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8" name="Rectangle 1447"/>
          <p:cNvSpPr/>
          <p:nvPr/>
        </p:nvSpPr>
        <p:spPr>
          <a:xfrm rot="10800000">
            <a:off x="8195984" y="3252633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49" name="Rectangle 1448"/>
          <p:cNvSpPr/>
          <p:nvPr/>
        </p:nvSpPr>
        <p:spPr>
          <a:xfrm rot="10800000">
            <a:off x="7826186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0" name="Rectangle 1449"/>
          <p:cNvSpPr/>
          <p:nvPr/>
        </p:nvSpPr>
        <p:spPr>
          <a:xfrm rot="10800000">
            <a:off x="7678272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1" name="Rectangle 1450"/>
          <p:cNvSpPr/>
          <p:nvPr/>
        </p:nvSpPr>
        <p:spPr>
          <a:xfrm rot="10800000">
            <a:off x="7382435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2" name="Rectangle 1451"/>
          <p:cNvSpPr/>
          <p:nvPr/>
        </p:nvSpPr>
        <p:spPr>
          <a:xfrm rot="10800000">
            <a:off x="6938681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3" name="Rectangle 1452"/>
          <p:cNvSpPr/>
          <p:nvPr/>
        </p:nvSpPr>
        <p:spPr>
          <a:xfrm rot="10800000">
            <a:off x="7086599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4" name="Rectangle 1453"/>
          <p:cNvSpPr/>
          <p:nvPr/>
        </p:nvSpPr>
        <p:spPr>
          <a:xfrm rot="10800000">
            <a:off x="6790762" y="3104716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5" name="Rectangle 1454"/>
          <p:cNvSpPr/>
          <p:nvPr/>
        </p:nvSpPr>
        <p:spPr>
          <a:xfrm rot="10800000">
            <a:off x="6642846" y="310471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6" name="Rectangle 1455"/>
          <p:cNvSpPr/>
          <p:nvPr/>
        </p:nvSpPr>
        <p:spPr>
          <a:xfrm rot="10800000">
            <a:off x="6347009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7" name="Rectangle 1456"/>
          <p:cNvSpPr/>
          <p:nvPr/>
        </p:nvSpPr>
        <p:spPr>
          <a:xfrm rot="10800000">
            <a:off x="6494928" y="310471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8" name="Rectangle 1457"/>
          <p:cNvSpPr/>
          <p:nvPr/>
        </p:nvSpPr>
        <p:spPr>
          <a:xfrm rot="10800000">
            <a:off x="6199090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59" name="Rectangle 1458"/>
          <p:cNvSpPr/>
          <p:nvPr/>
        </p:nvSpPr>
        <p:spPr>
          <a:xfrm rot="10800000">
            <a:off x="6051172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0" name="Rectangle 1459"/>
          <p:cNvSpPr/>
          <p:nvPr/>
        </p:nvSpPr>
        <p:spPr>
          <a:xfrm rot="10800000">
            <a:off x="5903255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1" name="Rectangle 1460"/>
          <p:cNvSpPr/>
          <p:nvPr/>
        </p:nvSpPr>
        <p:spPr>
          <a:xfrm rot="10800000">
            <a:off x="8122021" y="3104716"/>
            <a:ext cx="147917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2" name="Rectangle 1461"/>
          <p:cNvSpPr/>
          <p:nvPr/>
        </p:nvSpPr>
        <p:spPr>
          <a:xfrm rot="10800000">
            <a:off x="6125134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3" name="Rectangle 1462"/>
          <p:cNvSpPr/>
          <p:nvPr/>
        </p:nvSpPr>
        <p:spPr>
          <a:xfrm rot="10800000">
            <a:off x="6273052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4" name="Rectangle 1463"/>
          <p:cNvSpPr/>
          <p:nvPr/>
        </p:nvSpPr>
        <p:spPr>
          <a:xfrm rot="10800000">
            <a:off x="6051171" y="340055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5" name="Rectangle 1464"/>
          <p:cNvSpPr/>
          <p:nvPr/>
        </p:nvSpPr>
        <p:spPr>
          <a:xfrm rot="10800000">
            <a:off x="5977214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6" name="Rectangle 1465"/>
          <p:cNvSpPr/>
          <p:nvPr/>
        </p:nvSpPr>
        <p:spPr>
          <a:xfrm rot="10800000">
            <a:off x="6347008" y="340055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7" name="Rectangle 1466"/>
          <p:cNvSpPr/>
          <p:nvPr/>
        </p:nvSpPr>
        <p:spPr>
          <a:xfrm rot="10800000">
            <a:off x="6420972" y="354847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1" name="Rectangle 1470"/>
          <p:cNvSpPr/>
          <p:nvPr/>
        </p:nvSpPr>
        <p:spPr>
          <a:xfrm>
            <a:off x="7678274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2" name="Rectangle 1471"/>
          <p:cNvSpPr/>
          <p:nvPr/>
        </p:nvSpPr>
        <p:spPr>
          <a:xfrm>
            <a:off x="7974105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3" name="Rectangle 1472"/>
          <p:cNvSpPr/>
          <p:nvPr/>
        </p:nvSpPr>
        <p:spPr>
          <a:xfrm>
            <a:off x="7826189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4" name="Rectangle 1473"/>
          <p:cNvSpPr/>
          <p:nvPr/>
        </p:nvSpPr>
        <p:spPr>
          <a:xfrm>
            <a:off x="7604316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5" name="Rectangle 1474"/>
          <p:cNvSpPr/>
          <p:nvPr/>
        </p:nvSpPr>
        <p:spPr>
          <a:xfrm>
            <a:off x="7900148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6" name="Rectangle 1475"/>
          <p:cNvSpPr/>
          <p:nvPr/>
        </p:nvSpPr>
        <p:spPr>
          <a:xfrm>
            <a:off x="7382437" y="251304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7" name="Rectangle 1476"/>
          <p:cNvSpPr/>
          <p:nvPr/>
        </p:nvSpPr>
        <p:spPr>
          <a:xfrm>
            <a:off x="7456396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8" name="Rectangle 1477"/>
          <p:cNvSpPr/>
          <p:nvPr/>
        </p:nvSpPr>
        <p:spPr>
          <a:xfrm>
            <a:off x="6494929" y="1921375"/>
            <a:ext cx="147916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9" name="Rectangle 1478"/>
          <p:cNvSpPr/>
          <p:nvPr/>
        </p:nvSpPr>
        <p:spPr>
          <a:xfrm>
            <a:off x="6347011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0" name="Rectangle 1479"/>
          <p:cNvSpPr/>
          <p:nvPr/>
        </p:nvSpPr>
        <p:spPr>
          <a:xfrm rot="10800000">
            <a:off x="6347008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1" name="Rectangle 1480"/>
          <p:cNvSpPr/>
          <p:nvPr/>
        </p:nvSpPr>
        <p:spPr>
          <a:xfrm rot="10800000">
            <a:off x="6568890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2" name="Rectangle 1481"/>
          <p:cNvSpPr/>
          <p:nvPr/>
        </p:nvSpPr>
        <p:spPr>
          <a:xfrm rot="10800000">
            <a:off x="6494926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3" name="Rectangle 1482"/>
          <p:cNvSpPr/>
          <p:nvPr/>
        </p:nvSpPr>
        <p:spPr>
          <a:xfrm rot="10800000">
            <a:off x="6642845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4" name="Rectangle 1483"/>
          <p:cNvSpPr/>
          <p:nvPr/>
        </p:nvSpPr>
        <p:spPr>
          <a:xfrm>
            <a:off x="7530353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5" name="Rectangle 1484"/>
          <p:cNvSpPr/>
          <p:nvPr/>
        </p:nvSpPr>
        <p:spPr>
          <a:xfrm>
            <a:off x="7456396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6" name="Rectangle 1485"/>
          <p:cNvSpPr/>
          <p:nvPr/>
        </p:nvSpPr>
        <p:spPr>
          <a:xfrm>
            <a:off x="7752232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7" name="Rectangle 1486"/>
          <p:cNvSpPr/>
          <p:nvPr/>
        </p:nvSpPr>
        <p:spPr>
          <a:xfrm>
            <a:off x="7678273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8" name="Rectangle 1487"/>
          <p:cNvSpPr/>
          <p:nvPr/>
        </p:nvSpPr>
        <p:spPr>
          <a:xfrm rot="10800000">
            <a:off x="7456392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89" name="Rectangle 1488"/>
          <p:cNvSpPr/>
          <p:nvPr/>
        </p:nvSpPr>
        <p:spPr>
          <a:xfrm rot="10800000">
            <a:off x="7900147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0" name="Rectangle 1489"/>
          <p:cNvSpPr/>
          <p:nvPr/>
        </p:nvSpPr>
        <p:spPr>
          <a:xfrm rot="10800000">
            <a:off x="7826186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1" name="Rectangle 1490"/>
          <p:cNvSpPr/>
          <p:nvPr/>
        </p:nvSpPr>
        <p:spPr>
          <a:xfrm>
            <a:off x="5903257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2" name="Rectangle 1491"/>
          <p:cNvSpPr/>
          <p:nvPr/>
        </p:nvSpPr>
        <p:spPr>
          <a:xfrm>
            <a:off x="5977215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3" name="Rectangle 1492"/>
          <p:cNvSpPr/>
          <p:nvPr/>
        </p:nvSpPr>
        <p:spPr>
          <a:xfrm>
            <a:off x="5903257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5" name="Rectangle 1494"/>
          <p:cNvSpPr/>
          <p:nvPr/>
        </p:nvSpPr>
        <p:spPr>
          <a:xfrm rot="10800000">
            <a:off x="7974104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6" name="Rectangle 1495"/>
          <p:cNvSpPr/>
          <p:nvPr/>
        </p:nvSpPr>
        <p:spPr>
          <a:xfrm rot="10800000">
            <a:off x="8048064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7" name="Rectangle 1496"/>
          <p:cNvSpPr/>
          <p:nvPr/>
        </p:nvSpPr>
        <p:spPr>
          <a:xfrm rot="10800000">
            <a:off x="7900147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8" name="Rectangle 1497"/>
          <p:cNvSpPr/>
          <p:nvPr/>
        </p:nvSpPr>
        <p:spPr>
          <a:xfrm rot="10800000">
            <a:off x="8048067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9" name="Rectangle 1498"/>
          <p:cNvSpPr/>
          <p:nvPr/>
        </p:nvSpPr>
        <p:spPr>
          <a:xfrm rot="10800000">
            <a:off x="7974101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0" name="Rectangle 1499"/>
          <p:cNvSpPr/>
          <p:nvPr/>
        </p:nvSpPr>
        <p:spPr>
          <a:xfrm rot="10800000">
            <a:off x="8048060" y="414013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1" name="Rectangle 1500"/>
          <p:cNvSpPr/>
          <p:nvPr/>
        </p:nvSpPr>
        <p:spPr>
          <a:xfrm rot="10800000">
            <a:off x="7678269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2" name="Rectangle 1501"/>
          <p:cNvSpPr/>
          <p:nvPr/>
        </p:nvSpPr>
        <p:spPr>
          <a:xfrm rot="10800000">
            <a:off x="7604315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3" name="Rectangle 1502"/>
          <p:cNvSpPr/>
          <p:nvPr/>
        </p:nvSpPr>
        <p:spPr>
          <a:xfrm rot="10800000">
            <a:off x="7752232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4" name="Rectangle 1503"/>
          <p:cNvSpPr/>
          <p:nvPr/>
        </p:nvSpPr>
        <p:spPr>
          <a:xfrm rot="10800000">
            <a:off x="7678268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5" name="Rectangle 1504"/>
          <p:cNvSpPr/>
          <p:nvPr/>
        </p:nvSpPr>
        <p:spPr>
          <a:xfrm rot="10800000">
            <a:off x="7308479" y="354846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6" name="Rectangle 1505"/>
          <p:cNvSpPr/>
          <p:nvPr/>
        </p:nvSpPr>
        <p:spPr>
          <a:xfrm rot="10800000">
            <a:off x="7382434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7" name="Rectangle 1506"/>
          <p:cNvSpPr/>
          <p:nvPr/>
        </p:nvSpPr>
        <p:spPr>
          <a:xfrm rot="10800000">
            <a:off x="7234516" y="369638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8" name="Rectangle 1507"/>
          <p:cNvSpPr/>
          <p:nvPr/>
        </p:nvSpPr>
        <p:spPr>
          <a:xfrm rot="10800000">
            <a:off x="7308479" y="384430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09" name="Rectangle 1508"/>
          <p:cNvSpPr/>
          <p:nvPr/>
        </p:nvSpPr>
        <p:spPr>
          <a:xfrm rot="10800000">
            <a:off x="7086598" y="399222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0" name="Rectangle 1509"/>
          <p:cNvSpPr/>
          <p:nvPr/>
        </p:nvSpPr>
        <p:spPr>
          <a:xfrm>
            <a:off x="7900144" y="1773457"/>
            <a:ext cx="147916" cy="14791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1" name="Rectangle 1510"/>
          <p:cNvSpPr/>
          <p:nvPr/>
        </p:nvSpPr>
        <p:spPr>
          <a:xfrm>
            <a:off x="6790766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2" name="Rectangle 1511"/>
          <p:cNvSpPr/>
          <p:nvPr/>
        </p:nvSpPr>
        <p:spPr>
          <a:xfrm>
            <a:off x="7382435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3" name="Rectangle 1512"/>
          <p:cNvSpPr/>
          <p:nvPr/>
        </p:nvSpPr>
        <p:spPr>
          <a:xfrm>
            <a:off x="7678271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4" name="Rectangle 1513"/>
          <p:cNvSpPr/>
          <p:nvPr/>
        </p:nvSpPr>
        <p:spPr>
          <a:xfrm>
            <a:off x="6494932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5" name="Rectangle 1514"/>
          <p:cNvSpPr/>
          <p:nvPr/>
        </p:nvSpPr>
        <p:spPr>
          <a:xfrm>
            <a:off x="6790769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6" name="Rectangle 1515"/>
          <p:cNvSpPr/>
          <p:nvPr/>
        </p:nvSpPr>
        <p:spPr>
          <a:xfrm>
            <a:off x="6051175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7" name="Rectangle 1516"/>
          <p:cNvSpPr/>
          <p:nvPr/>
        </p:nvSpPr>
        <p:spPr>
          <a:xfrm>
            <a:off x="6199092" y="221721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8" name="Rectangle 1517"/>
          <p:cNvSpPr/>
          <p:nvPr/>
        </p:nvSpPr>
        <p:spPr>
          <a:xfrm>
            <a:off x="6125133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19" name="Rectangle 1518"/>
          <p:cNvSpPr/>
          <p:nvPr/>
        </p:nvSpPr>
        <p:spPr>
          <a:xfrm>
            <a:off x="6420973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0" name="Rectangle 1519"/>
          <p:cNvSpPr/>
          <p:nvPr/>
        </p:nvSpPr>
        <p:spPr>
          <a:xfrm>
            <a:off x="6568891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1" name="Rectangle 1520"/>
          <p:cNvSpPr/>
          <p:nvPr/>
        </p:nvSpPr>
        <p:spPr>
          <a:xfrm>
            <a:off x="6494931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2" name="Rectangle 1521"/>
          <p:cNvSpPr/>
          <p:nvPr/>
        </p:nvSpPr>
        <p:spPr>
          <a:xfrm>
            <a:off x="6790767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3" name="Rectangle 1522"/>
          <p:cNvSpPr/>
          <p:nvPr/>
        </p:nvSpPr>
        <p:spPr>
          <a:xfrm>
            <a:off x="6273052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4" name="Rectangle 1523"/>
          <p:cNvSpPr/>
          <p:nvPr/>
        </p:nvSpPr>
        <p:spPr>
          <a:xfrm>
            <a:off x="6199091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5" name="Rectangle 1524"/>
          <p:cNvSpPr/>
          <p:nvPr/>
        </p:nvSpPr>
        <p:spPr>
          <a:xfrm>
            <a:off x="6716810" y="266096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6" name="Rectangle 1525"/>
          <p:cNvSpPr/>
          <p:nvPr/>
        </p:nvSpPr>
        <p:spPr>
          <a:xfrm>
            <a:off x="6790766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7" name="Rectangle 1526"/>
          <p:cNvSpPr/>
          <p:nvPr/>
        </p:nvSpPr>
        <p:spPr>
          <a:xfrm>
            <a:off x="6273052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8" name="Rectangle 1527"/>
          <p:cNvSpPr/>
          <p:nvPr/>
        </p:nvSpPr>
        <p:spPr>
          <a:xfrm>
            <a:off x="6568891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29" name="Rectangle 1528"/>
          <p:cNvSpPr/>
          <p:nvPr/>
        </p:nvSpPr>
        <p:spPr>
          <a:xfrm>
            <a:off x="7012644" y="266096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0" name="Rectangle 1529"/>
          <p:cNvSpPr/>
          <p:nvPr/>
        </p:nvSpPr>
        <p:spPr>
          <a:xfrm>
            <a:off x="6938682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1" name="Rectangle 1530"/>
          <p:cNvSpPr/>
          <p:nvPr/>
        </p:nvSpPr>
        <p:spPr>
          <a:xfrm>
            <a:off x="6864726" y="2069293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2" name="Rectangle 1531"/>
          <p:cNvSpPr/>
          <p:nvPr/>
        </p:nvSpPr>
        <p:spPr>
          <a:xfrm>
            <a:off x="6938684" y="221721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3" name="Rectangle 1532"/>
          <p:cNvSpPr/>
          <p:nvPr/>
        </p:nvSpPr>
        <p:spPr>
          <a:xfrm>
            <a:off x="7012644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4" name="Rectangle 1533"/>
          <p:cNvSpPr/>
          <p:nvPr/>
        </p:nvSpPr>
        <p:spPr>
          <a:xfrm>
            <a:off x="7308479" y="295679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5" name="Rectangle 1534"/>
          <p:cNvSpPr/>
          <p:nvPr/>
        </p:nvSpPr>
        <p:spPr>
          <a:xfrm rot="10800000">
            <a:off x="7530352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6" name="Rectangle 1535"/>
          <p:cNvSpPr/>
          <p:nvPr/>
        </p:nvSpPr>
        <p:spPr>
          <a:xfrm rot="10800000">
            <a:off x="7234517" y="310471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7" name="Rectangle 1536"/>
          <p:cNvSpPr/>
          <p:nvPr/>
        </p:nvSpPr>
        <p:spPr>
          <a:xfrm>
            <a:off x="6125137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8" name="Rectangle 1537"/>
          <p:cNvSpPr/>
          <p:nvPr/>
        </p:nvSpPr>
        <p:spPr>
          <a:xfrm>
            <a:off x="7160562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39" name="Rectangle 1538"/>
          <p:cNvSpPr/>
          <p:nvPr/>
        </p:nvSpPr>
        <p:spPr>
          <a:xfrm rot="10800000">
            <a:off x="6790762" y="3400552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0" name="Rectangle 1539"/>
          <p:cNvSpPr/>
          <p:nvPr/>
        </p:nvSpPr>
        <p:spPr>
          <a:xfrm rot="10800000">
            <a:off x="6864727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1" name="Rectangle 1540"/>
          <p:cNvSpPr/>
          <p:nvPr/>
        </p:nvSpPr>
        <p:spPr>
          <a:xfrm rot="10800000">
            <a:off x="7012644" y="354847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2" name="Rectangle 1541"/>
          <p:cNvSpPr/>
          <p:nvPr/>
        </p:nvSpPr>
        <p:spPr>
          <a:xfrm rot="10800000">
            <a:off x="6790762" y="3696387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3" name="Rectangle 1542"/>
          <p:cNvSpPr/>
          <p:nvPr/>
        </p:nvSpPr>
        <p:spPr>
          <a:xfrm rot="10800000">
            <a:off x="7012644" y="3252634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4" name="Rectangle 1543"/>
          <p:cNvSpPr/>
          <p:nvPr/>
        </p:nvSpPr>
        <p:spPr>
          <a:xfrm rot="10800000">
            <a:off x="7086598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5" name="Rectangle 1544"/>
          <p:cNvSpPr/>
          <p:nvPr/>
        </p:nvSpPr>
        <p:spPr>
          <a:xfrm rot="10800000">
            <a:off x="7012644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6" name="Rectangle 1545"/>
          <p:cNvSpPr/>
          <p:nvPr/>
        </p:nvSpPr>
        <p:spPr>
          <a:xfrm rot="10800000">
            <a:off x="6864727" y="384430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7" name="Rectangle 1546"/>
          <p:cNvSpPr/>
          <p:nvPr/>
        </p:nvSpPr>
        <p:spPr>
          <a:xfrm rot="10800000">
            <a:off x="6938680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8" name="Rectangle 1547"/>
          <p:cNvSpPr/>
          <p:nvPr/>
        </p:nvSpPr>
        <p:spPr>
          <a:xfrm rot="10800000">
            <a:off x="7604315" y="325263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49" name="Rectangle 1548"/>
          <p:cNvSpPr/>
          <p:nvPr/>
        </p:nvSpPr>
        <p:spPr>
          <a:xfrm rot="10800000">
            <a:off x="7530351" y="340055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0" name="Rectangle 1549"/>
          <p:cNvSpPr/>
          <p:nvPr/>
        </p:nvSpPr>
        <p:spPr>
          <a:xfrm rot="10800000">
            <a:off x="5977214" y="325263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1" name="Rectangle 1550"/>
          <p:cNvSpPr/>
          <p:nvPr/>
        </p:nvSpPr>
        <p:spPr>
          <a:xfrm rot="10800000">
            <a:off x="6125134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2" name="Rectangle 1551"/>
          <p:cNvSpPr/>
          <p:nvPr/>
        </p:nvSpPr>
        <p:spPr>
          <a:xfrm rot="10800000">
            <a:off x="6273052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3" name="Rectangle 1552"/>
          <p:cNvSpPr/>
          <p:nvPr/>
        </p:nvSpPr>
        <p:spPr>
          <a:xfrm rot="10800000">
            <a:off x="6420972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4" name="Rectangle 1553"/>
          <p:cNvSpPr/>
          <p:nvPr/>
        </p:nvSpPr>
        <p:spPr>
          <a:xfrm rot="10800000">
            <a:off x="6568890" y="414014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5" name="Rectangle 1554"/>
          <p:cNvSpPr/>
          <p:nvPr/>
        </p:nvSpPr>
        <p:spPr>
          <a:xfrm rot="10800000">
            <a:off x="7012644" y="4140140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6" name="Rectangle 1555"/>
          <p:cNvSpPr/>
          <p:nvPr/>
        </p:nvSpPr>
        <p:spPr>
          <a:xfrm>
            <a:off x="5755341" y="1921375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7" name="Rectangle 1556"/>
          <p:cNvSpPr/>
          <p:nvPr/>
        </p:nvSpPr>
        <p:spPr>
          <a:xfrm rot="10800000">
            <a:off x="5755337" y="399222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8" name="Rectangle 1557"/>
          <p:cNvSpPr/>
          <p:nvPr/>
        </p:nvSpPr>
        <p:spPr>
          <a:xfrm>
            <a:off x="5755342" y="2217210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59" name="Rectangle 1558"/>
          <p:cNvSpPr/>
          <p:nvPr/>
        </p:nvSpPr>
        <p:spPr>
          <a:xfrm>
            <a:off x="5755342" y="2513045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0" name="Rectangle 1559"/>
          <p:cNvSpPr/>
          <p:nvPr/>
        </p:nvSpPr>
        <p:spPr>
          <a:xfrm rot="10800000">
            <a:off x="5755337" y="3696388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1" name="Rectangle 1560"/>
          <p:cNvSpPr/>
          <p:nvPr/>
        </p:nvSpPr>
        <p:spPr>
          <a:xfrm rot="10800000">
            <a:off x="5755337" y="3400553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2" name="Rectangle 1561"/>
          <p:cNvSpPr/>
          <p:nvPr/>
        </p:nvSpPr>
        <p:spPr>
          <a:xfrm>
            <a:off x="5755341" y="2808881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3" name="Rectangle 1562"/>
          <p:cNvSpPr/>
          <p:nvPr/>
        </p:nvSpPr>
        <p:spPr>
          <a:xfrm rot="10800000">
            <a:off x="5755339" y="3104717"/>
            <a:ext cx="147917" cy="14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8" name="Rectangle 1467"/>
          <p:cNvSpPr/>
          <p:nvPr/>
        </p:nvSpPr>
        <p:spPr>
          <a:xfrm rot="10800000">
            <a:off x="5903253" y="369638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94" name="Rectangle 1493"/>
          <p:cNvSpPr/>
          <p:nvPr/>
        </p:nvSpPr>
        <p:spPr>
          <a:xfrm>
            <a:off x="5829299" y="2956799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75" name="Rectangle 1374"/>
          <p:cNvSpPr/>
          <p:nvPr/>
        </p:nvSpPr>
        <p:spPr>
          <a:xfrm>
            <a:off x="5829298" y="2069292"/>
            <a:ext cx="147916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327" name="Rectangle 1326"/>
          <p:cNvSpPr/>
          <p:nvPr/>
        </p:nvSpPr>
        <p:spPr>
          <a:xfrm>
            <a:off x="5829299" y="2365128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69" name="Rectangle 1468"/>
          <p:cNvSpPr/>
          <p:nvPr/>
        </p:nvSpPr>
        <p:spPr>
          <a:xfrm rot="10800000">
            <a:off x="5829297" y="3844306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470" name="Rectangle 1469"/>
          <p:cNvSpPr/>
          <p:nvPr/>
        </p:nvSpPr>
        <p:spPr>
          <a:xfrm rot="10800000">
            <a:off x="5903253" y="3992223"/>
            <a:ext cx="147917" cy="147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740" tIns="44369" rIns="88740" bIns="44369" rtlCol="0" anchor="ctr"/>
          <a:lstStyle/>
          <a:p>
            <a:pPr algn="ctr"/>
            <a:endParaRPr lang="en-US" sz="1941"/>
          </a:p>
        </p:txBody>
      </p:sp>
      <p:sp>
        <p:nvSpPr>
          <p:cNvPr id="1564" name="TextBox 1563"/>
          <p:cNvSpPr txBox="1"/>
          <p:nvPr/>
        </p:nvSpPr>
        <p:spPr>
          <a:xfrm>
            <a:off x="2649070" y="5334805"/>
            <a:ext cx="453970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/>
              <a:t>(a)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6884973" y="4288057"/>
            <a:ext cx="466794" cy="391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41" dirty="0"/>
              <a:t>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21DD3-5750-4350-B6FE-D2EFDB6F6DD8}"/>
              </a:ext>
            </a:extLst>
          </p:cNvPr>
          <p:cNvSpPr txBox="1"/>
          <p:nvPr/>
        </p:nvSpPr>
        <p:spPr>
          <a:xfrm>
            <a:off x="122833" y="5813068"/>
            <a:ext cx="909993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88" b="1" dirty="0"/>
              <a:t>Pattern 6 (a) is created by juxtaposing four sets of the original smaller-scale pattern shown in (b). </a:t>
            </a:r>
          </a:p>
          <a:p>
            <a:pPr algn="ctr"/>
            <a:r>
              <a:rPr lang="en-US" sz="1588" b="1" dirty="0"/>
              <a:t>Both patterns are scale free-like, in that they have relatively few large clusters, and an (approximately) geometrically-scaled number of successively smaller clusters.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131DF-6E91-4D13-A4CA-042B370E8C26}"/>
              </a:ext>
            </a:extLst>
          </p:cNvPr>
          <p:cNvSpPr txBox="1"/>
          <p:nvPr/>
        </p:nvSpPr>
        <p:spPr>
          <a:xfrm>
            <a:off x="5662509" y="466704"/>
            <a:ext cx="3032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Pattern 6: </a:t>
            </a:r>
          </a:p>
          <a:p>
            <a:pPr algn="ctr"/>
            <a:r>
              <a:rPr lang="en-US" b="1" dirty="0"/>
              <a:t>A Large (32x32) Scale Free-Like Pattern</a:t>
            </a:r>
          </a:p>
        </p:txBody>
      </p:sp>
    </p:spTree>
    <p:extLst>
      <p:ext uri="{BB962C8B-B14F-4D97-AF65-F5344CB8AC3E}">
        <p14:creationId xmlns:p14="http://schemas.microsoft.com/office/powerpoint/2010/main" val="114725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92822-FD26-4CCD-B8C6-A4BE98F9E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45" t="43939" r="15152" b="22727"/>
          <a:stretch/>
        </p:blipFill>
        <p:spPr>
          <a:xfrm>
            <a:off x="1311088" y="1281367"/>
            <a:ext cx="6521824" cy="5380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51E4FF-4004-408A-978B-77C935C3967C}"/>
              </a:ext>
            </a:extLst>
          </p:cNvPr>
          <p:cNvSpPr txBox="1"/>
          <p:nvPr/>
        </p:nvSpPr>
        <p:spPr>
          <a:xfrm>
            <a:off x="1623603" y="170047"/>
            <a:ext cx="5896807" cy="82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b="1" dirty="0"/>
              <a:t>Program Results: Evolution of Free Energy Minimum</a:t>
            </a:r>
          </a:p>
          <a:p>
            <a:pPr algn="ctr"/>
            <a:r>
              <a:rPr lang="en-US" sz="1588" i="1" dirty="0"/>
              <a:t>The free energy minimum is largely achieved after 40 – 60 time steps.</a:t>
            </a:r>
          </a:p>
          <a:p>
            <a:pPr algn="ctr"/>
            <a:r>
              <a:rPr lang="en-US" sz="1588" i="1" dirty="0"/>
              <a:t>The experimental run was conducted over 100 time steps.  </a:t>
            </a:r>
          </a:p>
        </p:txBody>
      </p:sp>
    </p:spTree>
    <p:extLst>
      <p:ext uri="{BB962C8B-B14F-4D97-AF65-F5344CB8AC3E}">
        <p14:creationId xmlns:p14="http://schemas.microsoft.com/office/powerpoint/2010/main" val="119236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C8A1C-D126-4C04-9753-8B269673F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3" t="37879" r="8333" b="14647"/>
          <a:stretch/>
        </p:blipFill>
        <p:spPr>
          <a:xfrm>
            <a:off x="806824" y="918479"/>
            <a:ext cx="5852332" cy="5730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2ACB3-AF52-424D-A389-F10ACD0488DA}"/>
              </a:ext>
            </a:extLst>
          </p:cNvPr>
          <p:cNvSpPr txBox="1"/>
          <p:nvPr/>
        </p:nvSpPr>
        <p:spPr>
          <a:xfrm>
            <a:off x="2114276" y="158531"/>
            <a:ext cx="491544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b="1" dirty="0"/>
              <a:t>Configuration Variables and Thermodynamic Quantities </a:t>
            </a:r>
          </a:p>
          <a:p>
            <a:pPr algn="ctr"/>
            <a:r>
              <a:rPr lang="en-US" sz="1588" b="1" dirty="0"/>
              <a:t>After Free Energy Minimum has been Achieved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146EB-1FE4-4972-B59A-7B1D0422ADAC}"/>
              </a:ext>
            </a:extLst>
          </p:cNvPr>
          <p:cNvSpPr/>
          <p:nvPr/>
        </p:nvSpPr>
        <p:spPr>
          <a:xfrm>
            <a:off x="1075765" y="5939521"/>
            <a:ext cx="2420471" cy="1788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A67AB-B862-4F96-B479-CC1A2158FF2C}"/>
              </a:ext>
            </a:extLst>
          </p:cNvPr>
          <p:cNvSpPr txBox="1"/>
          <p:nvPr/>
        </p:nvSpPr>
        <p:spPr>
          <a:xfrm>
            <a:off x="5001930" y="5580879"/>
            <a:ext cx="3852334" cy="82541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88" b="1" i="1" dirty="0"/>
              <a:t>h</a:t>
            </a:r>
            <a:r>
              <a:rPr lang="en-US" sz="1588" dirty="0"/>
              <a:t> is set to 1.165 (see the equilibrium plot, next slide, for the original observed values for the configuration variables).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4658DB4-7B11-417B-A5C0-A269E674710D}"/>
              </a:ext>
            </a:extLst>
          </p:cNvPr>
          <p:cNvSpPr/>
          <p:nvPr/>
        </p:nvSpPr>
        <p:spPr>
          <a:xfrm flipH="1">
            <a:off x="4672709" y="5894770"/>
            <a:ext cx="336176" cy="2689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115233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47B61BD-396E-4300-9CE9-211D5C7DC267}"/>
              </a:ext>
            </a:extLst>
          </p:cNvPr>
          <p:cNvGrpSpPr/>
          <p:nvPr/>
        </p:nvGrpSpPr>
        <p:grpSpPr>
          <a:xfrm>
            <a:off x="419683" y="1479176"/>
            <a:ext cx="7261413" cy="4975412"/>
            <a:chOff x="609599" y="914400"/>
            <a:chExt cx="8229601" cy="5638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6090F9F-00B9-4C73-9174-97C24ED93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441" t="69696" r="23340" b="9092"/>
            <a:stretch/>
          </p:blipFill>
          <p:spPr>
            <a:xfrm>
              <a:off x="609599" y="914400"/>
              <a:ext cx="8229601" cy="563880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7DE54D9-CD25-4A1C-BBEA-8D074AE9540E}"/>
                </a:ext>
              </a:extLst>
            </p:cNvPr>
            <p:cNvGrpSpPr/>
            <p:nvPr/>
          </p:nvGrpSpPr>
          <p:grpSpPr>
            <a:xfrm>
              <a:off x="2324100" y="1287780"/>
              <a:ext cx="5448300" cy="933225"/>
              <a:chOff x="2095500" y="1287780"/>
              <a:chExt cx="5448300" cy="93322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63140" y="1287781"/>
                <a:ext cx="5103787" cy="933224"/>
                <a:chOff x="2419072" y="533400"/>
                <a:chExt cx="4639806" cy="848385"/>
              </a:xfrm>
            </p:grpSpPr>
            <p:grpSp>
              <p:nvGrpSpPr>
                <p:cNvPr id="5" name="Group 14"/>
                <p:cNvGrpSpPr/>
                <p:nvPr/>
              </p:nvGrpSpPr>
              <p:grpSpPr>
                <a:xfrm>
                  <a:off x="6324600" y="533400"/>
                  <a:ext cx="593438" cy="695985"/>
                  <a:chOff x="4628872" y="2983468"/>
                  <a:chExt cx="593438" cy="695985"/>
                </a:xfrm>
              </p:grpSpPr>
              <p:sp>
                <p:nvSpPr>
                  <p:cNvPr id="28" name="TextBox 15"/>
                  <p:cNvSpPr txBox="1"/>
                  <p:nvPr/>
                </p:nvSpPr>
                <p:spPr>
                  <a:xfrm>
                    <a:off x="4628872" y="3276600"/>
                    <a:ext cx="400328" cy="4028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41" b="1" dirty="0"/>
                      <a:t>B</a:t>
                    </a:r>
                  </a:p>
                </p:txBody>
              </p:sp>
              <p:sp>
                <p:nvSpPr>
                  <p:cNvPr id="29" name="TextBox 16"/>
                  <p:cNvSpPr txBox="1"/>
                  <p:nvPr/>
                </p:nvSpPr>
                <p:spPr>
                  <a:xfrm>
                    <a:off x="4876800" y="2983468"/>
                    <a:ext cx="345510" cy="4028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941" b="1" dirty="0"/>
                      <a:t>A</a:t>
                    </a:r>
                  </a:p>
                </p:txBody>
              </p:sp>
              <p:cxnSp>
                <p:nvCxnSpPr>
                  <p:cNvPr id="30" name="Straight Connector 17"/>
                  <p:cNvCxnSpPr/>
                  <p:nvPr/>
                </p:nvCxnSpPr>
                <p:spPr>
                  <a:xfrm flipV="1">
                    <a:off x="4876800" y="3276600"/>
                    <a:ext cx="762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29"/>
                <p:cNvGrpSpPr/>
                <p:nvPr/>
              </p:nvGrpSpPr>
              <p:grpSpPr>
                <a:xfrm>
                  <a:off x="4191000" y="609600"/>
                  <a:ext cx="1162328" cy="707653"/>
                  <a:chOff x="1981200" y="609600"/>
                  <a:chExt cx="1162328" cy="707653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286000" y="609600"/>
                    <a:ext cx="857528" cy="707653"/>
                    <a:chOff x="5410200" y="3429000"/>
                    <a:chExt cx="857528" cy="707653"/>
                  </a:xfrm>
                </p:grpSpPr>
                <p:sp>
                  <p:nvSpPr>
                    <p:cNvPr id="23" name="TextBox 3"/>
                    <p:cNvSpPr txBox="1"/>
                    <p:nvPr/>
                  </p:nvSpPr>
                  <p:spPr>
                    <a:xfrm>
                      <a:off x="5410200" y="3722132"/>
                      <a:ext cx="400328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41" b="1" dirty="0"/>
                        <a:t>A</a:t>
                      </a:r>
                    </a:p>
                  </p:txBody>
                </p:sp>
                <p:sp>
                  <p:nvSpPr>
                    <p:cNvPr id="24" name="TextBox 4"/>
                    <p:cNvSpPr txBox="1"/>
                    <p:nvPr/>
                  </p:nvSpPr>
                  <p:spPr>
                    <a:xfrm>
                      <a:off x="5658128" y="3429000"/>
                      <a:ext cx="345510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941" b="1" dirty="0"/>
                        <a:t>A</a:t>
                      </a:r>
                    </a:p>
                  </p:txBody>
                </p:sp>
                <p:cxnSp>
                  <p:nvCxnSpPr>
                    <p:cNvPr id="25" name="Straight Connector 5"/>
                    <p:cNvCxnSpPr/>
                    <p:nvPr/>
                  </p:nvCxnSpPr>
                  <p:spPr>
                    <a:xfrm flipV="1">
                      <a:off x="5658128" y="3722132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Box 6"/>
                    <p:cNvSpPr txBox="1"/>
                    <p:nvPr/>
                  </p:nvSpPr>
                  <p:spPr>
                    <a:xfrm>
                      <a:off x="5867400" y="3733800"/>
                      <a:ext cx="400328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41" b="1" dirty="0"/>
                        <a:t>A</a:t>
                      </a:r>
                    </a:p>
                  </p:txBody>
                </p:sp>
                <p:cxnSp>
                  <p:nvCxnSpPr>
                    <p:cNvPr id="27" name="Straight Connector 7"/>
                    <p:cNvCxnSpPr/>
                    <p:nvPr/>
                  </p:nvCxnSpPr>
                  <p:spPr>
                    <a:xfrm flipH="1" flipV="1">
                      <a:off x="5867400" y="37338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981200" y="762001"/>
                    <a:ext cx="469379" cy="4028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941" b="1" i="1" dirty="0"/>
                      <a:t>Z</a:t>
                    </a:r>
                    <a:r>
                      <a:rPr lang="en-US" sz="1941" b="1" i="1" baseline="-25000" dirty="0"/>
                      <a:t>1</a:t>
                    </a:r>
                    <a:r>
                      <a:rPr lang="en-US" sz="1941" b="1" i="1" dirty="0"/>
                      <a:t>:</a:t>
                    </a:r>
                  </a:p>
                </p:txBody>
              </p:sp>
            </p:grpSp>
            <p:grpSp>
              <p:nvGrpSpPr>
                <p:cNvPr id="7" name="Group 30"/>
                <p:cNvGrpSpPr/>
                <p:nvPr/>
              </p:nvGrpSpPr>
              <p:grpSpPr>
                <a:xfrm>
                  <a:off x="2419072" y="609600"/>
                  <a:ext cx="1162328" cy="707653"/>
                  <a:chOff x="4114800" y="609600"/>
                  <a:chExt cx="1162328" cy="707653"/>
                </a:xfrm>
              </p:grpSpPr>
              <p:grpSp>
                <p:nvGrpSpPr>
                  <p:cNvPr id="14" name="Group 8"/>
                  <p:cNvGrpSpPr/>
                  <p:nvPr/>
                </p:nvGrpSpPr>
                <p:grpSpPr>
                  <a:xfrm>
                    <a:off x="4419600" y="609600"/>
                    <a:ext cx="857528" cy="707653"/>
                    <a:chOff x="5410200" y="3429000"/>
                    <a:chExt cx="857528" cy="707653"/>
                  </a:xfrm>
                </p:grpSpPr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410200" y="3722132"/>
                      <a:ext cx="400328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41" b="1" dirty="0"/>
                        <a:t>A</a:t>
                      </a:r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658128" y="3429000"/>
                      <a:ext cx="333950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941" b="1" dirty="0"/>
                        <a:t>B</a:t>
                      </a:r>
                    </a:p>
                  </p:txBody>
                </p:sp>
                <p:cxnSp>
                  <p:nvCxnSpPr>
                    <p:cNvPr id="18" name="Straight Connector 11"/>
                    <p:cNvCxnSpPr/>
                    <p:nvPr/>
                  </p:nvCxnSpPr>
                  <p:spPr>
                    <a:xfrm flipV="1">
                      <a:off x="5658128" y="3722132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5867400" y="3733800"/>
                      <a:ext cx="400328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41" b="1" dirty="0"/>
                        <a:t>A</a:t>
                      </a:r>
                    </a:p>
                  </p:txBody>
                </p: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 flipV="1">
                      <a:off x="5867400" y="37338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114800" y="762001"/>
                    <a:ext cx="469379" cy="4028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941" b="1" i="1" dirty="0"/>
                      <a:t>Z</a:t>
                    </a:r>
                    <a:r>
                      <a:rPr lang="en-US" sz="1941" b="1" i="1" baseline="-25000" dirty="0"/>
                      <a:t>3</a:t>
                    </a:r>
                    <a:r>
                      <a:rPr lang="en-US" sz="1941" b="1" i="1" dirty="0"/>
                      <a:t>:</a:t>
                    </a:r>
                  </a:p>
                </p:txBody>
              </p:sp>
            </p:grpSp>
            <p:grpSp>
              <p:nvGrpSpPr>
                <p:cNvPr id="8" name="Group 31"/>
                <p:cNvGrpSpPr/>
                <p:nvPr/>
              </p:nvGrpSpPr>
              <p:grpSpPr>
                <a:xfrm>
                  <a:off x="5943600" y="685800"/>
                  <a:ext cx="1115278" cy="695985"/>
                  <a:chOff x="5943600" y="685800"/>
                  <a:chExt cx="1115278" cy="695985"/>
                </a:xfrm>
              </p:grpSpPr>
              <p:grpSp>
                <p:nvGrpSpPr>
                  <p:cNvPr id="9" name="Group 22"/>
                  <p:cNvGrpSpPr/>
                  <p:nvPr/>
                </p:nvGrpSpPr>
                <p:grpSpPr>
                  <a:xfrm>
                    <a:off x="6477000" y="685800"/>
                    <a:ext cx="581878" cy="695985"/>
                    <a:chOff x="4628872" y="2983468"/>
                    <a:chExt cx="581878" cy="695985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628872" y="3276600"/>
                      <a:ext cx="400328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41" b="1" dirty="0"/>
                        <a:t>A</a:t>
                      </a:r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876800" y="2983468"/>
                      <a:ext cx="333950" cy="4028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941" b="1" dirty="0"/>
                        <a:t>B</a:t>
                      </a:r>
                    </a:p>
                  </p:txBody>
                </p: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V="1">
                      <a:off x="4876800" y="3276600"/>
                      <a:ext cx="762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943600" y="762000"/>
                    <a:ext cx="467727" cy="4028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941" b="1" i="1" dirty="0"/>
                      <a:t>y</a:t>
                    </a:r>
                    <a:r>
                      <a:rPr lang="en-US" sz="1941" b="1" i="1" baseline="-25000" dirty="0"/>
                      <a:t>2</a:t>
                    </a:r>
                    <a:r>
                      <a:rPr lang="en-US" sz="1941" b="1" i="1" dirty="0"/>
                      <a:t>:</a:t>
                    </a:r>
                  </a:p>
                </p:txBody>
              </p:sp>
            </p:grpSp>
          </p:grpSp>
          <p:sp>
            <p:nvSpPr>
              <p:cNvPr id="31" name="Rectangle 30"/>
              <p:cNvSpPr/>
              <p:nvPr/>
            </p:nvSpPr>
            <p:spPr>
              <a:xfrm>
                <a:off x="2095500" y="1287780"/>
                <a:ext cx="54483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41"/>
              </a:p>
            </p:txBody>
          </p:sp>
        </p:grpSp>
        <p:sp>
          <p:nvSpPr>
            <p:cNvPr id="32" name="TextBox 1"/>
            <p:cNvSpPr txBox="1"/>
            <p:nvPr/>
          </p:nvSpPr>
          <p:spPr>
            <a:xfrm>
              <a:off x="4213231" y="2969799"/>
              <a:ext cx="835019" cy="335322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88" b="1" i="1" dirty="0"/>
                <a:t>h = 1.165 (for </a:t>
              </a:r>
              <a:r>
                <a:rPr lang="en-US" sz="1588" b="1" i="1" dirty="0" err="1"/>
                <a:t>expts</a:t>
              </a:r>
              <a:r>
                <a:rPr lang="en-US" sz="1588" b="1" i="1" dirty="0"/>
                <a:t>)</a:t>
              </a:r>
            </a:p>
          </p:txBody>
        </p: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4754166" y="3581400"/>
              <a:ext cx="27993" cy="236832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81A622-6A50-4ABD-840C-F199EE5719BF}"/>
              </a:ext>
            </a:extLst>
          </p:cNvPr>
          <p:cNvGrpSpPr/>
          <p:nvPr/>
        </p:nvGrpSpPr>
        <p:grpSpPr>
          <a:xfrm>
            <a:off x="7720612" y="1814114"/>
            <a:ext cx="1126729" cy="1369477"/>
            <a:chOff x="8382001" y="2623686"/>
            <a:chExt cx="1276959" cy="155207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D3A83F-0671-4B65-A82C-7216C2AFC13D}"/>
                </a:ext>
              </a:extLst>
            </p:cNvPr>
            <p:cNvCxnSpPr/>
            <p:nvPr/>
          </p:nvCxnSpPr>
          <p:spPr>
            <a:xfrm>
              <a:off x="8534400" y="2970753"/>
              <a:ext cx="533400" cy="0"/>
            </a:xfrm>
            <a:prstGeom prst="line">
              <a:avLst/>
            </a:prstGeom>
            <a:ln w="38100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48A753-1D7C-49C3-AC5E-B3B93C990406}"/>
                </a:ext>
              </a:extLst>
            </p:cNvPr>
            <p:cNvSpPr txBox="1"/>
            <p:nvPr/>
          </p:nvSpPr>
          <p:spPr>
            <a:xfrm>
              <a:off x="9191313" y="2732128"/>
              <a:ext cx="396413" cy="38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88" b="1" i="1" dirty="0"/>
                <a:t>y</a:t>
              </a:r>
              <a:r>
                <a:rPr lang="en-US" sz="1588" b="1" i="1" baseline="-25000" dirty="0"/>
                <a:t>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DBBB44-66A9-454D-AEC9-B38F77F48F92}"/>
                </a:ext>
              </a:extLst>
            </p:cNvPr>
            <p:cNvCxnSpPr/>
            <p:nvPr/>
          </p:nvCxnSpPr>
          <p:spPr>
            <a:xfrm>
              <a:off x="8534400" y="3429000"/>
              <a:ext cx="533400" cy="0"/>
            </a:xfrm>
            <a:prstGeom prst="line">
              <a:avLst/>
            </a:prstGeom>
            <a:ln w="38100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1772C6-44BD-49C3-9416-7FB5C9D057E5}"/>
                </a:ext>
              </a:extLst>
            </p:cNvPr>
            <p:cNvSpPr txBox="1"/>
            <p:nvPr/>
          </p:nvSpPr>
          <p:spPr>
            <a:xfrm>
              <a:off x="9191313" y="3190375"/>
              <a:ext cx="378245" cy="38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88" b="1" i="1" dirty="0"/>
                <a:t>z</a:t>
              </a:r>
              <a:r>
                <a:rPr lang="en-US" sz="1588" b="1" i="1" baseline="-25000" dirty="0"/>
                <a:t>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62EC89-D762-4D30-A01B-76F7E4806DDF}"/>
                </a:ext>
              </a:extLst>
            </p:cNvPr>
            <p:cNvCxnSpPr/>
            <p:nvPr/>
          </p:nvCxnSpPr>
          <p:spPr>
            <a:xfrm>
              <a:off x="8534400" y="38862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661AA8-C31B-4352-9044-71160BBF1AB4}"/>
                </a:ext>
              </a:extLst>
            </p:cNvPr>
            <p:cNvSpPr txBox="1"/>
            <p:nvPr/>
          </p:nvSpPr>
          <p:spPr>
            <a:xfrm>
              <a:off x="9191313" y="3647575"/>
              <a:ext cx="378245" cy="38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88" b="1" i="1" dirty="0"/>
                <a:t>z</a:t>
              </a:r>
              <a:r>
                <a:rPr lang="en-US" sz="1588" b="1" i="1" baseline="-25000" dirty="0"/>
                <a:t>3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82747C5-36AE-4755-8019-63D66926671A}"/>
                </a:ext>
              </a:extLst>
            </p:cNvPr>
            <p:cNvSpPr/>
            <p:nvPr/>
          </p:nvSpPr>
          <p:spPr>
            <a:xfrm>
              <a:off x="8382001" y="2623686"/>
              <a:ext cx="1276959" cy="15520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41F0103-5A55-40CE-898D-C6B54D5B0A3D}"/>
              </a:ext>
            </a:extLst>
          </p:cNvPr>
          <p:cNvSpPr txBox="1"/>
          <p:nvPr/>
        </p:nvSpPr>
        <p:spPr>
          <a:xfrm>
            <a:off x="2473169" y="2854454"/>
            <a:ext cx="34977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i="1" dirty="0"/>
              <a:t>y</a:t>
            </a:r>
            <a:r>
              <a:rPr lang="en-US" sz="1588" b="1" i="1" baseline="-25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B73588-240B-423C-A95F-C0F305AB8F52}"/>
              </a:ext>
            </a:extLst>
          </p:cNvPr>
          <p:cNvSpPr txBox="1"/>
          <p:nvPr/>
        </p:nvSpPr>
        <p:spPr>
          <a:xfrm>
            <a:off x="5854052" y="2854454"/>
            <a:ext cx="33374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i="1" dirty="0"/>
              <a:t>z</a:t>
            </a:r>
            <a:r>
              <a:rPr lang="en-US" sz="1588" b="1" i="1" baseline="-25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B8FEB-FAE2-4DC5-B155-2E74BFB8629A}"/>
              </a:ext>
            </a:extLst>
          </p:cNvPr>
          <p:cNvSpPr txBox="1"/>
          <p:nvPr/>
        </p:nvSpPr>
        <p:spPr>
          <a:xfrm>
            <a:off x="2481655" y="3882786"/>
            <a:ext cx="33374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i="1" dirty="0"/>
              <a:t>z</a:t>
            </a:r>
            <a:r>
              <a:rPr lang="en-US" sz="1588" b="1" i="1" baseline="-250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923A0B-0B1D-4704-906A-DE6A207CD261}"/>
              </a:ext>
            </a:extLst>
          </p:cNvPr>
          <p:cNvSpPr txBox="1"/>
          <p:nvPr/>
        </p:nvSpPr>
        <p:spPr>
          <a:xfrm>
            <a:off x="1569730" y="663687"/>
            <a:ext cx="542013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/>
              <a:t>Computational Values for Configuration Variables </a:t>
            </a:r>
            <a:r>
              <a:rPr lang="en-US" sz="1588" b="1" i="1" dirty="0"/>
              <a:t>y</a:t>
            </a:r>
            <a:r>
              <a:rPr lang="en-US" sz="1588" b="1" i="1" baseline="-25000" dirty="0"/>
              <a:t>2</a:t>
            </a:r>
            <a:r>
              <a:rPr lang="en-US" sz="1588" b="1" dirty="0"/>
              <a:t>, </a:t>
            </a:r>
            <a:r>
              <a:rPr lang="en-US" sz="1588" b="1" i="1" dirty="0"/>
              <a:t>z</a:t>
            </a:r>
            <a:r>
              <a:rPr lang="en-US" sz="1588" b="1" i="1" baseline="-25000" dirty="0"/>
              <a:t>1</a:t>
            </a:r>
            <a:r>
              <a:rPr lang="en-US" sz="1588" b="1" dirty="0"/>
              <a:t>, and </a:t>
            </a:r>
            <a:r>
              <a:rPr lang="en-US" sz="1588" b="1" i="1" dirty="0"/>
              <a:t>z</a:t>
            </a:r>
            <a:r>
              <a:rPr lang="en-US" sz="1588" b="1" i="1" baseline="-25000" dirty="0"/>
              <a:t>3</a:t>
            </a:r>
            <a:endParaRPr lang="en-US" sz="1588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BD0106-F4E9-4466-8CC6-E5936B5643CF}"/>
              </a:ext>
            </a:extLst>
          </p:cNvPr>
          <p:cNvSpPr txBox="1"/>
          <p:nvPr/>
        </p:nvSpPr>
        <p:spPr>
          <a:xfrm>
            <a:off x="223307" y="2866381"/>
            <a:ext cx="429028" cy="19223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588" dirty="0"/>
              <a:t>Configuration variable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2F3D4-0EE1-405A-A6F6-45EE78FC8A38}"/>
              </a:ext>
            </a:extLst>
          </p:cNvPr>
          <p:cNvSpPr txBox="1"/>
          <p:nvPr/>
        </p:nvSpPr>
        <p:spPr>
          <a:xfrm>
            <a:off x="2209872" y="1028460"/>
            <a:ext cx="4672241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/>
              <a:t>Case where activation enthalpy                  : </a:t>
            </a:r>
            <a:r>
              <a:rPr lang="en-US" sz="1588" i="1" dirty="0"/>
              <a:t>x</a:t>
            </a:r>
            <a:r>
              <a:rPr lang="en-US" sz="1588" i="1" baseline="-25000" dirty="0"/>
              <a:t>1</a:t>
            </a:r>
            <a:r>
              <a:rPr lang="en-US" sz="1588" i="1" dirty="0"/>
              <a:t> = x</a:t>
            </a:r>
            <a:r>
              <a:rPr lang="en-US" sz="1588" i="1" baseline="-25000" dirty="0"/>
              <a:t>2</a:t>
            </a:r>
            <a:r>
              <a:rPr lang="en-US" sz="1588" i="1" dirty="0"/>
              <a:t> =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39BAB8-DD35-48E7-BC3D-8084D2D4EF1C}"/>
                  </a:ext>
                </a:extLst>
              </p:cNvPr>
              <p:cNvSpPr txBox="1"/>
              <p:nvPr/>
            </p:nvSpPr>
            <p:spPr>
              <a:xfrm>
                <a:off x="4848774" y="1028461"/>
                <a:ext cx="786650" cy="325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1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1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1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11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18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118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39BAB8-DD35-48E7-BC3D-8084D2D4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774" y="1028461"/>
                <a:ext cx="786650" cy="325923"/>
              </a:xfrm>
              <a:prstGeom prst="rect">
                <a:avLst/>
              </a:prstGeom>
              <a:blipFill>
                <a:blip r:embed="rId3"/>
                <a:stretch>
                  <a:fillRect r="-852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Diamond 63">
            <a:extLst>
              <a:ext uri="{FF2B5EF4-FFF2-40B4-BE49-F238E27FC236}">
                <a16:creationId xmlns:a16="http://schemas.microsoft.com/office/drawing/2014/main" id="{306E1ADF-5EFF-4EB0-8023-6F63FDB2D89D}"/>
              </a:ext>
            </a:extLst>
          </p:cNvPr>
          <p:cNvSpPr/>
          <p:nvPr/>
        </p:nvSpPr>
        <p:spPr>
          <a:xfrm>
            <a:off x="3933265" y="3743952"/>
            <a:ext cx="201706" cy="26894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A4F938-2E9E-46AD-96A6-3319D07BA650}"/>
              </a:ext>
            </a:extLst>
          </p:cNvPr>
          <p:cNvGrpSpPr/>
          <p:nvPr/>
        </p:nvGrpSpPr>
        <p:grpSpPr>
          <a:xfrm>
            <a:off x="7706311" y="4086602"/>
            <a:ext cx="1229935" cy="1835507"/>
            <a:chOff x="8552841" y="4065269"/>
            <a:chExt cx="1393926" cy="2080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35C207-3714-4E47-A00D-1F42A5F2F4B5}"/>
                </a:ext>
              </a:extLst>
            </p:cNvPr>
            <p:cNvSpPr txBox="1"/>
            <p:nvPr/>
          </p:nvSpPr>
          <p:spPr>
            <a:xfrm>
              <a:off x="8853101" y="4600545"/>
              <a:ext cx="1023186" cy="35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12" b="1" i="1" dirty="0"/>
                <a:t>y</a:t>
              </a:r>
              <a:r>
                <a:rPr lang="en-US" sz="1412" b="1" i="1" baseline="-25000" dirty="0"/>
                <a:t>2 </a:t>
              </a:r>
              <a:r>
                <a:rPr lang="en-US" sz="1412" b="1" i="1" dirty="0"/>
                <a:t>= 0.231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1766C42-70B5-468E-B209-34B5EB740C33}"/>
                </a:ext>
              </a:extLst>
            </p:cNvPr>
            <p:cNvSpPr/>
            <p:nvPr/>
          </p:nvSpPr>
          <p:spPr>
            <a:xfrm>
              <a:off x="8552841" y="4065269"/>
              <a:ext cx="1376303" cy="20802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A7D5A569-05FB-438F-A242-36D40824D2CB}"/>
                </a:ext>
              </a:extLst>
            </p:cNvPr>
            <p:cNvSpPr/>
            <p:nvPr/>
          </p:nvSpPr>
          <p:spPr>
            <a:xfrm>
              <a:off x="8637631" y="4655150"/>
              <a:ext cx="198120" cy="290899"/>
            </a:xfrm>
            <a:prstGeom prst="diamond">
              <a:avLst/>
            </a:prstGeom>
            <a:solidFill>
              <a:srgbClr val="FF00FF"/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ABCB2C-25A4-45DC-976A-C74C0D942912}"/>
                </a:ext>
              </a:extLst>
            </p:cNvPr>
            <p:cNvSpPr txBox="1"/>
            <p:nvPr/>
          </p:nvSpPr>
          <p:spPr>
            <a:xfrm>
              <a:off x="8586976" y="4212484"/>
              <a:ext cx="1359791" cy="35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12" b="1" i="1" dirty="0"/>
                <a:t>For h = 1.165:</a:t>
              </a:r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04D78A79-E633-4C37-9C1D-6DA0CEEAA714}"/>
                </a:ext>
              </a:extLst>
            </p:cNvPr>
            <p:cNvSpPr/>
            <p:nvPr/>
          </p:nvSpPr>
          <p:spPr>
            <a:xfrm>
              <a:off x="8649387" y="5641533"/>
              <a:ext cx="228600" cy="30480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DC14C0A9-6DC0-445E-BC83-99E24150E35A}"/>
                </a:ext>
              </a:extLst>
            </p:cNvPr>
            <p:cNvSpPr/>
            <p:nvPr/>
          </p:nvSpPr>
          <p:spPr>
            <a:xfrm>
              <a:off x="8647146" y="5131920"/>
              <a:ext cx="228600" cy="304800"/>
            </a:xfrm>
            <a:prstGeom prst="diamond">
              <a:avLst/>
            </a:prstGeom>
            <a:solidFill>
              <a:srgbClr val="00CC00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88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6E9240-D3DC-4E37-9A64-52DAA0E84AB5}"/>
                </a:ext>
              </a:extLst>
            </p:cNvPr>
            <p:cNvSpPr txBox="1"/>
            <p:nvPr/>
          </p:nvSpPr>
          <p:spPr>
            <a:xfrm>
              <a:off x="8856217" y="5094755"/>
              <a:ext cx="1008652" cy="35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12" b="1" i="1" dirty="0"/>
                <a:t>z</a:t>
              </a:r>
              <a:r>
                <a:rPr lang="en-US" sz="1412" b="1" i="1" baseline="-25000" dirty="0"/>
                <a:t>1 </a:t>
              </a:r>
              <a:r>
                <a:rPr lang="en-US" sz="1412" b="1" i="1" dirty="0"/>
                <a:t>= 0.157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7FF84A-E211-4269-AC13-B9D3A0CD429E}"/>
                </a:ext>
              </a:extLst>
            </p:cNvPr>
            <p:cNvSpPr txBox="1"/>
            <p:nvPr/>
          </p:nvSpPr>
          <p:spPr>
            <a:xfrm>
              <a:off x="8884169" y="5589535"/>
              <a:ext cx="1008652" cy="35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12" b="1" i="1" dirty="0"/>
                <a:t>z</a:t>
              </a:r>
              <a:r>
                <a:rPr lang="en-US" sz="1412" b="1" i="1" baseline="-25000" dirty="0"/>
                <a:t>3 </a:t>
              </a:r>
              <a:r>
                <a:rPr lang="en-US" sz="1412" b="1" i="1" dirty="0"/>
                <a:t>= 0.091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34B7E43-B848-4250-8A46-026D67C5C87F}"/>
              </a:ext>
            </a:extLst>
          </p:cNvPr>
          <p:cNvSpPr txBox="1"/>
          <p:nvPr/>
        </p:nvSpPr>
        <p:spPr>
          <a:xfrm>
            <a:off x="2218764" y="6320065"/>
            <a:ext cx="312688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i="1" dirty="0"/>
              <a:t>h</a:t>
            </a:r>
            <a:r>
              <a:rPr lang="en-US" sz="1588" dirty="0"/>
              <a:t>: interaction enthalpy parameter;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91DE03-4E94-4D67-BDC3-6F5DD2C30082}"/>
                  </a:ext>
                </a:extLst>
              </p:cNvPr>
              <p:cNvSpPr txBox="1"/>
              <p:nvPr/>
            </p:nvSpPr>
            <p:spPr>
              <a:xfrm>
                <a:off x="5446059" y="6374378"/>
                <a:ext cx="786650" cy="244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58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88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88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91DE03-4E94-4D67-BDC3-6F5DD2C3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59" y="6374378"/>
                <a:ext cx="786650" cy="244362"/>
              </a:xfrm>
              <a:prstGeom prst="rect">
                <a:avLst/>
              </a:prstGeom>
              <a:blipFill>
                <a:blip r:embed="rId4"/>
                <a:stretch>
                  <a:fillRect l="-3876" r="-74419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5A194D-0BBB-41BB-BA5C-0728C5863B66}"/>
              </a:ext>
            </a:extLst>
          </p:cNvPr>
          <p:cNvSpPr txBox="1"/>
          <p:nvPr/>
        </p:nvSpPr>
        <p:spPr>
          <a:xfrm>
            <a:off x="493680" y="13337"/>
            <a:ext cx="8158965" cy="74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After Free Energy Minimization: Computational Results when </a:t>
            </a:r>
            <a:r>
              <a:rPr lang="en-US" sz="2118" b="1" i="1" dirty="0"/>
              <a:t>h = 1.165</a:t>
            </a:r>
          </a:p>
          <a:p>
            <a:pPr algn="ctr"/>
            <a:r>
              <a:rPr lang="en-US" sz="2118" b="1" i="1" dirty="0"/>
              <a:t>Pattern 6 – Large Scale-Free (4 Simple Repeats of Small-Scale Grid)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B79D902-64EB-4FA0-9248-8EB85987D971}"/>
              </a:ext>
            </a:extLst>
          </p:cNvPr>
          <p:cNvCxnSpPr>
            <a:cxnSpLocks/>
          </p:cNvCxnSpPr>
          <p:nvPr/>
        </p:nvCxnSpPr>
        <p:spPr>
          <a:xfrm flipH="1">
            <a:off x="1035481" y="3832412"/>
            <a:ext cx="2864166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E34A25-6AA3-4ABA-9A6B-FF019B5A24BF}"/>
              </a:ext>
            </a:extLst>
          </p:cNvPr>
          <p:cNvCxnSpPr>
            <a:cxnSpLocks/>
          </p:cNvCxnSpPr>
          <p:nvPr/>
        </p:nvCxnSpPr>
        <p:spPr>
          <a:xfrm flipH="1" flipV="1">
            <a:off x="1054352" y="5042647"/>
            <a:ext cx="3679721" cy="4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833C446-D379-4029-B0C0-5E5D3EABA0E9}"/>
              </a:ext>
            </a:extLst>
          </p:cNvPr>
          <p:cNvSpPr/>
          <p:nvPr/>
        </p:nvSpPr>
        <p:spPr>
          <a:xfrm>
            <a:off x="5924842" y="5262307"/>
            <a:ext cx="201706" cy="268941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A41E0CE9-B507-437B-8B36-1FA629F0F0A1}"/>
              </a:ext>
            </a:extLst>
          </p:cNvPr>
          <p:cNvSpPr/>
          <p:nvPr/>
        </p:nvSpPr>
        <p:spPr>
          <a:xfrm>
            <a:off x="4471147" y="4115474"/>
            <a:ext cx="201706" cy="268941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8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08D33CB-7D79-4392-9DC2-91D45DC0666C}"/>
              </a:ext>
            </a:extLst>
          </p:cNvPr>
          <p:cNvCxnSpPr>
            <a:cxnSpLocks/>
          </p:cNvCxnSpPr>
          <p:nvPr/>
        </p:nvCxnSpPr>
        <p:spPr>
          <a:xfrm flipH="1" flipV="1">
            <a:off x="1008530" y="4504765"/>
            <a:ext cx="3008932" cy="23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030D13CD-5827-4765-A29A-F62968D758B1}"/>
              </a:ext>
            </a:extLst>
          </p:cNvPr>
          <p:cNvSpPr/>
          <p:nvPr/>
        </p:nvSpPr>
        <p:spPr>
          <a:xfrm>
            <a:off x="4572000" y="4908177"/>
            <a:ext cx="201706" cy="268941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13041A5F-4155-4895-B38F-D4519D398924}"/>
              </a:ext>
            </a:extLst>
          </p:cNvPr>
          <p:cNvSpPr/>
          <p:nvPr/>
        </p:nvSpPr>
        <p:spPr>
          <a:xfrm>
            <a:off x="3899647" y="4370294"/>
            <a:ext cx="201706" cy="268941"/>
          </a:xfrm>
          <a:prstGeom prst="diamond">
            <a:avLst/>
          </a:prstGeom>
          <a:solidFill>
            <a:srgbClr val="00CC00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8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7D77CA4A-36C0-4E01-9E1C-6ED34A5CEBC6}"/>
              </a:ext>
            </a:extLst>
          </p:cNvPr>
          <p:cNvSpPr/>
          <p:nvPr/>
        </p:nvSpPr>
        <p:spPr>
          <a:xfrm>
            <a:off x="3832412" y="3697941"/>
            <a:ext cx="201706" cy="268941"/>
          </a:xfrm>
          <a:prstGeom prst="diamond">
            <a:avLst/>
          </a:prstGeom>
          <a:solidFill>
            <a:srgbClr val="FF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55083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5584-D78C-42F3-A183-A3CAF3C66487}"/>
              </a:ext>
            </a:extLst>
          </p:cNvPr>
          <p:cNvSpPr txBox="1"/>
          <p:nvPr/>
        </p:nvSpPr>
        <p:spPr>
          <a:xfrm>
            <a:off x="253365" y="81503"/>
            <a:ext cx="8572861" cy="662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8" b="1" dirty="0"/>
              <a:t>Original Observed Values for the Configuration Variables in Pattern 6 (Psi)  </a:t>
            </a:r>
          </a:p>
          <a:p>
            <a:pPr algn="ctr"/>
            <a:r>
              <a:rPr lang="en-US" sz="1588" i="1" dirty="0"/>
              <a:t>(Large Scale-Free-Like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D910-1B09-4959-BCF5-D07A4AC2CF4E}"/>
              </a:ext>
            </a:extLst>
          </p:cNvPr>
          <p:cNvSpPr txBox="1"/>
          <p:nvPr/>
        </p:nvSpPr>
        <p:spPr>
          <a:xfrm>
            <a:off x="1195057" y="912509"/>
            <a:ext cx="6108724" cy="33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88" b="1" dirty="0"/>
              <a:t>Just for fun, we set </a:t>
            </a:r>
            <a:r>
              <a:rPr lang="en-US" sz="1588" b="1" i="1" dirty="0"/>
              <a:t>h= 1.165 </a:t>
            </a:r>
            <a:r>
              <a:rPr lang="en-US" sz="1588" b="1" dirty="0"/>
              <a:t>for the free energy minimization process.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E1FB-88DC-4F4C-8ECF-CA8FC3A70612}"/>
              </a:ext>
            </a:extLst>
          </p:cNvPr>
          <p:cNvSpPr txBox="1"/>
          <p:nvPr/>
        </p:nvSpPr>
        <p:spPr>
          <a:xfrm>
            <a:off x="1008530" y="4235824"/>
            <a:ext cx="7597588" cy="204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/>
              <a:t>These results indicate that: 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dirty="0"/>
              <a:t>The resultant system is </a:t>
            </a:r>
            <a:r>
              <a:rPr lang="en-US" sz="1588" b="1" i="1" dirty="0"/>
              <a:t>much closer to a free energy minimum </a:t>
            </a:r>
            <a:r>
              <a:rPr lang="en-US" sz="1588" dirty="0"/>
              <a:t>(and observing the results of node-flipping, we won’t get much better with continued node-flips),</a:t>
            </a:r>
            <a:endParaRPr lang="en-US" sz="1588" i="1" baseline="-25000" dirty="0"/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dirty="0"/>
              <a:t>The </a:t>
            </a:r>
            <a:r>
              <a:rPr lang="en-US" sz="1588" i="1" dirty="0"/>
              <a:t>z</a:t>
            </a:r>
            <a:r>
              <a:rPr lang="en-US" sz="1588" i="1" baseline="-25000" dirty="0"/>
              <a:t>3</a:t>
            </a:r>
            <a:r>
              <a:rPr lang="en-US" sz="1588" i="1" dirty="0"/>
              <a:t> </a:t>
            </a:r>
            <a:r>
              <a:rPr lang="en-US" sz="1588" dirty="0"/>
              <a:t>value is still a bit low (0.091, where equilibrium would be closer to 0.1), however – we now have more </a:t>
            </a:r>
            <a:r>
              <a:rPr lang="en-US" sz="1588" b="1" dirty="0"/>
              <a:t>A</a:t>
            </a:r>
            <a:r>
              <a:rPr lang="en-US" sz="1588" dirty="0"/>
              <a:t>-</a:t>
            </a:r>
            <a:r>
              <a:rPr lang="en-US" sz="1588" b="1" dirty="0"/>
              <a:t>B</a:t>
            </a:r>
            <a:r>
              <a:rPr lang="en-US" sz="1588" dirty="0"/>
              <a:t>-</a:t>
            </a:r>
            <a:r>
              <a:rPr lang="en-US" sz="1588" b="1" dirty="0"/>
              <a:t>A</a:t>
            </a:r>
            <a:r>
              <a:rPr lang="en-US" sz="1588" dirty="0"/>
              <a:t> triplets, and</a:t>
            </a:r>
          </a:p>
          <a:p>
            <a:pPr marL="302575" indent="-302575">
              <a:buFont typeface="Arial" panose="020B0604020202020204" pitchFamily="34" charset="0"/>
              <a:buChar char="•"/>
            </a:pPr>
            <a:r>
              <a:rPr lang="en-US" sz="1588" dirty="0"/>
              <a:t>The original “islands of </a:t>
            </a:r>
            <a:r>
              <a:rPr lang="en-US" sz="1588" b="1" dirty="0"/>
              <a:t>A</a:t>
            </a:r>
            <a:r>
              <a:rPr lang="en-US" sz="1588" dirty="0"/>
              <a:t>’s” are a bit more broken up; more inclusions of </a:t>
            </a:r>
            <a:r>
              <a:rPr lang="en-US" sz="1588" b="1" dirty="0"/>
              <a:t>B</a:t>
            </a:r>
            <a:r>
              <a:rPr lang="en-US" sz="1588" dirty="0"/>
              <a:t> within the </a:t>
            </a:r>
            <a:r>
              <a:rPr lang="en-US" sz="1588" b="1" dirty="0"/>
              <a:t>A</a:t>
            </a:r>
            <a:r>
              <a:rPr lang="en-US" sz="1588" dirty="0"/>
              <a:t>-masses (as indicated by increase in </a:t>
            </a:r>
            <a:r>
              <a:rPr lang="en-US" sz="1588" b="1" dirty="0"/>
              <a:t>A</a:t>
            </a:r>
            <a:r>
              <a:rPr lang="en-US" sz="1588" dirty="0"/>
              <a:t>-</a:t>
            </a:r>
            <a:r>
              <a:rPr lang="en-US" sz="1588" b="1" dirty="0"/>
              <a:t>B</a:t>
            </a:r>
            <a:r>
              <a:rPr lang="en-US" sz="1588" dirty="0"/>
              <a:t>-</a:t>
            </a:r>
            <a:r>
              <a:rPr lang="en-US" sz="1588" b="1" dirty="0"/>
              <a:t>A</a:t>
            </a:r>
            <a:r>
              <a:rPr lang="en-US" sz="1588" dirty="0"/>
              <a:t> triplets); </a:t>
            </a:r>
            <a:r>
              <a:rPr lang="en-US" sz="1588" b="1" i="1" dirty="0"/>
              <a:t>the overall topography has changed.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09821-BC1A-4B28-8B44-6B56CE364D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1442" y="1567344"/>
          <a:ext cx="5916704" cy="226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76">
                  <a:extLst>
                    <a:ext uri="{9D8B030D-6E8A-4147-A177-3AD203B41FA5}">
                      <a16:colId xmlns:a16="http://schemas.microsoft.com/office/drawing/2014/main" val="3242025974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708628487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331311823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1469565815"/>
                    </a:ext>
                  </a:extLst>
                </a:gridCol>
              </a:tblGrid>
              <a:tr h="1048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 Variable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 </a:t>
                      </a:r>
                      <a:r>
                        <a:rPr lang="en-US" sz="1600" b="0" i="1" dirty="0"/>
                        <a:t>(Observed)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Anticipated </a:t>
                      </a:r>
                      <a:r>
                        <a:rPr lang="en-US" sz="1600" b="0" i="1" dirty="0"/>
                        <a:t>(Approx.)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</a:t>
                      </a:r>
                    </a:p>
                    <a:p>
                      <a:pPr algn="ctr"/>
                      <a:r>
                        <a:rPr lang="en-US" sz="1600" b="0" i="1" dirty="0"/>
                        <a:t>(After Free Energy Minimization)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92410977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y</a:t>
                      </a:r>
                      <a:r>
                        <a:rPr lang="en-US" sz="2100" b="1" i="1" baseline="-25000" dirty="0"/>
                        <a:t>2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0.224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marR="0" lvl="0" indent="0" algn="ctr" defTabSz="10178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0.224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0.231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93329927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z</a:t>
                      </a:r>
                      <a:r>
                        <a:rPr lang="en-US" sz="2100" b="1" i="1" baseline="-25000" dirty="0"/>
                        <a:t>1 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0" dirty="0"/>
                        <a:t>0.176</a:t>
                      </a:r>
                      <a:endParaRPr lang="en-US" sz="2100" b="1" i="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0.155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0.157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0056917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100" b="1" i="1" dirty="0"/>
                        <a:t>z</a:t>
                      </a:r>
                      <a:r>
                        <a:rPr lang="en-US" sz="2100" b="1" i="1" baseline="-25000" dirty="0"/>
                        <a:t>3 </a:t>
                      </a:r>
                      <a:endParaRPr lang="en-US" sz="210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i="0" dirty="0"/>
                        <a:t>0.053</a:t>
                      </a:r>
                      <a:endParaRPr lang="en-US" sz="2100" b="1" i="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/>
                        <a:t>0.091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404293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2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2545</Words>
  <Application>Microsoft Office PowerPoint</Application>
  <PresentationFormat>On-screen Show (4:3)</PresentationFormat>
  <Paragraphs>348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Britannic Bold</vt:lpstr>
      <vt:lpstr>Calibri</vt:lpstr>
      <vt:lpstr>Calibri Light</vt:lpstr>
      <vt:lpstr>Cambria Math</vt:lpstr>
      <vt:lpstr>Monotype Corsiva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Alianna Maren</dc:creator>
  <cp:lastModifiedBy>Alianna Maren</cp:lastModifiedBy>
  <cp:revision>1</cp:revision>
  <dcterms:created xsi:type="dcterms:W3CDTF">2019-03-21T17:06:56Z</dcterms:created>
  <dcterms:modified xsi:type="dcterms:W3CDTF">2019-03-21T21:42:04Z</dcterms:modified>
</cp:coreProperties>
</file>