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7" r:id="rId3"/>
    <p:sldId id="263" r:id="rId4"/>
    <p:sldId id="265" r:id="rId5"/>
    <p:sldId id="268" r:id="rId6"/>
    <p:sldId id="266" r:id="rId7"/>
    <p:sldId id="262" r:id="rId8"/>
  </p:sldIdLst>
  <p:sldSz cx="10058400" cy="7772400"/>
  <p:notesSz cx="6858000" cy="9144000"/>
  <p:defaultTextStyle>
    <a:defPPr>
      <a:defRPr lang="en-US"/>
    </a:defPPr>
    <a:lvl1pPr marL="0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8938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7871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6809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5743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4681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3614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2552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1486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4E9"/>
    <a:srgbClr val="9FA069"/>
    <a:srgbClr val="DCAA46"/>
    <a:srgbClr val="F0DC8C"/>
    <a:srgbClr val="E6DC96"/>
    <a:srgbClr val="F5EBC8"/>
    <a:srgbClr val="FFF5D2"/>
    <a:srgbClr val="FAF5D2"/>
    <a:srgbClr val="FFFFCC"/>
    <a:srgbClr val="F5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3612FD-FF47-4A2F-9C4A-A3650C0C77FD}" v="2817" dt="2018-09-24T02:23:34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627" autoAdjust="0"/>
  </p:normalViewPr>
  <p:slideViewPr>
    <p:cSldViewPr>
      <p:cViewPr varScale="1">
        <p:scale>
          <a:sx n="99" d="100"/>
          <a:sy n="99" d="100"/>
        </p:scale>
        <p:origin x="720" y="72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anna Maren" userId="c6f7ae2fd313587f" providerId="LiveId" clId="{BA07B203-15DA-44CC-BA27-D6AD3FB7366D}"/>
    <pc:docChg chg="undo custSel addSld delSld modSld sldOrd">
      <pc:chgData name="Alianna Maren" userId="c6f7ae2fd313587f" providerId="LiveId" clId="{BA07B203-15DA-44CC-BA27-D6AD3FB7366D}" dt="2018-09-24T02:23:34.100" v="2815" actId="20577"/>
      <pc:docMkLst>
        <pc:docMk/>
      </pc:docMkLst>
      <pc:sldChg chg="modSp">
        <pc:chgData name="Alianna Maren" userId="c6f7ae2fd313587f" providerId="LiveId" clId="{BA07B203-15DA-44CC-BA27-D6AD3FB7366D}" dt="2018-09-24T02:20:19.954" v="2623" actId="20577"/>
        <pc:sldMkLst>
          <pc:docMk/>
          <pc:sldMk cId="0" sldId="258"/>
        </pc:sldMkLst>
        <pc:spChg chg="mod">
          <ac:chgData name="Alianna Maren" userId="c6f7ae2fd313587f" providerId="LiveId" clId="{BA07B203-15DA-44CC-BA27-D6AD3FB7366D}" dt="2018-09-24T02:20:19.954" v="2623" actId="20577"/>
          <ac:spMkLst>
            <pc:docMk/>
            <pc:sldMk cId="0" sldId="258"/>
            <ac:spMk id="8" creationId="{00000000-0000-0000-0000-000000000000}"/>
          </ac:spMkLst>
        </pc:spChg>
        <pc:spChg chg="mod">
          <ac:chgData name="Alianna Maren" userId="c6f7ae2fd313587f" providerId="LiveId" clId="{BA07B203-15DA-44CC-BA27-D6AD3FB7366D}" dt="2018-09-24T01:45:13.538" v="19" actId="20577"/>
          <ac:spMkLst>
            <pc:docMk/>
            <pc:sldMk cId="0" sldId="258"/>
            <ac:spMk id="13" creationId="{00000000-0000-0000-0000-000000000000}"/>
          </ac:spMkLst>
        </pc:spChg>
      </pc:sldChg>
      <pc:sldChg chg="del">
        <pc:chgData name="Alianna Maren" userId="c6f7ae2fd313587f" providerId="LiveId" clId="{BA07B203-15DA-44CC-BA27-D6AD3FB7366D}" dt="2018-09-24T01:45:26.669" v="20" actId="2696"/>
        <pc:sldMkLst>
          <pc:docMk/>
          <pc:sldMk cId="0" sldId="260"/>
        </pc:sldMkLst>
      </pc:sldChg>
      <pc:sldChg chg="modSp">
        <pc:chgData name="Alianna Maren" userId="c6f7ae2fd313587f" providerId="LiveId" clId="{BA07B203-15DA-44CC-BA27-D6AD3FB7366D}" dt="2018-09-24T02:19:52.962" v="2607" actId="20577"/>
        <pc:sldMkLst>
          <pc:docMk/>
          <pc:sldMk cId="0" sldId="262"/>
        </pc:sldMkLst>
        <pc:spChg chg="mod">
          <ac:chgData name="Alianna Maren" userId="c6f7ae2fd313587f" providerId="LiveId" clId="{BA07B203-15DA-44CC-BA27-D6AD3FB7366D}" dt="2018-09-24T01:46:34.244" v="39" actId="20577"/>
          <ac:spMkLst>
            <pc:docMk/>
            <pc:sldMk cId="0" sldId="262"/>
            <ac:spMk id="3" creationId="{00000000-0000-0000-0000-000000000000}"/>
          </ac:spMkLst>
        </pc:spChg>
        <pc:spChg chg="mod">
          <ac:chgData name="Alianna Maren" userId="c6f7ae2fd313587f" providerId="LiveId" clId="{BA07B203-15DA-44CC-BA27-D6AD3FB7366D}" dt="2018-09-24T02:19:52.962" v="2607" actId="20577"/>
          <ac:spMkLst>
            <pc:docMk/>
            <pc:sldMk cId="0" sldId="262"/>
            <ac:spMk id="7" creationId="{00000000-0000-0000-0000-000000000000}"/>
          </ac:spMkLst>
        </pc:spChg>
      </pc:sldChg>
      <pc:sldChg chg="addSp delSp modSp ord">
        <pc:chgData name="Alianna Maren" userId="c6f7ae2fd313587f" providerId="LiveId" clId="{BA07B203-15DA-44CC-BA27-D6AD3FB7366D}" dt="2018-09-24T02:22:32.657" v="2787" actId="20577"/>
        <pc:sldMkLst>
          <pc:docMk/>
          <pc:sldMk cId="0" sldId="263"/>
        </pc:sldMkLst>
        <pc:spChg chg="add mod">
          <ac:chgData name="Alianna Maren" userId="c6f7ae2fd313587f" providerId="LiveId" clId="{BA07B203-15DA-44CC-BA27-D6AD3FB7366D}" dt="2018-09-24T02:08:07.209" v="1341" actId="1076"/>
          <ac:spMkLst>
            <pc:docMk/>
            <pc:sldMk cId="0" sldId="263"/>
            <ac:spMk id="2" creationId="{EA242A9C-41AD-460C-BC65-D9D7A4306834}"/>
          </ac:spMkLst>
        </pc:spChg>
        <pc:spChg chg="mod">
          <ac:chgData name="Alianna Maren" userId="c6f7ae2fd313587f" providerId="LiveId" clId="{BA07B203-15DA-44CC-BA27-D6AD3FB7366D}" dt="2018-09-24T02:08:11.254" v="1342" actId="1076"/>
          <ac:spMkLst>
            <pc:docMk/>
            <pc:sldMk cId="0" sldId="263"/>
            <ac:spMk id="3" creationId="{00000000-0000-0000-0000-000000000000}"/>
          </ac:spMkLst>
        </pc:spChg>
        <pc:spChg chg="mod">
          <ac:chgData name="Alianna Maren" userId="c6f7ae2fd313587f" providerId="LiveId" clId="{BA07B203-15DA-44CC-BA27-D6AD3FB7366D}" dt="2018-09-24T02:08:15.323" v="1343" actId="1076"/>
          <ac:spMkLst>
            <pc:docMk/>
            <pc:sldMk cId="0" sldId="263"/>
            <ac:spMk id="4" creationId="{00000000-0000-0000-0000-000000000000}"/>
          </ac:spMkLst>
        </pc:spChg>
        <pc:spChg chg="add del mod">
          <ac:chgData name="Alianna Maren" userId="c6f7ae2fd313587f" providerId="LiveId" clId="{BA07B203-15DA-44CC-BA27-D6AD3FB7366D}" dt="2018-09-24T01:51:45.105" v="108"/>
          <ac:spMkLst>
            <pc:docMk/>
            <pc:sldMk cId="0" sldId="263"/>
            <ac:spMk id="5" creationId="{53F7506C-7889-4145-9AC0-223B2230C661}"/>
          </ac:spMkLst>
        </pc:spChg>
        <pc:spChg chg="add mod">
          <ac:chgData name="Alianna Maren" userId="c6f7ae2fd313587f" providerId="LiveId" clId="{BA07B203-15DA-44CC-BA27-D6AD3FB7366D}" dt="2018-09-24T02:22:32.657" v="2787" actId="20577"/>
          <ac:spMkLst>
            <pc:docMk/>
            <pc:sldMk cId="0" sldId="263"/>
            <ac:spMk id="7" creationId="{56448FFD-5200-48ED-BF7F-09C4CB6F7191}"/>
          </ac:spMkLst>
        </pc:spChg>
        <pc:graphicFrameChg chg="mod">
          <ac:chgData name="Alianna Maren" userId="c6f7ae2fd313587f" providerId="LiveId" clId="{BA07B203-15DA-44CC-BA27-D6AD3FB7366D}" dt="2018-09-24T01:57:35.272" v="579" actId="1076"/>
          <ac:graphicFrameMkLst>
            <pc:docMk/>
            <pc:sldMk cId="0" sldId="263"/>
            <ac:graphicFrameMk id="1026" creationId="{00000000-0000-0000-0000-000000000000}"/>
          </ac:graphicFrameMkLst>
        </pc:graphicFrameChg>
      </pc:sldChg>
      <pc:sldChg chg="addSp modSp">
        <pc:chgData name="Alianna Maren" userId="c6f7ae2fd313587f" providerId="LiveId" clId="{BA07B203-15DA-44CC-BA27-D6AD3FB7366D}" dt="2018-09-24T02:12:08.829" v="1601" actId="14100"/>
        <pc:sldMkLst>
          <pc:docMk/>
          <pc:sldMk cId="0" sldId="265"/>
        </pc:sldMkLst>
        <pc:spChg chg="add mod">
          <ac:chgData name="Alianna Maren" userId="c6f7ae2fd313587f" providerId="LiveId" clId="{BA07B203-15DA-44CC-BA27-D6AD3FB7366D}" dt="2018-09-24T02:11:40.705" v="1597" actId="1076"/>
          <ac:spMkLst>
            <pc:docMk/>
            <pc:sldMk cId="0" sldId="265"/>
            <ac:spMk id="109" creationId="{CF01F3AE-3611-4064-B74A-1F6C4C2A7C92}"/>
          </ac:spMkLst>
        </pc:spChg>
        <pc:spChg chg="mod">
          <ac:chgData name="Alianna Maren" userId="c6f7ae2fd313587f" providerId="LiveId" clId="{BA07B203-15DA-44CC-BA27-D6AD3FB7366D}" dt="2018-09-24T01:59:43.234" v="752" actId="1036"/>
          <ac:spMkLst>
            <pc:docMk/>
            <pc:sldMk cId="0" sldId="265"/>
            <ac:spMk id="173" creationId="{00000000-0000-0000-0000-000000000000}"/>
          </ac:spMkLst>
        </pc:spChg>
        <pc:spChg chg="mod">
          <ac:chgData name="Alianna Maren" userId="c6f7ae2fd313587f" providerId="LiveId" clId="{BA07B203-15DA-44CC-BA27-D6AD3FB7366D}" dt="2018-09-24T01:59:43.234" v="752" actId="1036"/>
          <ac:spMkLst>
            <pc:docMk/>
            <pc:sldMk cId="0" sldId="265"/>
            <ac:spMk id="174" creationId="{00000000-0000-0000-0000-000000000000}"/>
          </ac:spMkLst>
        </pc:spChg>
        <pc:spChg chg="mod">
          <ac:chgData name="Alianna Maren" userId="c6f7ae2fd313587f" providerId="LiveId" clId="{BA07B203-15DA-44CC-BA27-D6AD3FB7366D}" dt="2018-09-24T01:59:43.234" v="752" actId="1036"/>
          <ac:spMkLst>
            <pc:docMk/>
            <pc:sldMk cId="0" sldId="265"/>
            <ac:spMk id="180" creationId="{00000000-0000-0000-0000-000000000000}"/>
          </ac:spMkLst>
        </pc:spChg>
        <pc:spChg chg="mod">
          <ac:chgData name="Alianna Maren" userId="c6f7ae2fd313587f" providerId="LiveId" clId="{BA07B203-15DA-44CC-BA27-D6AD3FB7366D}" dt="2018-09-24T01:59:43.234" v="752" actId="1036"/>
          <ac:spMkLst>
            <pc:docMk/>
            <pc:sldMk cId="0" sldId="265"/>
            <ac:spMk id="196" creationId="{00000000-0000-0000-0000-000000000000}"/>
          </ac:spMkLst>
        </pc:spChg>
        <pc:spChg chg="mod">
          <ac:chgData name="Alianna Maren" userId="c6f7ae2fd313587f" providerId="LiveId" clId="{BA07B203-15DA-44CC-BA27-D6AD3FB7366D}" dt="2018-09-24T01:59:43.234" v="752" actId="1036"/>
          <ac:spMkLst>
            <pc:docMk/>
            <pc:sldMk cId="0" sldId="265"/>
            <ac:spMk id="197" creationId="{00000000-0000-0000-0000-000000000000}"/>
          </ac:spMkLst>
        </pc:spChg>
        <pc:spChg chg="mod">
          <ac:chgData name="Alianna Maren" userId="c6f7ae2fd313587f" providerId="LiveId" clId="{BA07B203-15DA-44CC-BA27-D6AD3FB7366D}" dt="2018-09-24T01:59:43.234" v="752" actId="1036"/>
          <ac:spMkLst>
            <pc:docMk/>
            <pc:sldMk cId="0" sldId="265"/>
            <ac:spMk id="200" creationId="{00000000-0000-0000-0000-000000000000}"/>
          </ac:spMkLst>
        </pc:spChg>
        <pc:spChg chg="mod">
          <ac:chgData name="Alianna Maren" userId="c6f7ae2fd313587f" providerId="LiveId" clId="{BA07B203-15DA-44CC-BA27-D6AD3FB7366D}" dt="2018-09-24T01:59:43.234" v="752" actId="1036"/>
          <ac:spMkLst>
            <pc:docMk/>
            <pc:sldMk cId="0" sldId="265"/>
            <ac:spMk id="202" creationId="{00000000-0000-0000-0000-000000000000}"/>
          </ac:spMkLst>
        </pc:spChg>
        <pc:spChg chg="mod">
          <ac:chgData name="Alianna Maren" userId="c6f7ae2fd313587f" providerId="LiveId" clId="{BA07B203-15DA-44CC-BA27-D6AD3FB7366D}" dt="2018-09-24T01:59:43.234" v="752" actId="1036"/>
          <ac:spMkLst>
            <pc:docMk/>
            <pc:sldMk cId="0" sldId="265"/>
            <ac:spMk id="205" creationId="{00000000-0000-0000-0000-000000000000}"/>
          </ac:spMkLst>
        </pc:spChg>
        <pc:spChg chg="mod">
          <ac:chgData name="Alianna Maren" userId="c6f7ae2fd313587f" providerId="LiveId" clId="{BA07B203-15DA-44CC-BA27-D6AD3FB7366D}" dt="2018-09-24T01:59:43.234" v="752" actId="1036"/>
          <ac:spMkLst>
            <pc:docMk/>
            <pc:sldMk cId="0" sldId="265"/>
            <ac:spMk id="206" creationId="{00000000-0000-0000-0000-000000000000}"/>
          </ac:spMkLst>
        </pc:spChg>
        <pc:spChg chg="mod">
          <ac:chgData name="Alianna Maren" userId="c6f7ae2fd313587f" providerId="LiveId" clId="{BA07B203-15DA-44CC-BA27-D6AD3FB7366D}" dt="2018-09-24T01:59:43.234" v="752" actId="1036"/>
          <ac:spMkLst>
            <pc:docMk/>
            <pc:sldMk cId="0" sldId="265"/>
            <ac:spMk id="209" creationId="{00000000-0000-0000-0000-000000000000}"/>
          </ac:spMkLst>
        </pc:spChg>
        <pc:spChg chg="mod">
          <ac:chgData name="Alianna Maren" userId="c6f7ae2fd313587f" providerId="LiveId" clId="{BA07B203-15DA-44CC-BA27-D6AD3FB7366D}" dt="2018-09-24T01:59:43.234" v="752" actId="1036"/>
          <ac:spMkLst>
            <pc:docMk/>
            <pc:sldMk cId="0" sldId="265"/>
            <ac:spMk id="210" creationId="{00000000-0000-0000-0000-000000000000}"/>
          </ac:spMkLst>
        </pc:spChg>
        <pc:spChg chg="mod">
          <ac:chgData name="Alianna Maren" userId="c6f7ae2fd313587f" providerId="LiveId" clId="{BA07B203-15DA-44CC-BA27-D6AD3FB7366D}" dt="2018-09-24T01:59:43.234" v="752" actId="1036"/>
          <ac:spMkLst>
            <pc:docMk/>
            <pc:sldMk cId="0" sldId="265"/>
            <ac:spMk id="212" creationId="{00000000-0000-0000-0000-000000000000}"/>
          </ac:spMkLst>
        </pc:spChg>
        <pc:spChg chg="mod">
          <ac:chgData name="Alianna Maren" userId="c6f7ae2fd313587f" providerId="LiveId" clId="{BA07B203-15DA-44CC-BA27-D6AD3FB7366D}" dt="2018-09-24T01:59:43.234" v="752" actId="1036"/>
          <ac:spMkLst>
            <pc:docMk/>
            <pc:sldMk cId="0" sldId="265"/>
            <ac:spMk id="221" creationId="{00000000-0000-0000-0000-000000000000}"/>
          </ac:spMkLst>
        </pc:spChg>
        <pc:spChg chg="mod">
          <ac:chgData name="Alianna Maren" userId="c6f7ae2fd313587f" providerId="LiveId" clId="{BA07B203-15DA-44CC-BA27-D6AD3FB7366D}" dt="2018-09-24T01:59:43.234" v="752" actId="1036"/>
          <ac:spMkLst>
            <pc:docMk/>
            <pc:sldMk cId="0" sldId="265"/>
            <ac:spMk id="233" creationId="{00000000-0000-0000-0000-000000000000}"/>
          </ac:spMkLst>
        </pc:spChg>
        <pc:spChg chg="mod">
          <ac:chgData name="Alianna Maren" userId="c6f7ae2fd313587f" providerId="LiveId" clId="{BA07B203-15DA-44CC-BA27-D6AD3FB7366D}" dt="2018-09-24T01:59:43.234" v="752" actId="1036"/>
          <ac:spMkLst>
            <pc:docMk/>
            <pc:sldMk cId="0" sldId="265"/>
            <ac:spMk id="235" creationId="{00000000-0000-0000-0000-000000000000}"/>
          </ac:spMkLst>
        </pc:spChg>
        <pc:spChg chg="mod">
          <ac:chgData name="Alianna Maren" userId="c6f7ae2fd313587f" providerId="LiveId" clId="{BA07B203-15DA-44CC-BA27-D6AD3FB7366D}" dt="2018-09-24T01:59:43.234" v="752" actId="1036"/>
          <ac:spMkLst>
            <pc:docMk/>
            <pc:sldMk cId="0" sldId="265"/>
            <ac:spMk id="236" creationId="{00000000-0000-0000-0000-000000000000}"/>
          </ac:spMkLst>
        </pc:spChg>
        <pc:spChg chg="mod">
          <ac:chgData name="Alianna Maren" userId="c6f7ae2fd313587f" providerId="LiveId" clId="{BA07B203-15DA-44CC-BA27-D6AD3FB7366D}" dt="2018-09-24T01:59:43.234" v="752" actId="1036"/>
          <ac:spMkLst>
            <pc:docMk/>
            <pc:sldMk cId="0" sldId="265"/>
            <ac:spMk id="237" creationId="{00000000-0000-0000-0000-000000000000}"/>
          </ac:spMkLst>
        </pc:spChg>
        <pc:spChg chg="mod">
          <ac:chgData name="Alianna Maren" userId="c6f7ae2fd313587f" providerId="LiveId" clId="{BA07B203-15DA-44CC-BA27-D6AD3FB7366D}" dt="2018-09-24T01:59:43.234" v="752" actId="1036"/>
          <ac:spMkLst>
            <pc:docMk/>
            <pc:sldMk cId="0" sldId="265"/>
            <ac:spMk id="238" creationId="{00000000-0000-0000-0000-000000000000}"/>
          </ac:spMkLst>
        </pc:spChg>
        <pc:spChg chg="mod">
          <ac:chgData name="Alianna Maren" userId="c6f7ae2fd313587f" providerId="LiveId" clId="{BA07B203-15DA-44CC-BA27-D6AD3FB7366D}" dt="2018-09-24T01:59:43.234" v="752" actId="1036"/>
          <ac:spMkLst>
            <pc:docMk/>
            <pc:sldMk cId="0" sldId="265"/>
            <ac:spMk id="239" creationId="{00000000-0000-0000-0000-000000000000}"/>
          </ac:spMkLst>
        </pc:spChg>
        <pc:spChg chg="mod">
          <ac:chgData name="Alianna Maren" userId="c6f7ae2fd313587f" providerId="LiveId" clId="{BA07B203-15DA-44CC-BA27-D6AD3FB7366D}" dt="2018-09-24T01:59:43.234" v="752" actId="1036"/>
          <ac:spMkLst>
            <pc:docMk/>
            <pc:sldMk cId="0" sldId="265"/>
            <ac:spMk id="242" creationId="{00000000-0000-0000-0000-000000000000}"/>
          </ac:spMkLst>
        </pc:spChg>
        <pc:spChg chg="mod">
          <ac:chgData name="Alianna Maren" userId="c6f7ae2fd313587f" providerId="LiveId" clId="{BA07B203-15DA-44CC-BA27-D6AD3FB7366D}" dt="2018-09-24T02:12:08.829" v="1601" actId="14100"/>
          <ac:spMkLst>
            <pc:docMk/>
            <pc:sldMk cId="0" sldId="265"/>
            <ac:spMk id="263" creationId="{00000000-0000-0000-0000-000000000000}"/>
          </ac:spMkLst>
        </pc:spChg>
        <pc:spChg chg="mod">
          <ac:chgData name="Alianna Maren" userId="c6f7ae2fd313587f" providerId="LiveId" clId="{BA07B203-15DA-44CC-BA27-D6AD3FB7366D}" dt="2018-09-24T01:59:43.234" v="752" actId="1036"/>
          <ac:spMkLst>
            <pc:docMk/>
            <pc:sldMk cId="0" sldId="265"/>
            <ac:spMk id="332" creationId="{00000000-0000-0000-0000-000000000000}"/>
          </ac:spMkLst>
        </pc:spChg>
        <pc:spChg chg="mod">
          <ac:chgData name="Alianna Maren" userId="c6f7ae2fd313587f" providerId="LiveId" clId="{BA07B203-15DA-44CC-BA27-D6AD3FB7366D}" dt="2018-09-24T01:59:43.234" v="752" actId="1036"/>
          <ac:spMkLst>
            <pc:docMk/>
            <pc:sldMk cId="0" sldId="265"/>
            <ac:spMk id="333" creationId="{00000000-0000-0000-0000-000000000000}"/>
          </ac:spMkLst>
        </pc:spChg>
        <pc:spChg chg="mod">
          <ac:chgData name="Alianna Maren" userId="c6f7ae2fd313587f" providerId="LiveId" clId="{BA07B203-15DA-44CC-BA27-D6AD3FB7366D}" dt="2018-09-24T01:59:43.234" v="752" actId="1036"/>
          <ac:spMkLst>
            <pc:docMk/>
            <pc:sldMk cId="0" sldId="265"/>
            <ac:spMk id="334" creationId="{00000000-0000-0000-0000-000000000000}"/>
          </ac:spMkLst>
        </pc:spChg>
        <pc:spChg chg="mod">
          <ac:chgData name="Alianna Maren" userId="c6f7ae2fd313587f" providerId="LiveId" clId="{BA07B203-15DA-44CC-BA27-D6AD3FB7366D}" dt="2018-09-24T01:59:43.234" v="752" actId="1036"/>
          <ac:spMkLst>
            <pc:docMk/>
            <pc:sldMk cId="0" sldId="265"/>
            <ac:spMk id="335" creationId="{00000000-0000-0000-0000-000000000000}"/>
          </ac:spMkLst>
        </pc:spChg>
        <pc:spChg chg="mod">
          <ac:chgData name="Alianna Maren" userId="c6f7ae2fd313587f" providerId="LiveId" clId="{BA07B203-15DA-44CC-BA27-D6AD3FB7366D}" dt="2018-09-24T01:59:43.234" v="752" actId="1036"/>
          <ac:spMkLst>
            <pc:docMk/>
            <pc:sldMk cId="0" sldId="265"/>
            <ac:spMk id="336" creationId="{00000000-0000-0000-0000-000000000000}"/>
          </ac:spMkLst>
        </pc:spChg>
        <pc:spChg chg="mod">
          <ac:chgData name="Alianna Maren" userId="c6f7ae2fd313587f" providerId="LiveId" clId="{BA07B203-15DA-44CC-BA27-D6AD3FB7366D}" dt="2018-09-24T01:59:43.234" v="752" actId="1036"/>
          <ac:spMkLst>
            <pc:docMk/>
            <pc:sldMk cId="0" sldId="265"/>
            <ac:spMk id="337" creationId="{00000000-0000-0000-0000-000000000000}"/>
          </ac:spMkLst>
        </pc:spChg>
        <pc:spChg chg="mod">
          <ac:chgData name="Alianna Maren" userId="c6f7ae2fd313587f" providerId="LiveId" clId="{BA07B203-15DA-44CC-BA27-D6AD3FB7366D}" dt="2018-09-24T02:10:16.710" v="1483" actId="20577"/>
          <ac:spMkLst>
            <pc:docMk/>
            <pc:sldMk cId="0" sldId="265"/>
            <ac:spMk id="338" creationId="{00000000-0000-0000-0000-000000000000}"/>
          </ac:spMkLst>
        </pc:spChg>
        <pc:spChg chg="mod">
          <ac:chgData name="Alianna Maren" userId="c6f7ae2fd313587f" providerId="LiveId" clId="{BA07B203-15DA-44CC-BA27-D6AD3FB7366D}" dt="2018-09-24T01:59:43.234" v="752" actId="1036"/>
          <ac:spMkLst>
            <pc:docMk/>
            <pc:sldMk cId="0" sldId="265"/>
            <ac:spMk id="339" creationId="{00000000-0000-0000-0000-000000000000}"/>
          </ac:spMkLst>
        </pc:spChg>
        <pc:spChg chg="mod">
          <ac:chgData name="Alianna Maren" userId="c6f7ae2fd313587f" providerId="LiveId" clId="{BA07B203-15DA-44CC-BA27-D6AD3FB7366D}" dt="2018-09-24T01:59:43.234" v="752" actId="1036"/>
          <ac:spMkLst>
            <pc:docMk/>
            <pc:sldMk cId="0" sldId="265"/>
            <ac:spMk id="341" creationId="{00000000-0000-0000-0000-000000000000}"/>
          </ac:spMkLst>
        </pc:spChg>
        <pc:spChg chg="mod">
          <ac:chgData name="Alianna Maren" userId="c6f7ae2fd313587f" providerId="LiveId" clId="{BA07B203-15DA-44CC-BA27-D6AD3FB7366D}" dt="2018-09-24T01:59:43.234" v="752" actId="1036"/>
          <ac:spMkLst>
            <pc:docMk/>
            <pc:sldMk cId="0" sldId="265"/>
            <ac:spMk id="342" creationId="{00000000-0000-0000-0000-000000000000}"/>
          </ac:spMkLst>
        </pc:spChg>
        <pc:spChg chg="mod">
          <ac:chgData name="Alianna Maren" userId="c6f7ae2fd313587f" providerId="LiveId" clId="{BA07B203-15DA-44CC-BA27-D6AD3FB7366D}" dt="2018-09-24T01:59:43.234" v="752" actId="1036"/>
          <ac:spMkLst>
            <pc:docMk/>
            <pc:sldMk cId="0" sldId="265"/>
            <ac:spMk id="343" creationId="{00000000-0000-0000-0000-000000000000}"/>
          </ac:spMkLst>
        </pc:spChg>
        <pc:grpChg chg="mod">
          <ac:chgData name="Alianna Maren" userId="c6f7ae2fd313587f" providerId="LiveId" clId="{BA07B203-15DA-44CC-BA27-D6AD3FB7366D}" dt="2018-09-24T01:59:43.234" v="752" actId="1036"/>
          <ac:grpSpMkLst>
            <pc:docMk/>
            <pc:sldMk cId="0" sldId="265"/>
            <ac:grpSpMk id="2" creationId="{00000000-0000-0000-0000-000000000000}"/>
          </ac:grpSpMkLst>
        </pc:grpChg>
        <pc:grpChg chg="mod">
          <ac:chgData name="Alianna Maren" userId="c6f7ae2fd313587f" providerId="LiveId" clId="{BA07B203-15DA-44CC-BA27-D6AD3FB7366D}" dt="2018-09-24T01:59:43.234" v="752" actId="1036"/>
          <ac:grpSpMkLst>
            <pc:docMk/>
            <pc:sldMk cId="0" sldId="265"/>
            <ac:grpSpMk id="3" creationId="{00000000-0000-0000-0000-000000000000}"/>
          </ac:grpSpMkLst>
        </pc:grpChg>
        <pc:grpChg chg="mod">
          <ac:chgData name="Alianna Maren" userId="c6f7ae2fd313587f" providerId="LiveId" clId="{BA07B203-15DA-44CC-BA27-D6AD3FB7366D}" dt="2018-09-24T01:59:43.234" v="752" actId="1036"/>
          <ac:grpSpMkLst>
            <pc:docMk/>
            <pc:sldMk cId="0" sldId="265"/>
            <ac:grpSpMk id="4" creationId="{00000000-0000-0000-0000-000000000000}"/>
          </ac:grpSpMkLst>
        </pc:grpChg>
        <pc:grpChg chg="mod">
          <ac:chgData name="Alianna Maren" userId="c6f7ae2fd313587f" providerId="LiveId" clId="{BA07B203-15DA-44CC-BA27-D6AD3FB7366D}" dt="2018-09-24T01:59:43.234" v="752" actId="1036"/>
          <ac:grpSpMkLst>
            <pc:docMk/>
            <pc:sldMk cId="0" sldId="265"/>
            <ac:grpSpMk id="6" creationId="{00000000-0000-0000-0000-000000000000}"/>
          </ac:grpSpMkLst>
        </pc:grpChg>
        <pc:grpChg chg="mod">
          <ac:chgData name="Alianna Maren" userId="c6f7ae2fd313587f" providerId="LiveId" clId="{BA07B203-15DA-44CC-BA27-D6AD3FB7366D}" dt="2018-09-24T01:59:43.234" v="752" actId="1036"/>
          <ac:grpSpMkLst>
            <pc:docMk/>
            <pc:sldMk cId="0" sldId="265"/>
            <ac:grpSpMk id="8" creationId="{00000000-0000-0000-0000-000000000000}"/>
          </ac:grpSpMkLst>
        </pc:grpChg>
        <pc:grpChg chg="mod">
          <ac:chgData name="Alianna Maren" userId="c6f7ae2fd313587f" providerId="LiveId" clId="{BA07B203-15DA-44CC-BA27-D6AD3FB7366D}" dt="2018-09-24T01:59:43.234" v="752" actId="1036"/>
          <ac:grpSpMkLst>
            <pc:docMk/>
            <pc:sldMk cId="0" sldId="265"/>
            <ac:grpSpMk id="10" creationId="{00000000-0000-0000-0000-000000000000}"/>
          </ac:grpSpMkLst>
        </pc:grpChg>
        <pc:grpChg chg="mod">
          <ac:chgData name="Alianna Maren" userId="c6f7ae2fd313587f" providerId="LiveId" clId="{BA07B203-15DA-44CC-BA27-D6AD3FB7366D}" dt="2018-09-24T01:59:43.234" v="752" actId="1036"/>
          <ac:grpSpMkLst>
            <pc:docMk/>
            <pc:sldMk cId="0" sldId="265"/>
            <ac:grpSpMk id="12" creationId="{00000000-0000-0000-0000-000000000000}"/>
          </ac:grpSpMkLst>
        </pc:grpChg>
        <pc:grpChg chg="mod">
          <ac:chgData name="Alianna Maren" userId="c6f7ae2fd313587f" providerId="LiveId" clId="{BA07B203-15DA-44CC-BA27-D6AD3FB7366D}" dt="2018-09-24T01:59:43.234" v="752" actId="1036"/>
          <ac:grpSpMkLst>
            <pc:docMk/>
            <pc:sldMk cId="0" sldId="265"/>
            <ac:grpSpMk id="14" creationId="{00000000-0000-0000-0000-000000000000}"/>
          </ac:grpSpMkLst>
        </pc:grpChg>
        <pc:grpChg chg="mod">
          <ac:chgData name="Alianna Maren" userId="c6f7ae2fd313587f" providerId="LiveId" clId="{BA07B203-15DA-44CC-BA27-D6AD3FB7366D}" dt="2018-09-24T01:59:43.234" v="752" actId="1036"/>
          <ac:grpSpMkLst>
            <pc:docMk/>
            <pc:sldMk cId="0" sldId="265"/>
            <ac:grpSpMk id="16" creationId="{00000000-0000-0000-0000-000000000000}"/>
          </ac:grpSpMkLst>
        </pc:grpChg>
        <pc:grpChg chg="mod">
          <ac:chgData name="Alianna Maren" userId="c6f7ae2fd313587f" providerId="LiveId" clId="{BA07B203-15DA-44CC-BA27-D6AD3FB7366D}" dt="2018-09-24T01:59:43.234" v="752" actId="1036"/>
          <ac:grpSpMkLst>
            <pc:docMk/>
            <pc:sldMk cId="0" sldId="265"/>
            <ac:grpSpMk id="18" creationId="{00000000-0000-0000-0000-000000000000}"/>
          </ac:grpSpMkLst>
        </pc:grpChg>
      </pc:sldChg>
      <pc:sldChg chg="del">
        <pc:chgData name="Alianna Maren" userId="c6f7ae2fd313587f" providerId="LiveId" clId="{BA07B203-15DA-44CC-BA27-D6AD3FB7366D}" dt="2018-09-24T01:45:40.024" v="21" actId="2696"/>
        <pc:sldMkLst>
          <pc:docMk/>
          <pc:sldMk cId="0" sldId="266"/>
        </pc:sldMkLst>
      </pc:sldChg>
      <pc:sldChg chg="add">
        <pc:chgData name="Alianna Maren" userId="c6f7ae2fd313587f" providerId="LiveId" clId="{BA07B203-15DA-44CC-BA27-D6AD3FB7366D}" dt="2018-09-24T01:46:54.036" v="40"/>
        <pc:sldMkLst>
          <pc:docMk/>
          <pc:sldMk cId="290196171" sldId="266"/>
        </pc:sldMkLst>
      </pc:sldChg>
      <pc:sldChg chg="del">
        <pc:chgData name="Alianna Maren" userId="c6f7ae2fd313587f" providerId="LiveId" clId="{BA07B203-15DA-44CC-BA27-D6AD3FB7366D}" dt="2018-09-24T01:45:40.060" v="22" actId="2696"/>
        <pc:sldMkLst>
          <pc:docMk/>
          <pc:sldMk cId="0" sldId="267"/>
        </pc:sldMkLst>
      </pc:sldChg>
      <pc:sldChg chg="addSp delSp modSp add ord">
        <pc:chgData name="Alianna Maren" userId="c6f7ae2fd313587f" providerId="LiveId" clId="{BA07B203-15DA-44CC-BA27-D6AD3FB7366D}" dt="2018-09-24T02:21:18.474" v="2708" actId="20577"/>
        <pc:sldMkLst>
          <pc:docMk/>
          <pc:sldMk cId="1228153985" sldId="267"/>
        </pc:sldMkLst>
        <pc:spChg chg="mod">
          <ac:chgData name="Alianna Maren" userId="c6f7ae2fd313587f" providerId="LiveId" clId="{BA07B203-15DA-44CC-BA27-D6AD3FB7366D}" dt="2018-09-24T01:49:47.960" v="97" actId="1076"/>
          <ac:spMkLst>
            <pc:docMk/>
            <pc:sldMk cId="1228153985" sldId="267"/>
            <ac:spMk id="3" creationId="{00000000-0000-0000-0000-000000000000}"/>
          </ac:spMkLst>
        </pc:spChg>
        <pc:spChg chg="del mod">
          <ac:chgData name="Alianna Maren" userId="c6f7ae2fd313587f" providerId="LiveId" clId="{BA07B203-15DA-44CC-BA27-D6AD3FB7366D}" dt="2018-09-24T01:51:39.843" v="107" actId="478"/>
          <ac:spMkLst>
            <pc:docMk/>
            <pc:sldMk cId="1228153985" sldId="267"/>
            <ac:spMk id="4" creationId="{00000000-0000-0000-0000-000000000000}"/>
          </ac:spMkLst>
        </pc:spChg>
        <pc:spChg chg="add mod">
          <ac:chgData name="Alianna Maren" userId="c6f7ae2fd313587f" providerId="LiveId" clId="{BA07B203-15DA-44CC-BA27-D6AD3FB7366D}" dt="2018-09-24T02:21:18.474" v="2708" actId="20577"/>
          <ac:spMkLst>
            <pc:docMk/>
            <pc:sldMk cId="1228153985" sldId="267"/>
            <ac:spMk id="5" creationId="{92468602-30FF-405C-A184-E34EA863CF31}"/>
          </ac:spMkLst>
        </pc:spChg>
        <pc:graphicFrameChg chg="del">
          <ac:chgData name="Alianna Maren" userId="c6f7ae2fd313587f" providerId="LiveId" clId="{BA07B203-15DA-44CC-BA27-D6AD3FB7366D}" dt="2018-09-24T01:51:36.467" v="106" actId="478"/>
          <ac:graphicFrameMkLst>
            <pc:docMk/>
            <pc:sldMk cId="1228153985" sldId="267"/>
            <ac:graphicFrameMk id="1026" creationId="{00000000-0000-0000-0000-000000000000}"/>
          </ac:graphicFrameMkLst>
        </pc:graphicFrameChg>
      </pc:sldChg>
      <pc:sldChg chg="del">
        <pc:chgData name="Alianna Maren" userId="c6f7ae2fd313587f" providerId="LiveId" clId="{BA07B203-15DA-44CC-BA27-D6AD3FB7366D}" dt="2018-09-24T01:45:40.130" v="23" actId="2696"/>
        <pc:sldMkLst>
          <pc:docMk/>
          <pc:sldMk cId="0" sldId="268"/>
        </pc:sldMkLst>
      </pc:sldChg>
      <pc:sldChg chg="modSp add ord">
        <pc:chgData name="Alianna Maren" userId="c6f7ae2fd313587f" providerId="LiveId" clId="{BA07B203-15DA-44CC-BA27-D6AD3FB7366D}" dt="2018-09-24T02:23:34.100" v="2815" actId="20577"/>
        <pc:sldMkLst>
          <pc:docMk/>
          <pc:sldMk cId="2115963669" sldId="268"/>
        </pc:sldMkLst>
        <pc:spChg chg="mod">
          <ac:chgData name="Alianna Maren" userId="c6f7ae2fd313587f" providerId="LiveId" clId="{BA07B203-15DA-44CC-BA27-D6AD3FB7366D}" dt="2018-09-24T01:58:20.194" v="598" actId="20577"/>
          <ac:spMkLst>
            <pc:docMk/>
            <pc:sldMk cId="2115963669" sldId="268"/>
            <ac:spMk id="3" creationId="{00000000-0000-0000-0000-000000000000}"/>
          </ac:spMkLst>
        </pc:spChg>
        <pc:spChg chg="mod">
          <ac:chgData name="Alianna Maren" userId="c6f7ae2fd313587f" providerId="LiveId" clId="{BA07B203-15DA-44CC-BA27-D6AD3FB7366D}" dt="2018-09-24T02:23:34.100" v="2815" actId="20577"/>
          <ac:spMkLst>
            <pc:docMk/>
            <pc:sldMk cId="2115963669" sldId="268"/>
            <ac:spMk id="5" creationId="{92468602-30FF-405C-A184-E34EA863CF31}"/>
          </ac:spMkLst>
        </pc:spChg>
      </pc:sldChg>
      <pc:sldChg chg="add del">
        <pc:chgData name="Alianna Maren" userId="c6f7ae2fd313587f" providerId="LiveId" clId="{BA07B203-15DA-44CC-BA27-D6AD3FB7366D}" dt="2018-09-24T01:57:53.106" v="581" actId="2696"/>
        <pc:sldMkLst>
          <pc:docMk/>
          <pc:sldMk cId="3361437302" sldId="268"/>
        </pc:sldMkLst>
      </pc:sldChg>
      <pc:sldChg chg="del">
        <pc:chgData name="Alianna Maren" userId="c6f7ae2fd313587f" providerId="LiveId" clId="{BA07B203-15DA-44CC-BA27-D6AD3FB7366D}" dt="2018-09-24T01:45:40.213" v="24" actId="2696"/>
        <pc:sldMkLst>
          <pc:docMk/>
          <pc:sldMk cId="0" sldId="269"/>
        </pc:sldMkLst>
      </pc:sldChg>
      <pc:sldChg chg="del">
        <pc:chgData name="Alianna Maren" userId="c6f7ae2fd313587f" providerId="LiveId" clId="{BA07B203-15DA-44CC-BA27-D6AD3FB7366D}" dt="2018-09-24T01:45:46.180" v="25" actId="2696"/>
        <pc:sldMkLst>
          <pc:docMk/>
          <pc:sldMk cId="0" sldId="270"/>
        </pc:sldMkLst>
      </pc:sldChg>
      <pc:sldChg chg="del">
        <pc:chgData name="Alianna Maren" userId="c6f7ae2fd313587f" providerId="LiveId" clId="{BA07B203-15DA-44CC-BA27-D6AD3FB7366D}" dt="2018-09-24T01:45:46.205" v="26" actId="2696"/>
        <pc:sldMkLst>
          <pc:docMk/>
          <pc:sldMk cId="0" sldId="271"/>
        </pc:sldMkLst>
      </pc:sldChg>
      <pc:sldChg chg="del">
        <pc:chgData name="Alianna Maren" userId="c6f7ae2fd313587f" providerId="LiveId" clId="{BA07B203-15DA-44CC-BA27-D6AD3FB7366D}" dt="2018-09-24T01:45:53.591" v="32" actId="2696"/>
        <pc:sldMkLst>
          <pc:docMk/>
          <pc:sldMk cId="0" sldId="272"/>
        </pc:sldMkLst>
      </pc:sldChg>
      <pc:sldChg chg="del">
        <pc:chgData name="Alianna Maren" userId="c6f7ae2fd313587f" providerId="LiveId" clId="{BA07B203-15DA-44CC-BA27-D6AD3FB7366D}" dt="2018-09-24T01:45:53.610" v="33" actId="2696"/>
        <pc:sldMkLst>
          <pc:docMk/>
          <pc:sldMk cId="0" sldId="273"/>
        </pc:sldMkLst>
      </pc:sldChg>
      <pc:sldChg chg="del">
        <pc:chgData name="Alianna Maren" userId="c6f7ae2fd313587f" providerId="LiveId" clId="{BA07B203-15DA-44CC-BA27-D6AD3FB7366D}" dt="2018-09-24T01:46:01.088" v="34" actId="2696"/>
        <pc:sldMkLst>
          <pc:docMk/>
          <pc:sldMk cId="0" sldId="274"/>
        </pc:sldMkLst>
      </pc:sldChg>
      <pc:sldChg chg="del">
        <pc:chgData name="Alianna Maren" userId="c6f7ae2fd313587f" providerId="LiveId" clId="{BA07B203-15DA-44CC-BA27-D6AD3FB7366D}" dt="2018-09-24T01:45:46.212" v="27" actId="2696"/>
        <pc:sldMkLst>
          <pc:docMk/>
          <pc:sldMk cId="0" sldId="278"/>
        </pc:sldMkLst>
      </pc:sldChg>
      <pc:sldChg chg="del">
        <pc:chgData name="Alianna Maren" userId="c6f7ae2fd313587f" providerId="LiveId" clId="{BA07B203-15DA-44CC-BA27-D6AD3FB7366D}" dt="2018-09-24T01:45:50.870" v="28" actId="2696"/>
        <pc:sldMkLst>
          <pc:docMk/>
          <pc:sldMk cId="0" sldId="279"/>
        </pc:sldMkLst>
      </pc:sldChg>
      <pc:sldChg chg="del">
        <pc:chgData name="Alianna Maren" userId="c6f7ae2fd313587f" providerId="LiveId" clId="{BA07B203-15DA-44CC-BA27-D6AD3FB7366D}" dt="2018-09-24T01:45:50.876" v="29" actId="2696"/>
        <pc:sldMkLst>
          <pc:docMk/>
          <pc:sldMk cId="0" sldId="280"/>
        </pc:sldMkLst>
      </pc:sldChg>
      <pc:sldChg chg="del">
        <pc:chgData name="Alianna Maren" userId="c6f7ae2fd313587f" providerId="LiveId" clId="{BA07B203-15DA-44CC-BA27-D6AD3FB7366D}" dt="2018-09-24T01:45:50.887" v="30" actId="2696"/>
        <pc:sldMkLst>
          <pc:docMk/>
          <pc:sldMk cId="0" sldId="281"/>
        </pc:sldMkLst>
      </pc:sldChg>
      <pc:sldChg chg="del">
        <pc:chgData name="Alianna Maren" userId="c6f7ae2fd313587f" providerId="LiveId" clId="{BA07B203-15DA-44CC-BA27-D6AD3FB7366D}" dt="2018-09-24T01:45:53.580" v="31" actId="2696"/>
        <pc:sldMkLst>
          <pc:docMk/>
          <pc:sldMk cId="0" sldId="282"/>
        </pc:sldMkLst>
      </pc:sldChg>
      <pc:sldChg chg="del">
        <pc:chgData name="Alianna Maren" userId="c6f7ae2fd313587f" providerId="LiveId" clId="{BA07B203-15DA-44CC-BA27-D6AD3FB7366D}" dt="2018-09-24T01:46:01.095" v="35" actId="2696"/>
        <pc:sldMkLst>
          <pc:docMk/>
          <pc:sldMk cId="3133898062" sldId="283"/>
        </pc:sldMkLst>
      </pc:sldChg>
      <pc:sldChg chg="del">
        <pc:chgData name="Alianna Maren" userId="c6f7ae2fd313587f" providerId="LiveId" clId="{BA07B203-15DA-44CC-BA27-D6AD3FB7366D}" dt="2018-09-24T01:46:01.104" v="36" actId="2696"/>
        <pc:sldMkLst>
          <pc:docMk/>
          <pc:sldMk cId="596090777" sldId="284"/>
        </pc:sldMkLst>
      </pc:sldChg>
      <pc:sldChg chg="del">
        <pc:chgData name="Alianna Maren" userId="c6f7ae2fd313587f" providerId="LiveId" clId="{BA07B203-15DA-44CC-BA27-D6AD3FB7366D}" dt="2018-09-24T01:46:06.441" v="37" actId="2696"/>
        <pc:sldMkLst>
          <pc:docMk/>
          <pc:sldMk cId="4159772553" sldId="285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39578-9449-47CE-9D9A-224BB6721A1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74781-FEE7-4822-8636-77E47AC599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772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545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318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089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3862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635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407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179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8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7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6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5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4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3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96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893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787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68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57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46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36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14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7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7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8938" indent="0">
              <a:buNone/>
              <a:defRPr sz="2200" b="1"/>
            </a:lvl2pPr>
            <a:lvl3pPr marL="1017871" indent="0">
              <a:buNone/>
              <a:defRPr sz="2000" b="1"/>
            </a:lvl3pPr>
            <a:lvl4pPr marL="1526809" indent="0">
              <a:buNone/>
              <a:defRPr sz="1800" b="1"/>
            </a:lvl4pPr>
            <a:lvl5pPr marL="2035743" indent="0">
              <a:buNone/>
              <a:defRPr sz="1800" b="1"/>
            </a:lvl5pPr>
            <a:lvl6pPr marL="2544681" indent="0">
              <a:buNone/>
              <a:defRPr sz="1800" b="1"/>
            </a:lvl6pPr>
            <a:lvl7pPr marL="3053614" indent="0">
              <a:buNone/>
              <a:defRPr sz="1800" b="1"/>
            </a:lvl7pPr>
            <a:lvl8pPr marL="3562552" indent="0">
              <a:buNone/>
              <a:defRPr sz="1800" b="1"/>
            </a:lvl8pPr>
            <a:lvl9pPr marL="4071486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7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8938" indent="0">
              <a:buNone/>
              <a:defRPr sz="2200" b="1"/>
            </a:lvl2pPr>
            <a:lvl3pPr marL="1017871" indent="0">
              <a:buNone/>
              <a:defRPr sz="2000" b="1"/>
            </a:lvl3pPr>
            <a:lvl4pPr marL="1526809" indent="0">
              <a:buNone/>
              <a:defRPr sz="1800" b="1"/>
            </a:lvl4pPr>
            <a:lvl5pPr marL="2035743" indent="0">
              <a:buNone/>
              <a:defRPr sz="1800" b="1"/>
            </a:lvl5pPr>
            <a:lvl6pPr marL="2544681" indent="0">
              <a:buNone/>
              <a:defRPr sz="1800" b="1"/>
            </a:lvl6pPr>
            <a:lvl7pPr marL="3053614" indent="0">
              <a:buNone/>
              <a:defRPr sz="1800" b="1"/>
            </a:lvl7pPr>
            <a:lvl8pPr marL="3562552" indent="0">
              <a:buNone/>
              <a:defRPr sz="1800" b="1"/>
            </a:lvl8pPr>
            <a:lvl9pPr marL="4071486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7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5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5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8938" indent="0">
              <a:buNone/>
              <a:defRPr sz="1300"/>
            </a:lvl2pPr>
            <a:lvl3pPr marL="1017871" indent="0">
              <a:buNone/>
              <a:defRPr sz="1100"/>
            </a:lvl3pPr>
            <a:lvl4pPr marL="1526809" indent="0">
              <a:buNone/>
              <a:defRPr sz="1000"/>
            </a:lvl4pPr>
            <a:lvl5pPr marL="2035743" indent="0">
              <a:buNone/>
              <a:defRPr sz="1000"/>
            </a:lvl5pPr>
            <a:lvl6pPr marL="2544681" indent="0">
              <a:buNone/>
              <a:defRPr sz="1000"/>
            </a:lvl6pPr>
            <a:lvl7pPr marL="3053614" indent="0">
              <a:buNone/>
              <a:defRPr sz="1000"/>
            </a:lvl7pPr>
            <a:lvl8pPr marL="3562552" indent="0">
              <a:buNone/>
              <a:defRPr sz="1000"/>
            </a:lvl8pPr>
            <a:lvl9pPr marL="407148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8938" indent="0">
              <a:buNone/>
              <a:defRPr sz="3100"/>
            </a:lvl2pPr>
            <a:lvl3pPr marL="1017871" indent="0">
              <a:buNone/>
              <a:defRPr sz="2700"/>
            </a:lvl3pPr>
            <a:lvl4pPr marL="1526809" indent="0">
              <a:buNone/>
              <a:defRPr sz="2200"/>
            </a:lvl4pPr>
            <a:lvl5pPr marL="2035743" indent="0">
              <a:buNone/>
              <a:defRPr sz="2200"/>
            </a:lvl5pPr>
            <a:lvl6pPr marL="2544681" indent="0">
              <a:buNone/>
              <a:defRPr sz="2200"/>
            </a:lvl6pPr>
            <a:lvl7pPr marL="3053614" indent="0">
              <a:buNone/>
              <a:defRPr sz="2200"/>
            </a:lvl7pPr>
            <a:lvl8pPr marL="3562552" indent="0">
              <a:buNone/>
              <a:defRPr sz="2200"/>
            </a:lvl8pPr>
            <a:lvl9pPr marL="4071486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8938" indent="0">
              <a:buNone/>
              <a:defRPr sz="1300"/>
            </a:lvl2pPr>
            <a:lvl3pPr marL="1017871" indent="0">
              <a:buNone/>
              <a:defRPr sz="1100"/>
            </a:lvl3pPr>
            <a:lvl4pPr marL="1526809" indent="0">
              <a:buNone/>
              <a:defRPr sz="1000"/>
            </a:lvl4pPr>
            <a:lvl5pPr marL="2035743" indent="0">
              <a:buNone/>
              <a:defRPr sz="1000"/>
            </a:lvl5pPr>
            <a:lvl6pPr marL="2544681" indent="0">
              <a:buNone/>
              <a:defRPr sz="1000"/>
            </a:lvl6pPr>
            <a:lvl7pPr marL="3053614" indent="0">
              <a:buNone/>
              <a:defRPr sz="1000"/>
            </a:lvl7pPr>
            <a:lvl8pPr marL="3562552" indent="0">
              <a:buNone/>
              <a:defRPr sz="1000"/>
            </a:lvl8pPr>
            <a:lvl9pPr marL="407148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787" tIns="50894" rIns="101787" bIns="5089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70"/>
            <a:ext cx="9052560" cy="5129425"/>
          </a:xfrm>
          <a:prstGeom prst="rect">
            <a:avLst/>
          </a:prstGeom>
        </p:spPr>
        <p:txBody>
          <a:bodyPr vert="horz" lIns="101787" tIns="50894" rIns="101787" bIns="5089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787" tIns="50894" rIns="101787" bIns="50894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DB762-8B21-427B-B4E1-C836F4E79A5E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787" tIns="50894" rIns="101787" bIns="50894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787" tIns="50894" rIns="101787" bIns="50894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7871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702" indent="-381702" algn="l" defTabSz="1017871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019" indent="-318084" algn="l" defTabSz="1017871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2341" indent="-254469" algn="l" defTabSz="101787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1275" indent="-254469" algn="l" defTabSz="1017871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0211" indent="-254469" algn="l" defTabSz="1017871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99147" indent="-254469" algn="l" defTabSz="101787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8084" indent="-254469" algn="l" defTabSz="101787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7019" indent="-254469" algn="l" defTabSz="101787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5953" indent="-254469" algn="l" defTabSz="101787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938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7871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6809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5743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4681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3614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2552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486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jmaren/OOP_CVM-1D_Snippets" TargetMode="External"/><Relationship Id="rId2" Type="http://schemas.openxmlformats.org/officeDocument/2006/relationships/hyperlink" Target="https://github.com/ajmaren/2D-Cluster-Variation-Method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aliannajmaren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jmaren/OOP_CVM-1D_Snippets" TargetMode="External"/><Relationship Id="rId2" Type="http://schemas.openxmlformats.org/officeDocument/2006/relationships/hyperlink" Target="https://github.com/ajmaren/2D-Cluster-Variation-Metho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alianna.maren@northwestern.edu" TargetMode="External"/><Relationship Id="rId5" Type="http://schemas.openxmlformats.org/officeDocument/2006/relationships/hyperlink" Target="mailto:alianna@aliannajmaren.com" TargetMode="External"/><Relationship Id="rId4" Type="http://schemas.openxmlformats.org/officeDocument/2006/relationships/hyperlink" Target="http://www.aliannajmare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 J Maren\Pictures\AJM-website-textile-bckgrnds\italian-renaissance-gold-brocade_pinterest.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" name="Rectangle 2"/>
          <p:cNvSpPr/>
          <p:nvPr/>
        </p:nvSpPr>
        <p:spPr>
          <a:xfrm>
            <a:off x="1371600" y="1066800"/>
            <a:ext cx="7315200" cy="5257800"/>
          </a:xfrm>
          <a:prstGeom prst="rect">
            <a:avLst/>
          </a:prstGeom>
          <a:solidFill>
            <a:srgbClr val="FAE6CD"/>
          </a:solidFill>
          <a:ln w="28575"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87" tIns="50894" rIns="101787" bIns="50894" rtlCol="0" anchor="ctr"/>
          <a:lstStyle/>
          <a:p>
            <a:pPr algn="ctr"/>
            <a:endParaRPr lang="en-US" dirty="0"/>
          </a:p>
        </p:txBody>
      </p:sp>
      <p:pic>
        <p:nvPicPr>
          <p:cNvPr id="2051" name="Picture 3" descr="C:\Users\A J Maren\Pictures\AJM-website-textile-bckgrnds\Italian-renaissance-border-2-crpp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6019800"/>
            <a:ext cx="7315200" cy="380999"/>
          </a:xfrm>
          <a:prstGeom prst="rect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5" name="Picture 3" descr="C:\Users\A J Maren\Pictures\AJM-website-textile-bckgrnds\Italian-renaissance-border-2-crpp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1371600" y="1143009"/>
            <a:ext cx="7315200" cy="353191"/>
          </a:xfrm>
          <a:prstGeom prst="rect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8" name="TextBox 7"/>
          <p:cNvSpPr txBox="1"/>
          <p:nvPr/>
        </p:nvSpPr>
        <p:spPr>
          <a:xfrm>
            <a:off x="1969666" y="2495260"/>
            <a:ext cx="6091567" cy="2000461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pPr algn="ctr"/>
            <a:r>
              <a:rPr lang="en-US" sz="3600" dirty="0">
                <a:latin typeface="Britannic Bold" pitchFamily="34" charset="0"/>
              </a:rPr>
              <a:t>1-D Cluster Variation Method</a:t>
            </a:r>
          </a:p>
          <a:p>
            <a:pPr algn="ctr"/>
            <a:r>
              <a:rPr lang="en-US" sz="3600" dirty="0">
                <a:latin typeface="Britannic Bold" pitchFamily="34" charset="0"/>
              </a:rPr>
              <a:t>Object-Oriented Base Code</a:t>
            </a:r>
          </a:p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dirty="0"/>
              <a:t> </a:t>
            </a:r>
          </a:p>
          <a:p>
            <a:pPr algn="ctr"/>
            <a:r>
              <a:rPr lang="en-US" sz="3200" dirty="0">
                <a:latin typeface="Monotype Corsiva" pitchFamily="66" charset="0"/>
              </a:rPr>
              <a:t>Alianna J. Maren, Ph.D.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00205" y="4572000"/>
            <a:ext cx="6858001" cy="1066800"/>
            <a:chOff x="1600200" y="4572000"/>
            <a:chExt cx="6858001" cy="912407"/>
          </a:xfrm>
        </p:grpSpPr>
        <p:sp>
          <p:nvSpPr>
            <p:cNvPr id="9" name="TextBox 8"/>
            <p:cNvSpPr txBox="1"/>
            <p:nvPr/>
          </p:nvSpPr>
          <p:spPr>
            <a:xfrm>
              <a:off x="1600200" y="4654801"/>
              <a:ext cx="6858000" cy="626496"/>
            </a:xfrm>
            <a:prstGeom prst="rect">
              <a:avLst/>
            </a:prstGeom>
            <a:solidFill>
              <a:srgbClr val="F5D2A5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dirty="0">
                  <a:latin typeface="Britannic Bold" pitchFamily="34" charset="0"/>
                </a:rPr>
                <a:t>Verification and Validation</a:t>
              </a:r>
            </a:p>
          </p:txBody>
        </p:sp>
        <p:pic>
          <p:nvPicPr>
            <p:cNvPr id="2054" name="Picture 6" descr="C:\Users\A J Maren\Pictures\AJM-website-textile-bckgrnds\Italian-renaissance-border-2-thin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00200" y="5334000"/>
              <a:ext cx="6858001" cy="150407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11" name="Picture 6" descr="C:\Users\A J Maren\Pictures\AJM-website-textile-bckgrnds\Italian-renaissance-border-2-thin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00200" y="4572000"/>
              <a:ext cx="6858001" cy="150407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</p:grpSp>
      <p:pic>
        <p:nvPicPr>
          <p:cNvPr id="4" name="Picture 3" descr="C:\Users\A J Maren\Pictures\AJM-website-textile-bckgrnds\Butterfly-red-orang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9931724">
            <a:off x="1083024" y="778224"/>
            <a:ext cx="2263378" cy="2263378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194866" y="5638800"/>
            <a:ext cx="1872591" cy="338467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September 23, 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21 0.19409 C 0.08901 0.09327 0.05697 -0.00734 0.03551 -0.03918 C 0.01404 -0.07101 -0.00205 -0.00326 -0.00789 0.00327 C -0.01373 0.0098 -0.00127 0.00082 -7.07071E-7 5.10204E-6 " pathEditMode="relative" ptsTypes="aaa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91014" y="281313"/>
            <a:ext cx="4676371" cy="861688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pPr algn="ctr"/>
            <a:r>
              <a:rPr lang="en-US" sz="2500" b="1" dirty="0"/>
              <a:t>The Object-Oriented Python Code</a:t>
            </a:r>
          </a:p>
          <a:p>
            <a:pPr algn="ctr"/>
            <a:r>
              <a:rPr lang="en-US" sz="2500" b="1" dirty="0"/>
              <a:t>for a 1-D CVM Grid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68602-30FF-405C-A184-E34EA863CF31}"/>
              </a:ext>
            </a:extLst>
          </p:cNvPr>
          <p:cNvSpPr txBox="1"/>
          <p:nvPr/>
        </p:nvSpPr>
        <p:spPr>
          <a:xfrm>
            <a:off x="990600" y="1516806"/>
            <a:ext cx="8229600" cy="5324448"/>
          </a:xfrm>
          <a:prstGeom prst="rect">
            <a:avLst/>
          </a:prstGeom>
          <a:noFill/>
        </p:spPr>
        <p:txBody>
          <a:bodyPr wrap="square" lIns="91358" tIns="45677" rIns="91358" bIns="45677" rtlCol="0">
            <a:spAutoFit/>
          </a:bodyPr>
          <a:lstStyle/>
          <a:p>
            <a:r>
              <a:rPr lang="en-US" b="1" dirty="0" err="1"/>
              <a:t>GitHub</a:t>
            </a:r>
            <a:r>
              <a:rPr lang="en-US" b="1" dirty="0"/>
              <a:t> Public Repository: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 </a:t>
            </a:r>
            <a:r>
              <a:rPr lang="en-US" dirty="0">
                <a:hlinkClick r:id="rId3"/>
              </a:rPr>
              <a:t>https://github.com/ajmaren/OOP_CVM-1D_Snippets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r>
              <a:rPr lang="en-US" b="1" dirty="0"/>
              <a:t>The Code: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2D-CVM_OO_basic-config-vars_V-and-V_1-1_2018-09-23.py</a:t>
            </a:r>
          </a:p>
          <a:p>
            <a:r>
              <a:rPr lang="en-US" b="1" i="1" dirty="0"/>
              <a:t> </a:t>
            </a:r>
          </a:p>
          <a:p>
            <a:r>
              <a:rPr lang="en-US" b="1" i="1" dirty="0"/>
              <a:t>Notes: 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The name for this code says “2D,” it is currently code for a 1D CVM grid; will use this to transition to 2D in the near future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This code is a transition from simple structured code to </a:t>
            </a:r>
            <a:r>
              <a:rPr lang="en-US" b="1" dirty="0"/>
              <a:t>Object-Oriented (OO) Python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This code has been rewritten from the initial test code into a fully structured (procedure / function) code that can be readily expanded for greater functionality.  </a:t>
            </a:r>
          </a:p>
          <a:p>
            <a:endParaRPr lang="en-US" dirty="0"/>
          </a:p>
          <a:p>
            <a:r>
              <a:rPr lang="en-US" b="1" dirty="0"/>
              <a:t>Website: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www.aliannajmaren.com</a:t>
            </a:r>
            <a:r>
              <a:rPr lang="en-US" dirty="0"/>
              <a:t> – see the blog for more info</a:t>
            </a:r>
          </a:p>
        </p:txBody>
      </p:sp>
    </p:spTree>
    <p:extLst>
      <p:ext uri="{BB962C8B-B14F-4D97-AF65-F5344CB8AC3E}">
        <p14:creationId xmlns:p14="http://schemas.microsoft.com/office/powerpoint/2010/main" val="122815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692130"/>
              </p:ext>
            </p:extLst>
          </p:nvPr>
        </p:nvGraphicFramePr>
        <p:xfrm>
          <a:off x="723900" y="467127"/>
          <a:ext cx="8610600" cy="645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3" imgW="6858000" imgH="5143500" progId="Acrobat.Document.11">
                  <p:embed/>
                </p:oleObj>
              </mc:Choice>
              <mc:Fallback>
                <p:oleObj name="Acrobat Document" r:id="rId3" imgW="6858000" imgH="5143500" progId="Acrobat.Document.11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467127"/>
                        <a:ext cx="8610600" cy="645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599" y="196343"/>
            <a:ext cx="2958608" cy="477044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sz="2500" b="1" dirty="0"/>
              <a:t>A Single Zigzag 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61859" y="660796"/>
            <a:ext cx="6934682" cy="476967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sz="2500" dirty="0"/>
              <a:t>Showing the Configuration Variables </a:t>
            </a:r>
            <a:r>
              <a:rPr lang="en-US" sz="2500" i="1" dirty="0"/>
              <a:t>x</a:t>
            </a:r>
            <a:r>
              <a:rPr lang="en-US" sz="2500" i="1" baseline="-25000" dirty="0"/>
              <a:t>i</a:t>
            </a:r>
            <a:r>
              <a:rPr lang="en-US" sz="2500" dirty="0"/>
              <a:t>, </a:t>
            </a:r>
            <a:r>
              <a:rPr lang="en-US" sz="2500" i="1" dirty="0" err="1"/>
              <a:t>y</a:t>
            </a:r>
            <a:r>
              <a:rPr lang="en-US" sz="2500" i="1" baseline="-25000" dirty="0" err="1"/>
              <a:t>i</a:t>
            </a:r>
            <a:r>
              <a:rPr lang="en-US" sz="2500" dirty="0"/>
              <a:t>, </a:t>
            </a:r>
            <a:r>
              <a:rPr lang="en-US" sz="2500" i="1" dirty="0" err="1"/>
              <a:t>w</a:t>
            </a:r>
            <a:r>
              <a:rPr lang="en-US" sz="2500" i="1" baseline="-25000" dirty="0" err="1"/>
              <a:t>i</a:t>
            </a:r>
            <a:r>
              <a:rPr lang="en-US" sz="2500" dirty="0"/>
              <a:t>, and </a:t>
            </a:r>
            <a:r>
              <a:rPr lang="en-US" sz="2500" i="1" dirty="0" err="1"/>
              <a:t>z</a:t>
            </a:r>
            <a:r>
              <a:rPr lang="en-US" sz="2500" i="1" baseline="-25000" dirty="0" err="1"/>
              <a:t>i</a:t>
            </a:r>
            <a:r>
              <a:rPr lang="en-US" sz="2500" i="1" baseline="-25000" dirty="0"/>
              <a:t>   </a:t>
            </a:r>
            <a:endParaRPr lang="en-US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242A9C-41AD-460C-BC65-D9D7A4306834}"/>
              </a:ext>
            </a:extLst>
          </p:cNvPr>
          <p:cNvSpPr txBox="1"/>
          <p:nvPr/>
        </p:nvSpPr>
        <p:spPr>
          <a:xfrm>
            <a:off x="1049823" y="1331431"/>
            <a:ext cx="71216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There are four different kinds of local configuration variables: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– the fraction of nodes in their specific activation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/>
              <a:t> – nearest-neighbors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w</a:t>
            </a:r>
            <a:r>
              <a:rPr lang="en-US" i="1" baseline="-25000" dirty="0" err="1"/>
              <a:t>i</a:t>
            </a:r>
            <a:r>
              <a:rPr lang="en-US" dirty="0"/>
              <a:t> – next-nearest-neighbors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z</a:t>
            </a:r>
            <a:r>
              <a:rPr lang="en-US" i="1" baseline="-25000" dirty="0" err="1"/>
              <a:t>i</a:t>
            </a:r>
            <a:r>
              <a:rPr lang="en-US" i="1" dirty="0"/>
              <a:t> - triplets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448FFD-5200-48ED-BF7F-09C4CB6F7191}"/>
              </a:ext>
            </a:extLst>
          </p:cNvPr>
          <p:cNvSpPr txBox="1"/>
          <p:nvPr/>
        </p:nvSpPr>
        <p:spPr>
          <a:xfrm>
            <a:off x="1049823" y="4506433"/>
            <a:ext cx="82465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numbers of each kind: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– two types: </a:t>
            </a:r>
            <a:r>
              <a:rPr lang="en-US" b="1" dirty="0"/>
              <a:t>A</a:t>
            </a:r>
            <a:r>
              <a:rPr lang="en-US" dirty="0"/>
              <a:t> or </a:t>
            </a:r>
            <a:r>
              <a:rPr lang="en-US" b="1" dirty="0"/>
              <a:t>B</a:t>
            </a:r>
            <a:r>
              <a:rPr lang="en-US" dirty="0"/>
              <a:t> (“on” or “off,” respectively)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/>
              <a:t> – three types: </a:t>
            </a:r>
            <a:r>
              <a:rPr lang="en-US" b="1" dirty="0"/>
              <a:t>A-A</a:t>
            </a:r>
            <a:r>
              <a:rPr lang="en-US" dirty="0"/>
              <a:t>, </a:t>
            </a:r>
            <a:r>
              <a:rPr lang="en-US" b="1" dirty="0"/>
              <a:t>A-B</a:t>
            </a:r>
            <a:r>
              <a:rPr lang="en-US" dirty="0"/>
              <a:t> (also </a:t>
            </a:r>
            <a:r>
              <a:rPr lang="en-US" b="1" dirty="0"/>
              <a:t>B-A</a:t>
            </a:r>
            <a:r>
              <a:rPr lang="en-US" dirty="0"/>
              <a:t>), and </a:t>
            </a:r>
            <a:r>
              <a:rPr lang="en-US" b="1" dirty="0"/>
              <a:t>B-B</a:t>
            </a:r>
            <a:r>
              <a:rPr lang="en-US" dirty="0"/>
              <a:t> (degeneracy = 2 for </a:t>
            </a:r>
            <a:r>
              <a:rPr lang="en-US" b="1" dirty="0"/>
              <a:t>A-B</a:t>
            </a:r>
            <a:r>
              <a:rPr lang="en-US" dirty="0"/>
              <a:t> / </a:t>
            </a:r>
            <a:r>
              <a:rPr lang="en-US" b="1" dirty="0"/>
              <a:t>B-A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w</a:t>
            </a:r>
            <a:r>
              <a:rPr lang="en-US" i="1" baseline="-25000" dirty="0" err="1"/>
              <a:t>i</a:t>
            </a:r>
            <a:r>
              <a:rPr lang="en-US" dirty="0"/>
              <a:t> – three types: </a:t>
            </a:r>
            <a:r>
              <a:rPr lang="en-US" b="1" dirty="0"/>
              <a:t>A--A</a:t>
            </a:r>
            <a:r>
              <a:rPr lang="en-US" dirty="0"/>
              <a:t>, </a:t>
            </a:r>
            <a:r>
              <a:rPr lang="en-US" b="1" dirty="0"/>
              <a:t>A--B</a:t>
            </a:r>
            <a:r>
              <a:rPr lang="en-US" dirty="0"/>
              <a:t> (also </a:t>
            </a:r>
            <a:r>
              <a:rPr lang="en-US" b="1" dirty="0"/>
              <a:t>B--A</a:t>
            </a:r>
            <a:r>
              <a:rPr lang="en-US" dirty="0"/>
              <a:t>), and </a:t>
            </a:r>
            <a:r>
              <a:rPr lang="en-US" b="1" dirty="0"/>
              <a:t>B--B</a:t>
            </a:r>
            <a:r>
              <a:rPr lang="en-US" dirty="0"/>
              <a:t> (degeneracy = 2 for </a:t>
            </a:r>
            <a:r>
              <a:rPr lang="en-US" b="1" dirty="0"/>
              <a:t>A--B</a:t>
            </a:r>
            <a:r>
              <a:rPr lang="en-US" dirty="0"/>
              <a:t> / </a:t>
            </a:r>
            <a:r>
              <a:rPr lang="en-US" b="1" dirty="0"/>
              <a:t>B—A</a:t>
            </a:r>
            <a:r>
              <a:rPr lang="en-US" dirty="0"/>
              <a:t> – these occur within the same row for the 1-D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z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– six types of triplets; two have degeneracies of two each</a:t>
            </a:r>
            <a:r>
              <a:rPr lang="en-US" i="1" dirty="0"/>
              <a:t> – see next slide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6454140" y="3027680"/>
            <a:ext cx="502920" cy="51816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2430780" y="302768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2682240" y="250952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3185160" y="250952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3939540" y="302768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3688080" y="250952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4693920" y="250952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202680" y="2509520"/>
            <a:ext cx="502920" cy="51816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5196840" y="250952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5699760" y="250952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5951220" y="302768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2179320" y="250952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2933700" y="302768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3436620" y="302768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4442460" y="302768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4191000" y="250952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5448300" y="302768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4945380" y="302768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7" name="Right Brace 236"/>
          <p:cNvSpPr/>
          <p:nvPr/>
        </p:nvSpPr>
        <p:spPr>
          <a:xfrm rot="5400000">
            <a:off x="6366510" y="3384550"/>
            <a:ext cx="259080" cy="75438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8" name="TextBox 237"/>
          <p:cNvSpPr txBox="1"/>
          <p:nvPr/>
        </p:nvSpPr>
        <p:spPr>
          <a:xfrm>
            <a:off x="5280660" y="3804920"/>
            <a:ext cx="2514600" cy="604520"/>
          </a:xfrm>
          <a:prstGeom prst="rect">
            <a:avLst/>
          </a:prstGeom>
          <a:noFill/>
        </p:spPr>
        <p:txBody>
          <a:bodyPr wrap="square" lIns="101799" tIns="50900" rIns="101799" bIns="50900" rtlCol="0">
            <a:spAutoFit/>
          </a:bodyPr>
          <a:lstStyle/>
          <a:p>
            <a:pPr algn="ctr"/>
            <a:r>
              <a:rPr lang="en-US" sz="1600" dirty="0"/>
              <a:t>Horizontal wrap-around; identical with leftmost units</a:t>
            </a:r>
          </a:p>
        </p:txBody>
      </p:sp>
      <p:grpSp>
        <p:nvGrpSpPr>
          <p:cNvPr id="2" name="Group 251"/>
          <p:cNvGrpSpPr/>
          <p:nvPr/>
        </p:nvGrpSpPr>
        <p:grpSpPr>
          <a:xfrm>
            <a:off x="335280" y="4582160"/>
            <a:ext cx="2766060" cy="2504440"/>
            <a:chOff x="304800" y="4267200"/>
            <a:chExt cx="2438400" cy="1905000"/>
          </a:xfrm>
        </p:grpSpPr>
        <p:sp>
          <p:nvSpPr>
            <p:cNvPr id="240" name="Rectangle 239"/>
            <p:cNvSpPr/>
            <p:nvPr/>
          </p:nvSpPr>
          <p:spPr>
            <a:xfrm>
              <a:off x="457200" y="5562600"/>
              <a:ext cx="293914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676400" y="5562600"/>
              <a:ext cx="293914" cy="3048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457200" y="4800600"/>
              <a:ext cx="293914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676400" y="4800600"/>
              <a:ext cx="293914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762000" y="4724400"/>
              <a:ext cx="704850" cy="37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Unit in state </a:t>
              </a:r>
              <a:r>
                <a:rPr lang="en-US" sz="1300" b="1" dirty="0"/>
                <a:t>A</a:t>
              </a: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838200" y="5334000"/>
              <a:ext cx="783771" cy="678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Wrap-around unit in state </a:t>
              </a:r>
              <a:r>
                <a:rPr lang="en-US" sz="1300" b="1" dirty="0"/>
                <a:t>A</a:t>
              </a: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1981200" y="4724400"/>
              <a:ext cx="699407" cy="37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Unit in state </a:t>
              </a:r>
              <a:r>
                <a:rPr lang="en-US" sz="1300" b="1" dirty="0"/>
                <a:t>B</a:t>
              </a: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1981200" y="5334000"/>
              <a:ext cx="699407" cy="678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Wrap-around unit in state </a:t>
              </a:r>
              <a:r>
                <a:rPr lang="en-US" sz="1300" b="1" dirty="0"/>
                <a:t>B</a:t>
              </a: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04800" y="4267200"/>
              <a:ext cx="2438400" cy="19050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148039" y="4343400"/>
              <a:ext cx="761856" cy="291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/>
                <a:t>Legend</a:t>
              </a:r>
            </a:p>
          </p:txBody>
        </p:sp>
      </p:grpSp>
      <p:grpSp>
        <p:nvGrpSpPr>
          <p:cNvPr id="3" name="Group 252"/>
          <p:cNvGrpSpPr/>
          <p:nvPr/>
        </p:nvGrpSpPr>
        <p:grpSpPr>
          <a:xfrm>
            <a:off x="3268980" y="4582160"/>
            <a:ext cx="6537960" cy="2504440"/>
            <a:chOff x="-886597" y="4267200"/>
            <a:chExt cx="5153797" cy="2209800"/>
          </a:xfrm>
        </p:grpSpPr>
        <p:sp>
          <p:nvSpPr>
            <p:cNvPr id="258" name="TextBox 257"/>
            <p:cNvSpPr txBox="1"/>
            <p:nvPr/>
          </p:nvSpPr>
          <p:spPr>
            <a:xfrm>
              <a:off x="-428486" y="4734580"/>
              <a:ext cx="787493" cy="515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/>
                <a:t>z</a:t>
              </a:r>
              <a:r>
                <a:rPr lang="en-US" sz="1600" b="1" i="1" baseline="-25000" dirty="0"/>
                <a:t>1</a:t>
              </a:r>
              <a:r>
                <a:rPr lang="en-US" sz="1600" dirty="0"/>
                <a:t> = 0.125</a:t>
              </a:r>
              <a:endParaRPr lang="en-US" sz="1600" b="1" i="1" dirty="0"/>
            </a:p>
            <a:p>
              <a:pPr algn="ctr"/>
              <a:r>
                <a:rPr lang="en-US" sz="1600" b="1" i="1" dirty="0"/>
                <a:t>Z</a:t>
              </a:r>
              <a:r>
                <a:rPr lang="en-US" sz="1600" b="1" i="1" baseline="-25000" dirty="0"/>
                <a:t>1</a:t>
              </a:r>
              <a:r>
                <a:rPr lang="en-US" sz="1600" b="1" i="1" dirty="0"/>
                <a:t> </a:t>
              </a:r>
              <a:r>
                <a:rPr lang="en-US" sz="1600" dirty="0"/>
                <a:t>= 2</a:t>
              </a: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-886597" y="4267200"/>
              <a:ext cx="5153797" cy="22098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-863311" y="4343400"/>
              <a:ext cx="5064437" cy="325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Configuration Variable (Triplet) Values (Equiprobable when </a:t>
              </a:r>
              <a:r>
                <a:rPr lang="en-US" sz="1800" b="1" i="1" dirty="0"/>
                <a:t>h =  1)</a:t>
              </a:r>
            </a:p>
          </p:txBody>
        </p:sp>
      </p:grpSp>
      <p:grpSp>
        <p:nvGrpSpPr>
          <p:cNvPr id="4" name="Group 263"/>
          <p:cNvGrpSpPr/>
          <p:nvPr/>
        </p:nvGrpSpPr>
        <p:grpSpPr>
          <a:xfrm>
            <a:off x="3268986" y="5183311"/>
            <a:ext cx="812624" cy="683994"/>
            <a:chOff x="1447796" y="3200400"/>
            <a:chExt cx="738749" cy="603524"/>
          </a:xfrm>
        </p:grpSpPr>
        <p:sp>
          <p:nvSpPr>
            <p:cNvPr id="265" name="TextBox 264"/>
            <p:cNvSpPr txBox="1"/>
            <p:nvPr/>
          </p:nvSpPr>
          <p:spPr>
            <a:xfrm>
              <a:off x="1676400" y="3200400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5" name="Group 200"/>
            <p:cNvGrpSpPr/>
            <p:nvPr/>
          </p:nvGrpSpPr>
          <p:grpSpPr>
            <a:xfrm>
              <a:off x="1447796" y="3505200"/>
              <a:ext cx="738749" cy="298724"/>
              <a:chOff x="1447796" y="3505200"/>
              <a:chExt cx="738749" cy="298724"/>
            </a:xfrm>
          </p:grpSpPr>
          <p:sp>
            <p:nvSpPr>
              <p:cNvPr id="267" name="TextBox 266"/>
              <p:cNvSpPr txBox="1"/>
              <p:nvPr/>
            </p:nvSpPr>
            <p:spPr>
              <a:xfrm>
                <a:off x="1905000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1447796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cxnSp>
            <p:nvCxnSpPr>
              <p:cNvPr id="269" name="Straight Connector 268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277"/>
          <p:cNvGrpSpPr/>
          <p:nvPr/>
        </p:nvGrpSpPr>
        <p:grpSpPr>
          <a:xfrm>
            <a:off x="4945380" y="5186685"/>
            <a:ext cx="802999" cy="683994"/>
            <a:chOff x="1447803" y="3200400"/>
            <a:chExt cx="729998" cy="603524"/>
          </a:xfrm>
        </p:grpSpPr>
        <p:sp>
          <p:nvSpPr>
            <p:cNvPr id="279" name="TextBox 278"/>
            <p:cNvSpPr txBox="1"/>
            <p:nvPr/>
          </p:nvSpPr>
          <p:spPr>
            <a:xfrm>
              <a:off x="1676400" y="3200400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7" name="Group 200"/>
            <p:cNvGrpSpPr/>
            <p:nvPr/>
          </p:nvGrpSpPr>
          <p:grpSpPr>
            <a:xfrm>
              <a:off x="1447803" y="3505200"/>
              <a:ext cx="729998" cy="298724"/>
              <a:chOff x="1447803" y="3505200"/>
              <a:chExt cx="729998" cy="298724"/>
            </a:xfrm>
          </p:grpSpPr>
          <p:sp>
            <p:nvSpPr>
              <p:cNvPr id="281" name="TextBox 280"/>
              <p:cNvSpPr txBox="1"/>
              <p:nvPr/>
            </p:nvSpPr>
            <p:spPr>
              <a:xfrm>
                <a:off x="1905000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1447803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cxnSp>
            <p:nvCxnSpPr>
              <p:cNvPr id="283" name="Straight Connector 282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285"/>
          <p:cNvGrpSpPr/>
          <p:nvPr/>
        </p:nvGrpSpPr>
        <p:grpSpPr>
          <a:xfrm>
            <a:off x="3268981" y="5967294"/>
            <a:ext cx="802999" cy="683994"/>
            <a:chOff x="1447803" y="3200400"/>
            <a:chExt cx="729998" cy="603524"/>
          </a:xfrm>
        </p:grpSpPr>
        <p:sp>
          <p:nvSpPr>
            <p:cNvPr id="287" name="TextBox 286"/>
            <p:cNvSpPr txBox="1"/>
            <p:nvPr/>
          </p:nvSpPr>
          <p:spPr>
            <a:xfrm>
              <a:off x="1676400" y="3200400"/>
              <a:ext cx="272801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B</a:t>
              </a:r>
            </a:p>
          </p:txBody>
        </p:sp>
        <p:grpSp>
          <p:nvGrpSpPr>
            <p:cNvPr id="9" name="Group 200"/>
            <p:cNvGrpSpPr/>
            <p:nvPr/>
          </p:nvGrpSpPr>
          <p:grpSpPr>
            <a:xfrm>
              <a:off x="1447803" y="3505200"/>
              <a:ext cx="729998" cy="298724"/>
              <a:chOff x="1447803" y="3505200"/>
              <a:chExt cx="729998" cy="298724"/>
            </a:xfrm>
          </p:grpSpPr>
          <p:sp>
            <p:nvSpPr>
              <p:cNvPr id="289" name="TextBox 288"/>
              <p:cNvSpPr txBox="1"/>
              <p:nvPr/>
            </p:nvSpPr>
            <p:spPr>
              <a:xfrm>
                <a:off x="1905000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1447803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291" name="Straight Connector 290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292"/>
          <p:cNvGrpSpPr/>
          <p:nvPr/>
        </p:nvGrpSpPr>
        <p:grpSpPr>
          <a:xfrm>
            <a:off x="4945386" y="5967294"/>
            <a:ext cx="812624" cy="683994"/>
            <a:chOff x="1447796" y="3200400"/>
            <a:chExt cx="738749" cy="603524"/>
          </a:xfrm>
        </p:grpSpPr>
        <p:sp>
          <p:nvSpPr>
            <p:cNvPr id="294" name="TextBox 293"/>
            <p:cNvSpPr txBox="1"/>
            <p:nvPr/>
          </p:nvSpPr>
          <p:spPr>
            <a:xfrm>
              <a:off x="1676400" y="3200400"/>
              <a:ext cx="272802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B</a:t>
              </a:r>
            </a:p>
          </p:txBody>
        </p:sp>
        <p:grpSp>
          <p:nvGrpSpPr>
            <p:cNvPr id="11" name="Group 200"/>
            <p:cNvGrpSpPr/>
            <p:nvPr/>
          </p:nvGrpSpPr>
          <p:grpSpPr>
            <a:xfrm>
              <a:off x="1447796" y="3505200"/>
              <a:ext cx="738749" cy="298724"/>
              <a:chOff x="1447796" y="3505200"/>
              <a:chExt cx="738749" cy="298724"/>
            </a:xfrm>
          </p:grpSpPr>
          <p:sp>
            <p:nvSpPr>
              <p:cNvPr id="296" name="TextBox 295"/>
              <p:cNvSpPr txBox="1"/>
              <p:nvPr/>
            </p:nvSpPr>
            <p:spPr>
              <a:xfrm>
                <a:off x="1905000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1447796" y="3505200"/>
                <a:ext cx="272802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298" name="Straight Connector 297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301"/>
          <p:cNvGrpSpPr/>
          <p:nvPr/>
        </p:nvGrpSpPr>
        <p:grpSpPr>
          <a:xfrm>
            <a:off x="6705606" y="5186685"/>
            <a:ext cx="812624" cy="683994"/>
            <a:chOff x="1447796" y="3200400"/>
            <a:chExt cx="738749" cy="603524"/>
          </a:xfrm>
        </p:grpSpPr>
        <p:sp>
          <p:nvSpPr>
            <p:cNvPr id="303" name="TextBox 302"/>
            <p:cNvSpPr txBox="1"/>
            <p:nvPr/>
          </p:nvSpPr>
          <p:spPr>
            <a:xfrm>
              <a:off x="1676400" y="3200400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13" name="Group 200"/>
            <p:cNvGrpSpPr/>
            <p:nvPr/>
          </p:nvGrpSpPr>
          <p:grpSpPr>
            <a:xfrm>
              <a:off x="1447796" y="3505200"/>
              <a:ext cx="738749" cy="298724"/>
              <a:chOff x="1447796" y="3505200"/>
              <a:chExt cx="738749" cy="298724"/>
            </a:xfrm>
          </p:grpSpPr>
          <p:sp>
            <p:nvSpPr>
              <p:cNvPr id="305" name="TextBox 304"/>
              <p:cNvSpPr txBox="1"/>
              <p:nvPr/>
            </p:nvSpPr>
            <p:spPr>
              <a:xfrm>
                <a:off x="1905000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sp>
            <p:nvSpPr>
              <p:cNvPr id="306" name="TextBox 305"/>
              <p:cNvSpPr txBox="1"/>
              <p:nvPr/>
            </p:nvSpPr>
            <p:spPr>
              <a:xfrm>
                <a:off x="1447796" y="3505200"/>
                <a:ext cx="272802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307" name="Straight Connector 306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308"/>
          <p:cNvGrpSpPr/>
          <p:nvPr/>
        </p:nvGrpSpPr>
        <p:grpSpPr>
          <a:xfrm>
            <a:off x="8231330" y="5190054"/>
            <a:ext cx="812624" cy="683994"/>
            <a:chOff x="1447796" y="3200400"/>
            <a:chExt cx="738749" cy="603524"/>
          </a:xfrm>
        </p:grpSpPr>
        <p:sp>
          <p:nvSpPr>
            <p:cNvPr id="310" name="TextBox 309"/>
            <p:cNvSpPr txBox="1"/>
            <p:nvPr/>
          </p:nvSpPr>
          <p:spPr>
            <a:xfrm>
              <a:off x="1676400" y="3200400"/>
              <a:ext cx="272802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B</a:t>
              </a:r>
            </a:p>
          </p:txBody>
        </p:sp>
        <p:grpSp>
          <p:nvGrpSpPr>
            <p:cNvPr id="15" name="Group 200"/>
            <p:cNvGrpSpPr/>
            <p:nvPr/>
          </p:nvGrpSpPr>
          <p:grpSpPr>
            <a:xfrm>
              <a:off x="1447796" y="3505200"/>
              <a:ext cx="738749" cy="298724"/>
              <a:chOff x="1447796" y="3505200"/>
              <a:chExt cx="738749" cy="298724"/>
            </a:xfrm>
          </p:grpSpPr>
          <p:sp>
            <p:nvSpPr>
              <p:cNvPr id="312" name="TextBox 311"/>
              <p:cNvSpPr txBox="1"/>
              <p:nvPr/>
            </p:nvSpPr>
            <p:spPr>
              <a:xfrm>
                <a:off x="1905000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1447796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cxnSp>
            <p:nvCxnSpPr>
              <p:cNvPr id="314" name="Straight Connector 313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316"/>
          <p:cNvGrpSpPr/>
          <p:nvPr/>
        </p:nvGrpSpPr>
        <p:grpSpPr>
          <a:xfrm>
            <a:off x="6705601" y="5967294"/>
            <a:ext cx="802999" cy="683994"/>
            <a:chOff x="1447803" y="3200400"/>
            <a:chExt cx="729998" cy="603524"/>
          </a:xfrm>
        </p:grpSpPr>
        <p:sp>
          <p:nvSpPr>
            <p:cNvPr id="318" name="TextBox 317"/>
            <p:cNvSpPr txBox="1"/>
            <p:nvPr/>
          </p:nvSpPr>
          <p:spPr>
            <a:xfrm>
              <a:off x="1676400" y="3200400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17" name="Group 200"/>
            <p:cNvGrpSpPr/>
            <p:nvPr/>
          </p:nvGrpSpPr>
          <p:grpSpPr>
            <a:xfrm>
              <a:off x="1447803" y="3505200"/>
              <a:ext cx="729998" cy="298724"/>
              <a:chOff x="1447803" y="3505200"/>
              <a:chExt cx="729998" cy="298724"/>
            </a:xfrm>
          </p:grpSpPr>
          <p:sp>
            <p:nvSpPr>
              <p:cNvPr id="320" name="TextBox 319"/>
              <p:cNvSpPr txBox="1"/>
              <p:nvPr/>
            </p:nvSpPr>
            <p:spPr>
              <a:xfrm>
                <a:off x="1905000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sp>
            <p:nvSpPr>
              <p:cNvPr id="321" name="TextBox 320"/>
              <p:cNvSpPr txBox="1"/>
              <p:nvPr/>
            </p:nvSpPr>
            <p:spPr>
              <a:xfrm>
                <a:off x="1447803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322" name="Straight Connector 321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323"/>
          <p:cNvGrpSpPr/>
          <p:nvPr/>
        </p:nvGrpSpPr>
        <p:grpSpPr>
          <a:xfrm>
            <a:off x="8231329" y="5967294"/>
            <a:ext cx="802999" cy="683994"/>
            <a:chOff x="1447803" y="3200400"/>
            <a:chExt cx="729998" cy="603524"/>
          </a:xfrm>
        </p:grpSpPr>
        <p:sp>
          <p:nvSpPr>
            <p:cNvPr id="325" name="TextBox 324"/>
            <p:cNvSpPr txBox="1"/>
            <p:nvPr/>
          </p:nvSpPr>
          <p:spPr>
            <a:xfrm>
              <a:off x="1676400" y="3200400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19" name="Group 200"/>
            <p:cNvGrpSpPr/>
            <p:nvPr/>
          </p:nvGrpSpPr>
          <p:grpSpPr>
            <a:xfrm>
              <a:off x="1447803" y="3505200"/>
              <a:ext cx="729998" cy="298724"/>
              <a:chOff x="1447803" y="3505200"/>
              <a:chExt cx="729998" cy="298724"/>
            </a:xfrm>
          </p:grpSpPr>
          <p:sp>
            <p:nvSpPr>
              <p:cNvPr id="327" name="TextBox 326"/>
              <p:cNvSpPr txBox="1"/>
              <p:nvPr/>
            </p:nvSpPr>
            <p:spPr>
              <a:xfrm>
                <a:off x="1905000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>
                <a:off x="1447803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329" name="Straight Connector 328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2" name="TextBox 331"/>
          <p:cNvSpPr txBox="1"/>
          <p:nvPr/>
        </p:nvSpPr>
        <p:spPr>
          <a:xfrm>
            <a:off x="7276295" y="5884309"/>
            <a:ext cx="1019912" cy="795291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5</a:t>
            </a:r>
            <a:r>
              <a:rPr lang="en-US" sz="1600" dirty="0"/>
              <a:t> = 0.125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5</a:t>
            </a:r>
            <a:r>
              <a:rPr lang="en-US" sz="1600" dirty="0"/>
              <a:t> = 2</a:t>
            </a:r>
          </a:p>
          <a:p>
            <a:pPr algn="ctr"/>
            <a:r>
              <a:rPr lang="en-US" sz="1300" i="1" dirty="0"/>
              <a:t>variant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7104637" y="5013963"/>
            <a:ext cx="1204257" cy="795291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2var</a:t>
            </a:r>
            <a:r>
              <a:rPr lang="en-US" sz="1600" dirty="0"/>
              <a:t> = 0.125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2 </a:t>
            </a:r>
            <a:r>
              <a:rPr lang="en-US" sz="1600" b="1" i="1" baseline="-25000" dirty="0" err="1"/>
              <a:t>var</a:t>
            </a:r>
            <a:r>
              <a:rPr lang="en-US" sz="1600" b="1" i="1" dirty="0"/>
              <a:t> </a:t>
            </a:r>
            <a:r>
              <a:rPr lang="en-US" sz="1600" dirty="0"/>
              <a:t>= 2</a:t>
            </a:r>
          </a:p>
          <a:p>
            <a:pPr algn="ctr"/>
            <a:r>
              <a:rPr lang="en-US" sz="1300" i="1" dirty="0"/>
              <a:t>variant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5599895" y="5100322"/>
            <a:ext cx="1019912" cy="595237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2</a:t>
            </a:r>
            <a:r>
              <a:rPr lang="en-US" sz="1600" dirty="0"/>
              <a:t> = 0.125</a:t>
            </a:r>
            <a:endParaRPr lang="en-US" sz="1600" b="1" i="1" dirty="0"/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2</a:t>
            </a:r>
            <a:r>
              <a:rPr lang="en-US" sz="1600" b="1" i="1" dirty="0"/>
              <a:t> </a:t>
            </a:r>
            <a:r>
              <a:rPr lang="en-US" sz="1600" dirty="0"/>
              <a:t>= 2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3839675" y="5982210"/>
            <a:ext cx="1019912" cy="595237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6</a:t>
            </a:r>
            <a:r>
              <a:rPr lang="en-US" sz="1600" dirty="0"/>
              <a:t> = 0.125</a:t>
            </a:r>
            <a:endParaRPr lang="en-US" sz="1600" b="1" i="1" dirty="0"/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6</a:t>
            </a:r>
            <a:r>
              <a:rPr lang="en-US" sz="1600" dirty="0"/>
              <a:t>= 2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5599895" y="5982210"/>
            <a:ext cx="1019912" cy="595237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5</a:t>
            </a:r>
            <a:r>
              <a:rPr lang="en-US" sz="1600" dirty="0"/>
              <a:t> = 0.125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5</a:t>
            </a:r>
            <a:r>
              <a:rPr lang="en-US" sz="1600" b="1" i="1" dirty="0"/>
              <a:t> </a:t>
            </a:r>
            <a:r>
              <a:rPr lang="en-US" sz="1600" dirty="0"/>
              <a:t>= 2</a:t>
            </a:r>
          </a:p>
        </p:txBody>
      </p:sp>
      <p:sp>
        <p:nvSpPr>
          <p:cNvPr id="337" name="TextBox 336"/>
          <p:cNvSpPr txBox="1"/>
          <p:nvPr/>
        </p:nvSpPr>
        <p:spPr>
          <a:xfrm>
            <a:off x="8803088" y="5982210"/>
            <a:ext cx="1019912" cy="595237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4</a:t>
            </a:r>
            <a:r>
              <a:rPr lang="en-US" sz="1600" dirty="0"/>
              <a:t> = 0.125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4</a:t>
            </a:r>
            <a:r>
              <a:rPr lang="en-US" sz="1600" b="1" i="1" dirty="0"/>
              <a:t> </a:t>
            </a:r>
            <a:r>
              <a:rPr lang="en-US" sz="1600" dirty="0"/>
              <a:t>= 2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2294682" y="284216"/>
            <a:ext cx="5396687" cy="441348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r>
              <a:rPr lang="en-US" sz="2200" b="1" dirty="0"/>
              <a:t>1-D CVM with Two Instances of Base Pattern</a:t>
            </a:r>
            <a:endParaRPr lang="en-US" sz="2200" b="1" i="1" dirty="0"/>
          </a:p>
        </p:txBody>
      </p:sp>
      <p:sp>
        <p:nvSpPr>
          <p:cNvPr id="339" name="TextBox 338"/>
          <p:cNvSpPr txBox="1"/>
          <p:nvPr/>
        </p:nvSpPr>
        <p:spPr>
          <a:xfrm>
            <a:off x="8785055" y="5100322"/>
            <a:ext cx="1019912" cy="595237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3</a:t>
            </a:r>
            <a:r>
              <a:rPr lang="en-US" sz="1600" dirty="0"/>
              <a:t> = 0.125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3</a:t>
            </a:r>
            <a:r>
              <a:rPr lang="en-US" sz="1600" dirty="0"/>
              <a:t>= 2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3520440" y="6658175"/>
            <a:ext cx="5867400" cy="348729"/>
          </a:xfrm>
          <a:prstGeom prst="rect">
            <a:avLst/>
          </a:prstGeom>
          <a:noFill/>
        </p:spPr>
        <p:txBody>
          <a:bodyPr wrap="square" lIns="101799" tIns="50900" rIns="101799" bIns="50900" rtlCol="0">
            <a:spAutoFit/>
          </a:bodyPr>
          <a:lstStyle/>
          <a:p>
            <a:pPr algn="ctr"/>
            <a:r>
              <a:rPr lang="en-US" sz="1600" b="1" i="1" dirty="0" err="1"/>
              <a:t>z</a:t>
            </a:r>
            <a:r>
              <a:rPr lang="en-US" sz="1600" b="1" i="1" baseline="-25000" dirty="0" err="1"/>
              <a:t>i</a:t>
            </a:r>
            <a:r>
              <a:rPr lang="en-US" sz="1600" dirty="0"/>
              <a:t> = fraction of triplets of type </a:t>
            </a:r>
            <a:r>
              <a:rPr lang="en-US" sz="1600" i="1" dirty="0" err="1"/>
              <a:t>i</a:t>
            </a:r>
            <a:r>
              <a:rPr lang="en-US" sz="1600" dirty="0"/>
              <a:t>; </a:t>
            </a:r>
            <a:r>
              <a:rPr lang="en-US" sz="1600" b="1" i="1" dirty="0" err="1"/>
              <a:t>Z</a:t>
            </a:r>
            <a:r>
              <a:rPr lang="en-US" sz="1600" b="1" i="1" baseline="-25000" dirty="0" err="1"/>
              <a:t>i</a:t>
            </a:r>
            <a:r>
              <a:rPr lang="en-US" sz="1600" b="1" i="1" dirty="0"/>
              <a:t> </a:t>
            </a:r>
            <a:r>
              <a:rPr lang="en-US" sz="1600" dirty="0"/>
              <a:t>= total number of triplets of type </a:t>
            </a:r>
            <a:r>
              <a:rPr lang="en-US" sz="1600" i="1" dirty="0" err="1"/>
              <a:t>i</a:t>
            </a:r>
            <a:r>
              <a:rPr lang="en-US" sz="1600" i="1" dirty="0"/>
              <a:t> 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7124708" y="2595883"/>
            <a:ext cx="2766059" cy="73250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101799" tIns="50900" rIns="101799" bIns="50900" rtlCol="0">
            <a:spAutoFit/>
          </a:bodyPr>
          <a:lstStyle/>
          <a:p>
            <a:pPr algn="ctr"/>
            <a:r>
              <a:rPr lang="en-US" dirty="0"/>
              <a:t>Total number of triplets = number of units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167640" y="2216975"/>
            <a:ext cx="1760220" cy="16743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101799" tIns="50900" rIns="101799" bIns="50900" rtlCol="0">
            <a:spAutoFit/>
          </a:bodyPr>
          <a:lstStyle/>
          <a:p>
            <a:pPr algn="ctr"/>
            <a:r>
              <a:rPr lang="en-US" dirty="0"/>
              <a:t>Envelope configuration: wraparound horizontally only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F01F3AE-3611-4064-B74A-1F6C4C2A7C92}"/>
              </a:ext>
            </a:extLst>
          </p:cNvPr>
          <p:cNvSpPr txBox="1"/>
          <p:nvPr/>
        </p:nvSpPr>
        <p:spPr>
          <a:xfrm>
            <a:off x="695754" y="860244"/>
            <a:ext cx="9058779" cy="1026124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r>
              <a:rPr lang="en-US" b="1" i="1" dirty="0"/>
              <a:t>Base pattern characteristics: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Requires eight nodes; four A and four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Yields one instance of each of the different triplets (including the degenerate types)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47900" y="281313"/>
            <a:ext cx="2162607" cy="476967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pPr algn="ctr"/>
            <a:r>
              <a:rPr lang="en-US" sz="2500" b="1" dirty="0"/>
              <a:t>Code Specifics: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68602-30FF-405C-A184-E34EA863CF31}"/>
              </a:ext>
            </a:extLst>
          </p:cNvPr>
          <p:cNvSpPr txBox="1"/>
          <p:nvPr/>
        </p:nvSpPr>
        <p:spPr>
          <a:xfrm>
            <a:off x="647700" y="935533"/>
            <a:ext cx="8763000" cy="6555554"/>
          </a:xfrm>
          <a:prstGeom prst="rect">
            <a:avLst/>
          </a:prstGeom>
          <a:noFill/>
        </p:spPr>
        <p:txBody>
          <a:bodyPr wrap="square" lIns="91358" tIns="45677" rIns="91358" bIns="45677" rtlCol="0">
            <a:spAutoFit/>
          </a:bodyPr>
          <a:lstStyle/>
          <a:p>
            <a:r>
              <a:rPr lang="en-US" b="1" dirty="0"/>
              <a:t>Grid Size / Configuration: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2 rows, 12 columns – 24 nodes total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Three instances of “base” pattern (eight nodes per base pattern)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Three “base” pattern instances allow some flexibility in choosing multiple node swaps (for a later code development)</a:t>
            </a:r>
          </a:p>
          <a:p>
            <a:endParaRPr lang="en-US" dirty="0"/>
          </a:p>
          <a:p>
            <a:r>
              <a:rPr lang="en-US" b="1" dirty="0"/>
              <a:t>Code Notes: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Written in OO Python; single class is for </a:t>
            </a:r>
            <a:r>
              <a:rPr lang="en-US"/>
              <a:t>the object </a:t>
            </a:r>
            <a:r>
              <a:rPr lang="en-US" b="1" dirty="0"/>
              <a:t>node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Methods not yet fully developed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Structured code; procedures &amp; functions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Start reading from the bottom to get a sense of what is happening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r>
              <a:rPr lang="en-US" b="1" dirty="0"/>
              <a:t>Code Actions: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Define a grid of 24 nodes in two rows; initialize with zero activation value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Assign node activation values according to the “base” pattern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Computes the in-row </a:t>
            </a:r>
            <a:r>
              <a:rPr lang="en-US" i="1" dirty="0"/>
              <a:t>w</a:t>
            </a:r>
            <a:r>
              <a:rPr lang="en-US" dirty="0"/>
              <a:t> configuration values ONLY (no </a:t>
            </a:r>
            <a:r>
              <a:rPr lang="en-US" i="1" dirty="0"/>
              <a:t>y</a:t>
            </a:r>
            <a:r>
              <a:rPr lang="en-US" dirty="0"/>
              <a:t> values, no </a:t>
            </a:r>
            <a:r>
              <a:rPr lang="en-US" i="1" dirty="0"/>
              <a:t>z</a:t>
            </a:r>
            <a:r>
              <a:rPr lang="en-US" dirty="0"/>
              <a:t>-triplets)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Allows the user to select two nodes to swap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Tests the desired swap to see if two nodes have different activations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Performs the swap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Lots of debug print statements throughout, controlled via Boolean for easy turn-on and off</a:t>
            </a:r>
          </a:p>
        </p:txBody>
      </p:sp>
    </p:spTree>
    <p:extLst>
      <p:ext uri="{BB962C8B-B14F-4D97-AF65-F5344CB8AC3E}">
        <p14:creationId xmlns:p14="http://schemas.microsoft.com/office/powerpoint/2010/main" val="211596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7508A63-2236-423D-AB98-7816D4D60C07}"/>
              </a:ext>
            </a:extLst>
          </p:cNvPr>
          <p:cNvSpPr txBox="1"/>
          <p:nvPr/>
        </p:nvSpPr>
        <p:spPr>
          <a:xfrm>
            <a:off x="1086046" y="188958"/>
            <a:ext cx="7886309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/>
              <a:t>Experimental Results: Object-Oriented Code, 1-D CVM</a:t>
            </a:r>
          </a:p>
          <a:p>
            <a:pPr algn="ctr"/>
            <a:r>
              <a:rPr lang="en-US" sz="2200" b="1" dirty="0"/>
              <a:t>The Base Grid Plus </a:t>
            </a:r>
            <a:r>
              <a:rPr lang="en-US" sz="2200" b="1" i="1" dirty="0"/>
              <a:t>w</a:t>
            </a:r>
            <a:r>
              <a:rPr lang="en-US" sz="2200" b="1" dirty="0"/>
              <a:t>-Config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ED8F30-01EF-42BC-A593-81BC59A9A33C}"/>
              </a:ext>
            </a:extLst>
          </p:cNvPr>
          <p:cNvSpPr txBox="1"/>
          <p:nvPr/>
        </p:nvSpPr>
        <p:spPr>
          <a:xfrm>
            <a:off x="1070716" y="915048"/>
            <a:ext cx="26386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New Structured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60A90-E914-4F85-BBF1-156A6EC89DDB}"/>
              </a:ext>
            </a:extLst>
          </p:cNvPr>
          <p:cNvSpPr txBox="1"/>
          <p:nvPr/>
        </p:nvSpPr>
        <p:spPr>
          <a:xfrm>
            <a:off x="11690" y="6989171"/>
            <a:ext cx="439177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20" b="1" dirty="0"/>
              <a:t>2D-CVM_OO_basic-config-vars_V-and-V_1-1_2018-09-23.py</a:t>
            </a:r>
          </a:p>
          <a:p>
            <a:pPr algn="ctr"/>
            <a:r>
              <a:rPr lang="en-US" sz="1320" b="1" dirty="0"/>
              <a:t>2018/09/23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ECC4D1-F39F-4129-BBF6-9E1BBF6F63B0}"/>
              </a:ext>
            </a:extLst>
          </p:cNvPr>
          <p:cNvSpPr txBox="1"/>
          <p:nvPr/>
        </p:nvSpPr>
        <p:spPr>
          <a:xfrm>
            <a:off x="4990685" y="894379"/>
            <a:ext cx="24978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Original Linear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3C6B5-49D5-4586-B273-636922AB5A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31" t="32184" r="5329" b="16092"/>
          <a:stretch/>
        </p:blipFill>
        <p:spPr>
          <a:xfrm>
            <a:off x="4411997" y="1201015"/>
            <a:ext cx="4526280" cy="5783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B39929-D599-4502-9944-F6DA12C63164}"/>
              </a:ext>
            </a:extLst>
          </p:cNvPr>
          <p:cNvSpPr txBox="1"/>
          <p:nvPr/>
        </p:nvSpPr>
        <p:spPr>
          <a:xfrm>
            <a:off x="4421545" y="6984595"/>
            <a:ext cx="3379002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20" b="1" dirty="0"/>
              <a:t>simple_OO-node-list-code_1b_2018-07-29.py</a:t>
            </a:r>
          </a:p>
          <a:p>
            <a:pPr algn="ctr"/>
            <a:r>
              <a:rPr lang="en-US" sz="1320" b="1" dirty="0"/>
              <a:t>2019/09/23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1C126C-AD4B-441F-9140-9984CEEB2292}"/>
              </a:ext>
            </a:extLst>
          </p:cNvPr>
          <p:cNvSpPr txBox="1"/>
          <p:nvPr/>
        </p:nvSpPr>
        <p:spPr>
          <a:xfrm>
            <a:off x="7787527" y="2069263"/>
            <a:ext cx="2198337" cy="3071610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20" b="1" dirty="0"/>
              <a:t>Verification &amp; Validation:</a:t>
            </a:r>
          </a:p>
          <a:p>
            <a:endParaRPr lang="en-US" sz="880" b="1" dirty="0"/>
          </a:p>
          <a:p>
            <a:r>
              <a:rPr lang="en-US" sz="1320" dirty="0"/>
              <a:t>Previous code was extensively hand-validated for the same-row </a:t>
            </a:r>
            <a:r>
              <a:rPr lang="en-US" sz="1320" i="1" dirty="0"/>
              <a:t>w</a:t>
            </a:r>
            <a:r>
              <a:rPr lang="en-US" sz="1320" dirty="0"/>
              <a:t>-values.</a:t>
            </a:r>
          </a:p>
          <a:p>
            <a:r>
              <a:rPr lang="en-US" sz="1320" dirty="0"/>
              <a:t>New code gives identical results.</a:t>
            </a:r>
          </a:p>
          <a:p>
            <a:endParaRPr lang="en-US" sz="1320" dirty="0"/>
          </a:p>
          <a:p>
            <a:r>
              <a:rPr lang="en-US" sz="1320" dirty="0"/>
              <a:t>The new code provides the same functionality as previous, but is re-organized with a procedure / function structure, all called from __main__.</a:t>
            </a:r>
          </a:p>
          <a:p>
            <a:endParaRPr lang="en-US" sz="132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BC2FD7-7098-4E7C-A0F4-F70073E9BB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532" t="35902" r="10312" b="9838"/>
          <a:stretch/>
        </p:blipFill>
        <p:spPr>
          <a:xfrm>
            <a:off x="374515" y="1274853"/>
            <a:ext cx="3809186" cy="570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8" y="152402"/>
            <a:ext cx="3234133" cy="477044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sz="2500" b="1" dirty="0"/>
              <a:t>For More Information: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2" y="685803"/>
            <a:ext cx="6375234" cy="1631129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b="1" dirty="0" err="1"/>
              <a:t>GitHub</a:t>
            </a:r>
            <a:r>
              <a:rPr lang="en-US" b="1" dirty="0"/>
              <a:t> Public Repository: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 </a:t>
            </a:r>
            <a:r>
              <a:rPr lang="en-US" dirty="0">
                <a:hlinkClick r:id="rId3"/>
              </a:rPr>
              <a:t>https://github.com/ajmaren/OOP_CVM-1D_Snippets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/>
              <a:t>Website: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www.aliannajmaren.com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1407" y="5862940"/>
            <a:ext cx="3028757" cy="477044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sz="2500" b="1" dirty="0"/>
              <a:t>Contact Information: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3133" y="6375740"/>
            <a:ext cx="4516264" cy="1015576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b="1" dirty="0"/>
              <a:t>Alianna J. Maren, Ph.D.: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5"/>
              </a:rPr>
              <a:t>alianna@aliannajmaren.com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6"/>
              </a:rPr>
              <a:t>alianna.maren@northwestern.edu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72213" y="2738740"/>
            <a:ext cx="2571836" cy="477044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sz="2500" b="1" dirty="0"/>
              <a:t>Code Availability: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3276601"/>
            <a:ext cx="8534400" cy="2246682"/>
          </a:xfrm>
          <a:prstGeom prst="rect">
            <a:avLst/>
          </a:prstGeom>
          <a:noFill/>
        </p:spPr>
        <p:txBody>
          <a:bodyPr wrap="square" lIns="91358" tIns="45677" rIns="91358" bIns="45677" rtlCol="0">
            <a:spAutoFit/>
          </a:bodyPr>
          <a:lstStyle/>
          <a:p>
            <a:r>
              <a:rPr lang="en-US" dirty="0"/>
              <a:t>Code will be made available on the public </a:t>
            </a:r>
            <a:r>
              <a:rPr lang="en-US" dirty="0" err="1"/>
              <a:t>GitHub</a:t>
            </a:r>
            <a:r>
              <a:rPr lang="en-US" dirty="0"/>
              <a:t> repository after initial development, </a:t>
            </a:r>
            <a:r>
              <a:rPr lang="en-US" b="1" dirty="0"/>
              <a:t> </a:t>
            </a:r>
            <a:r>
              <a:rPr lang="en-US" dirty="0"/>
              <a:t>documentation, V&amp;V, and experiments are completed. </a:t>
            </a:r>
          </a:p>
          <a:p>
            <a:endParaRPr lang="en-US" dirty="0"/>
          </a:p>
          <a:p>
            <a:r>
              <a:rPr lang="en-US" dirty="0"/>
              <a:t>Look on </a:t>
            </a:r>
            <a:r>
              <a:rPr lang="en-US" dirty="0" err="1"/>
              <a:t>arXiv</a:t>
            </a:r>
            <a:r>
              <a:rPr lang="en-US" dirty="0"/>
              <a:t> for various papers documenting theoretical and experimental results. See the “Patents and Publications” page on </a:t>
            </a:r>
            <a:r>
              <a:rPr lang="en-US" dirty="0">
                <a:hlinkClick r:id="rId4"/>
              </a:rPr>
              <a:t>www.aliannajmaren.com</a:t>
            </a:r>
            <a:r>
              <a:rPr lang="en-US" dirty="0"/>
              <a:t> for full access to the latest papers. See the “Blog” page for discussions on theory, code, and experimental results.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907</Words>
  <Application>Microsoft Office PowerPoint</Application>
  <PresentationFormat>Custom</PresentationFormat>
  <Paragraphs>137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Britannic Bold</vt:lpstr>
      <vt:lpstr>Calibri</vt:lpstr>
      <vt:lpstr>Monotype Corsiva</vt:lpstr>
      <vt:lpstr>Times New Roman</vt:lpstr>
      <vt:lpstr>Office Theme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 J Maren</dc:creator>
  <cp:lastModifiedBy>Alianna Maren</cp:lastModifiedBy>
  <cp:revision>96</cp:revision>
  <dcterms:created xsi:type="dcterms:W3CDTF">2016-11-28T17:15:15Z</dcterms:created>
  <dcterms:modified xsi:type="dcterms:W3CDTF">2018-09-24T02:23:35Z</dcterms:modified>
</cp:coreProperties>
</file>