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6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A887-37B1-43E2-947F-31287EC468A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9B8A-71F5-41D3-AF30-1BD13B3E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Hazard Alert and situation awareness 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Violence against aid workers</a:t>
            </a:r>
          </a:p>
          <a:p>
            <a:r>
              <a:rPr lang="en-US" dirty="0" smtClean="0"/>
              <a:t>Flood hazards</a:t>
            </a:r>
          </a:p>
          <a:p>
            <a:r>
              <a:rPr lang="en-US" dirty="0" smtClean="0"/>
              <a:t>Critical infrastructure disaster</a:t>
            </a:r>
          </a:p>
          <a:p>
            <a:r>
              <a:rPr lang="en-US" dirty="0" smtClean="0"/>
              <a:t>Human trafficking</a:t>
            </a:r>
          </a:p>
          <a:p>
            <a:r>
              <a:rPr lang="en-US" dirty="0" smtClean="0"/>
              <a:t>Bio hazards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9" y="5057122"/>
            <a:ext cx="2912932" cy="151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0" y="1102775"/>
            <a:ext cx="2030774" cy="810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9948" y="714252"/>
            <a:ext cx="15963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Hazard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Originator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983" y="121826"/>
            <a:ext cx="123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Flood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Biohazard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963791" y="998433"/>
            <a:ext cx="123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GPS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Manual</a:t>
            </a:r>
            <a:endParaRPr lang="en-US" sz="1200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 flipV="1">
            <a:off x="4595547" y="537325"/>
            <a:ext cx="254436" cy="2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4430719" y="1229265"/>
            <a:ext cx="5330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57610" y="1747738"/>
            <a:ext cx="344045" cy="1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1655" y="1620326"/>
            <a:ext cx="1232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Type text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546239" y="952823"/>
            <a:ext cx="1573708" cy="389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96726" y="360851"/>
            <a:ext cx="157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Qualifiers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severity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80154" y="499351"/>
            <a:ext cx="336465" cy="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82161" y="3088234"/>
            <a:ext cx="4177242" cy="2515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48862" y="3504390"/>
            <a:ext cx="3264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hazard map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situation awareness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Hazard Alert and situation awareness  APP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 Alert and situation awareness  APP</dc:title>
  <dc:creator>Masys, Anthony</dc:creator>
  <cp:lastModifiedBy>Masys, Anthony</cp:lastModifiedBy>
  <cp:revision>2</cp:revision>
  <dcterms:created xsi:type="dcterms:W3CDTF">2019-10-07T19:04:39Z</dcterms:created>
  <dcterms:modified xsi:type="dcterms:W3CDTF">2019-10-07T19:09:46Z</dcterms:modified>
</cp:coreProperties>
</file>