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102b301b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102b301b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102b301bf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102b301b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102b301b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102b301b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102b301bf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102b301bf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b83524a1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b83524a1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f2193a043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f2193a04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f2193a04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f2193a04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f2193a043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f2193a043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102b301bf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102b301bf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b83524a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b83524a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b83524a1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b83524a1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b83524a1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b83524a1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f2193a043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f2193a043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stormy-shore-20015.herokuapp.com" TargetMode="External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2649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Times New Roman"/>
                <a:ea typeface="Times New Roman"/>
                <a:cs typeface="Times New Roman"/>
                <a:sym typeface="Times New Roman"/>
              </a:rPr>
              <a:t>Engenharia de Software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6303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300">
                <a:latin typeface="Times New Roman"/>
                <a:ea typeface="Times New Roman"/>
                <a:cs typeface="Times New Roman"/>
                <a:sym typeface="Times New Roman"/>
              </a:rPr>
              <a:t>PET HELPER</a:t>
            </a:r>
            <a:endParaRPr b="1" i="1"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767100" y="1756325"/>
            <a:ext cx="4136100" cy="17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Times New Roman"/>
                <a:ea typeface="Times New Roman"/>
                <a:cs typeface="Times New Roman"/>
                <a:sym typeface="Times New Roman"/>
              </a:rPr>
              <a:t>Expor dados bancários e necessidades do abrigo: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- Falta de tempo.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90" name="Google Shape;190;p22"/>
          <p:cNvSpPr txBox="1"/>
          <p:nvPr>
            <p:ph type="title"/>
          </p:nvPr>
        </p:nvSpPr>
        <p:spPr>
          <a:xfrm>
            <a:off x="819150" y="845600"/>
            <a:ext cx="75057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Porque não foram feitos? (Parte da aplicação)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22"/>
          <p:cNvSpPr txBox="1"/>
          <p:nvPr>
            <p:ph idx="2" type="body"/>
          </p:nvPr>
        </p:nvSpPr>
        <p:spPr>
          <a:xfrm>
            <a:off x="5012800" y="1856675"/>
            <a:ext cx="3686100" cy="18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Times New Roman"/>
                <a:ea typeface="Times New Roman"/>
                <a:cs typeface="Times New Roman"/>
                <a:sym typeface="Times New Roman"/>
              </a:rPr>
              <a:t>Sistema de pontos: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8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Um pouco contraditório.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-Redução do escopo funcional devido ao tempo de entregas.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100" y="3929850"/>
            <a:ext cx="1657026" cy="6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564525" y="1008400"/>
            <a:ext cx="8278200" cy="41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- A parte de BDD,TDD conseguimos fazer pouca coisa a partir da 3º interação mas foi algo básico e ficamos devendo muito.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- Front-End, feito parcialmente, poderia ter sido muito melhor.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800">
                <a:latin typeface="Times New Roman"/>
                <a:ea typeface="Times New Roman"/>
                <a:cs typeface="Times New Roman"/>
                <a:sym typeface="Times New Roman"/>
              </a:rPr>
              <a:t>PORQUE NÃO FOI FEITO?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800">
                <a:latin typeface="Times New Roman"/>
                <a:ea typeface="Times New Roman"/>
                <a:cs typeface="Times New Roman"/>
                <a:sym typeface="Times New Roman"/>
              </a:rPr>
              <a:t>BDD e TDD: -</a:t>
            </a: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Faltou maior </a:t>
            </a: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aprofundamento</a:t>
            </a: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 nas ferramentas.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- Como tivemos problemas no início, acreditávamos que começar o desenvolvimento o mais rápido possível era a melhor solução e TDD leva muito tempo no início.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800">
                <a:latin typeface="Times New Roman"/>
                <a:ea typeface="Times New Roman"/>
                <a:cs typeface="Times New Roman"/>
                <a:sym typeface="Times New Roman"/>
              </a:rPr>
              <a:t>Front-End: -</a:t>
            </a: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Falta de tempo.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23"/>
          <p:cNvSpPr txBox="1"/>
          <p:nvPr>
            <p:ph type="title"/>
          </p:nvPr>
        </p:nvSpPr>
        <p:spPr>
          <a:xfrm>
            <a:off x="950775" y="456700"/>
            <a:ext cx="75057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que não foi feito? (Tarefas do time)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0550" y="4208425"/>
            <a:ext cx="1635750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819150" y="1093950"/>
            <a:ext cx="7505700" cy="38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Times New Roman"/>
                <a:ea typeface="Times New Roman"/>
                <a:cs typeface="Times New Roman"/>
                <a:sym typeface="Times New Roman"/>
              </a:rPr>
              <a:t>Ighor Honorato</a:t>
            </a: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Arquitetura</a:t>
            </a: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 MVC.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Conceitos de ES: BDD, TDD, </a:t>
            </a: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Desenvolvimento ágil, Back-End, Front-end, Sprints, Entregas, Qualidade.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Ferramentas como GitHub, Ruby on Rails, Cloud9.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Dificuldade de trabalhar em equipe mesmo com poucos membros.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800">
                <a:latin typeface="Times New Roman"/>
                <a:ea typeface="Times New Roman"/>
                <a:cs typeface="Times New Roman"/>
                <a:sym typeface="Times New Roman"/>
              </a:rPr>
              <a:t>José Tomaz</a:t>
            </a: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Arquitetura MVC.                               - Conceitos de ES.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HTML, bootstrap, Javascript              -Ferramentas Github, C9, Ruby etc.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24"/>
          <p:cNvSpPr txBox="1"/>
          <p:nvPr>
            <p:ph type="title"/>
          </p:nvPr>
        </p:nvSpPr>
        <p:spPr>
          <a:xfrm>
            <a:off x="819150" y="648150"/>
            <a:ext cx="75057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Lições Aprendidas: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0075" y="564525"/>
            <a:ext cx="1585525" cy="65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819150" y="664900"/>
            <a:ext cx="5616600" cy="9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Sugestões e </a:t>
            </a:r>
            <a:r>
              <a:rPr lang="pt-BR"/>
              <a:t>críticas</a:t>
            </a:r>
            <a:r>
              <a:rPr lang="pt-BR"/>
              <a:t>.</a:t>
            </a:r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819150" y="1655950"/>
            <a:ext cx="7887300" cy="28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No </a:t>
            </a: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início</a:t>
            </a: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 a mudança de paradigma atrapalha, então pra quem não está acostumado ter um feedback antes das iterações ou um aconselhamento da monitoria seria melhor.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Seria bom não só olhar o github (mesmo sendo a principal ferramenta) mas próximo dos terminos das iterações verificar se houve progresso das equipes na aplicação propriamente dita( que ainda não está no git.)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1100" y="466025"/>
            <a:ext cx="1763750" cy="7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Link da aplicação Heroku:</a:t>
            </a:r>
            <a:endParaRPr/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819150" y="1990725"/>
            <a:ext cx="3686100" cy="7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https://stormy-shore-20015.herokuapp.com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4217" y="3571400"/>
            <a:ext cx="1860958" cy="76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Times New Roman"/>
                <a:ea typeface="Times New Roman"/>
                <a:cs typeface="Times New Roman"/>
                <a:sym typeface="Times New Roman"/>
              </a:rPr>
              <a:t>ROTEIRO DA APRESENTAÇÃO: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447725"/>
            <a:ext cx="7505700" cy="37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pt-BR" sz="2200">
                <a:latin typeface="Times New Roman"/>
                <a:ea typeface="Times New Roman"/>
                <a:cs typeface="Times New Roman"/>
                <a:sym typeface="Times New Roman"/>
              </a:rPr>
              <a:t>Nosso time;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pt-BR" sz="2200">
                <a:latin typeface="Times New Roman"/>
                <a:ea typeface="Times New Roman"/>
                <a:cs typeface="Times New Roman"/>
                <a:sym typeface="Times New Roman"/>
              </a:rPr>
              <a:t>Pet Helper;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pt-BR" sz="2200">
                <a:latin typeface="Times New Roman"/>
                <a:ea typeface="Times New Roman"/>
                <a:cs typeface="Times New Roman"/>
                <a:sym typeface="Times New Roman"/>
              </a:rPr>
              <a:t>O que estava planejado?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pt-BR" sz="2200">
                <a:latin typeface="Times New Roman"/>
                <a:ea typeface="Times New Roman"/>
                <a:cs typeface="Times New Roman"/>
                <a:sym typeface="Times New Roman"/>
              </a:rPr>
              <a:t>O que foi feito?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pt-BR" sz="2200">
                <a:latin typeface="Times New Roman"/>
                <a:ea typeface="Times New Roman"/>
                <a:cs typeface="Times New Roman"/>
                <a:sym typeface="Times New Roman"/>
              </a:rPr>
              <a:t>O que não foi feito e por quê?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pt-BR" sz="2200">
                <a:latin typeface="Times New Roman"/>
                <a:ea typeface="Times New Roman"/>
                <a:cs typeface="Times New Roman"/>
                <a:sym typeface="Times New Roman"/>
              </a:rPr>
              <a:t>Lições Aprendidas.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pt-BR" sz="2200">
                <a:latin typeface="Times New Roman"/>
                <a:ea typeface="Times New Roman"/>
                <a:cs typeface="Times New Roman"/>
                <a:sym typeface="Times New Roman"/>
              </a:rPr>
              <a:t>Críticas</a:t>
            </a:r>
            <a:r>
              <a:rPr lang="pt-BR" sz="2200">
                <a:latin typeface="Times New Roman"/>
                <a:ea typeface="Times New Roman"/>
                <a:cs typeface="Times New Roman"/>
                <a:sym typeface="Times New Roman"/>
              </a:rPr>
              <a:t> e Sugestões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374250" y="276000"/>
            <a:ext cx="8212800" cy="45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NOSSO TIME: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Times New Roman"/>
                <a:ea typeface="Times New Roman"/>
                <a:cs typeface="Times New Roman"/>
                <a:sym typeface="Times New Roman"/>
              </a:rPr>
              <a:t>JOSÉ TOMAZ (Direita)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Times New Roman"/>
                <a:ea typeface="Times New Roman"/>
                <a:cs typeface="Times New Roman"/>
                <a:sym typeface="Times New Roman"/>
              </a:rPr>
              <a:t>IGHOR HONORATO (Esquerda)</a:t>
            </a:r>
            <a:endParaRPr b="1"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600" y="624688"/>
            <a:ext cx="2459476" cy="234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3225" y="591050"/>
            <a:ext cx="2755875" cy="241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30700" y="1640875"/>
            <a:ext cx="7868100" cy="24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 que é: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Uma aplicação desenvolvida para ajudar donos de casa de abrigo a acharem pessoas que queiram adotar um animal.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Objetivo: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Conseguir pessoas para adoção de animais e expor necessidades dos abrigos.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6"/>
          <p:cNvSpPr txBox="1"/>
          <p:nvPr>
            <p:ph type="title"/>
          </p:nvPr>
        </p:nvSpPr>
        <p:spPr>
          <a:xfrm>
            <a:off x="1335900" y="694325"/>
            <a:ext cx="7362900" cy="8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PET HELPER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650" y="575075"/>
            <a:ext cx="1795550" cy="74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5691900" cy="10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que estava planejado?</a:t>
            </a:r>
            <a:endParaRPr b="1"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901325" y="1957050"/>
            <a:ext cx="6826500" cy="23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Logo no ínicio 4 pessoas: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Adauto Mourato:</a:t>
            </a: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Product Owner e desenvolvedor full stack.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Antonio Almeida</a:t>
            </a: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Scrum master e desenvolvedor full stack.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Ighor Honorato:</a:t>
            </a: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Desenvolvedor Back-End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José Tomáz</a:t>
            </a: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Desenvolvedor Front-End.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7422" y="627300"/>
            <a:ext cx="1820978" cy="7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845600"/>
            <a:ext cx="5967600" cy="9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que estava planejado?</a:t>
            </a:r>
            <a:endParaRPr b="1"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901325" y="1768700"/>
            <a:ext cx="6360900" cy="25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Depois com 2 membros: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Ighor Honorato:</a:t>
            </a: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Desenvolvedor full stack e product owner.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José Tomáz:       </a:t>
            </a: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Desenvolvedor Full stack.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 basicamente com 2 membros só todo mundo tentava fazer tudo!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7450" y="679300"/>
            <a:ext cx="1643875" cy="6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845600"/>
            <a:ext cx="5553900" cy="7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que estava planejado?</a:t>
            </a:r>
            <a:endParaRPr b="1"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888775" y="1618325"/>
            <a:ext cx="7340700" cy="29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Tarefas divididas em: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Ighor Honorato:                                            José Tomaz: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Back-End da aplicação.                                -Front-End da aplicação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Integração Heroku                                      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dois</a:t>
            </a: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BDD e TDD.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8936" y="616575"/>
            <a:ext cx="1869664" cy="77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19150" y="616575"/>
            <a:ext cx="56793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que estava planejado?</a:t>
            </a:r>
            <a:endParaRPr b="1"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888775" y="1706125"/>
            <a:ext cx="76545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Funcionalidades do sistema: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-Conseguir exibir abrigos e seus animais </a:t>
            </a: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disponíveis</a:t>
            </a: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</a:t>
            </a: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adoção.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Conseguir que clientes mostram que estão interessados pelos animais.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Expor dados </a:t>
            </a: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bancários</a:t>
            </a: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 tentar mostrar necessidades do abrigo.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Sistema de calcular pontos para serem trocados por produtos do universo pet.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8021" y="616575"/>
            <a:ext cx="1725475" cy="7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587100" y="1467775"/>
            <a:ext cx="7905900" cy="21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Feito</a:t>
            </a:r>
            <a:r>
              <a:rPr lang="pt-BR"/>
              <a:t> |</a:t>
            </a: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 Não feito | Feito P.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Exibir abrigos e animais </a:t>
            </a: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para</a:t>
            </a: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 adoção.                         (X)          ()             ()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Conseguir que clientes demonstrem interesse.            </a:t>
            </a: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(X)          ()             ()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Expor dados bancários e necessidades do abrigo.         ()</a:t>
            </a: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           ()            (X)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Sistema de pontos.                                                        </a:t>
            </a: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 ()          (X)           ()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21"/>
          <p:cNvSpPr txBox="1"/>
          <p:nvPr>
            <p:ph type="title"/>
          </p:nvPr>
        </p:nvSpPr>
        <p:spPr>
          <a:xfrm>
            <a:off x="1214350" y="765750"/>
            <a:ext cx="6400500" cy="4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que foi feito e o que não foi feito? (Parte da aplicação)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575" y="3795500"/>
            <a:ext cx="1727725" cy="71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