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Arimo"/>
      <p:regular r:id="rId18"/>
      <p:bold r:id="rId19"/>
      <p:italic r:id="rId20"/>
      <p:boldItalic r:id="rId21"/>
    </p:embeddedFont>
    <p:embeddedFont>
      <p:font typeface="Bebas Neu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mo-italic.fntdata"/><Relationship Id="rId22" Type="http://schemas.openxmlformats.org/officeDocument/2006/relationships/font" Target="fonts/BebasNeue-regular.fntdata"/><Relationship Id="rId21" Type="http://schemas.openxmlformats.org/officeDocument/2006/relationships/font" Target="fonts/Arim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Arimo-bold.fntdata"/><Relationship Id="rId18" Type="http://schemas.openxmlformats.org/officeDocument/2006/relationships/font" Target="fonts/Arim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5e77e62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5e77e62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"Welcome, everyone. Today, our team is excited to present our project titled 'Refined Sentiment Classification in Twitter through Advanced Machine Learning Approaches.' This project represents our endeavor to interpret sentiment from over 1.6 million tweets using sophisticated machine learning techniques."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5e606185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5e606185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We will begin with an introduction to the project, delving into its core objectives and the significance of sentiment analysis in today's digital landscape. Following this, we'll explore influential literature that laid the groundwork for our approach. We'll then provide a detailed examination of our dataset and the critical insights we uncovered. Our presentation will further detail our methodology, emphasizing the CRISP-DM framework, followed by an in-depth look at the experiments conducted and the analytical results we achieved. We'll conclude with a synthesis of our key findings and potential avenues for future research.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61a32cbe2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61a32cbe2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Sentiment analysis has become increasingly important in deciphering the vast array of opinions and emotions expressed on social media platforms like Twitter. Our project aimed to push the boundaries of accuracy in sentiment classification. We faced the challenges head-on, dealing with the diverse linguistic expressions and subtleties present in a dataset encompassing 1.6 million tweets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5e6061853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f5e6061853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Our methodology was informed and inspired by seminal works in sentiment analysis, particularly focusing on the advancements made by Pang &amp; Lee in algorithmic approaches, Go et al.'s in-depth analysis of Twitter data classification, and Agarwal et al.’s application of NLP techniques. We took these methodologies a step further by adapting them to handle a large-scale Twitter dataset, exploring nuances and patterns that could inform our sentiment analysis models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f5e77e6543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f5e77e6543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The dataset we utilized consisted of 1.6 million tweets, meticulously curated to ensure a balanced representation of sentiments – a crucial aspect for unbiased analysis. Our preliminary exploration of the data revealed intricate patterns in sentiment distribution, common linguistic expressions, and the diversity of tweet lengths. These findings played a pivotal role in shaping our data preprocessing strategy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f5e77e6543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f5e77e6543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In our methodological approach, we implemented the CRISP-DM framework, a well-established process model in data mining that guided us from understanding the business problem to data preparation, and model evaluation. We selected three machine learning models – Bernoulli Naive Bayes, SVM, and Logistic Regression – for their proven strengths in text analysis. Our preprocessing phase involved comprehensive text normalization, eliminating over 15% of stopwords, and employing TF-IDF vectorization to transform the tweets into a structured and analyzable format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f61a32cbe2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f61a32cbe2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Our experimental design involved a strategic split of the dataset, allocating 95% for training to build robust models and 5% for testing to evaluate their performance accurately. We conducted extensive parameter tuning, with Logistic Regression's regularization parameter optimized to C=2, which was determined after experimenting with a range from 0.01 to 10. Our results, which we'll visually present, showed that Logistic Regression achieved an accuracy of 83%, outperforming the other models in metrics like ROC-AUC scores, precision, and recall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f5e77e654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f5e77e654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To conclude, our project marks a significant advancement in sentiment classification in Twitter data. Logistic Regression emerged as the most effective model, underscoring the importance of in-depth data preprocessing and model parameter optimization in sentiment analysis. Looking forward, we envision further research in applying deep learning models and extending this analysis to real-time sentiment assessment on various social media platforms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f610c39dd6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f610c39dd6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4300" y="1079004"/>
            <a:ext cx="5007300" cy="21948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852563" y="3464767"/>
            <a:ext cx="3815400" cy="2148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293750" y="1495425"/>
            <a:ext cx="3764400" cy="10122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p:nvPr>
            <p:ph idx="1" type="subTitle"/>
          </p:nvPr>
        </p:nvSpPr>
        <p:spPr>
          <a:xfrm>
            <a:off x="1933650" y="3189775"/>
            <a:ext cx="5153100" cy="28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57" name="Google Shape;57;p1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8" name="Google Shape;58;p1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0" name="Shape 60"/>
        <p:cNvGrpSpPr/>
        <p:nvPr/>
      </p:nvGrpSpPr>
      <p:grpSpPr>
        <a:xfrm>
          <a:off x="0" y="0"/>
          <a:ext cx="0" cy="0"/>
          <a:chOff x="0" y="0"/>
          <a:chExt cx="0" cy="0"/>
        </a:xfrm>
      </p:grpSpPr>
      <p:sp>
        <p:nvSpPr>
          <p:cNvPr id="61" name="Google Shape;61;p13"/>
          <p:cNvSpPr txBox="1"/>
          <p:nvPr>
            <p:ph type="title"/>
          </p:nvPr>
        </p:nvSpPr>
        <p:spPr>
          <a:xfrm>
            <a:off x="1641574" y="13610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2" name="Google Shape;62;p13"/>
          <p:cNvSpPr txBox="1"/>
          <p:nvPr>
            <p:ph idx="1" type="subTitle"/>
          </p:nvPr>
        </p:nvSpPr>
        <p:spPr>
          <a:xfrm>
            <a:off x="16415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 name="Google Shape;63;p13"/>
          <p:cNvSpPr txBox="1"/>
          <p:nvPr>
            <p:ph hasCustomPrompt="1" idx="2" type="title"/>
          </p:nvPr>
        </p:nvSpPr>
        <p:spPr>
          <a:xfrm>
            <a:off x="8061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4" name="Google Shape;64;p13"/>
          <p:cNvSpPr txBox="1"/>
          <p:nvPr>
            <p:ph idx="3" type="title"/>
          </p:nvPr>
        </p:nvSpPr>
        <p:spPr>
          <a:xfrm>
            <a:off x="5499274" y="13610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5" name="Google Shape;65;p13"/>
          <p:cNvSpPr txBox="1"/>
          <p:nvPr>
            <p:ph idx="4" type="subTitle"/>
          </p:nvPr>
        </p:nvSpPr>
        <p:spPr>
          <a:xfrm>
            <a:off x="54992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hasCustomPrompt="1" idx="5" type="title"/>
          </p:nvPr>
        </p:nvSpPr>
        <p:spPr>
          <a:xfrm>
            <a:off x="46638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7" name="Google Shape;67;p13"/>
          <p:cNvSpPr txBox="1"/>
          <p:nvPr>
            <p:ph idx="6" type="title"/>
          </p:nvPr>
        </p:nvSpPr>
        <p:spPr>
          <a:xfrm>
            <a:off x="1641574" y="31036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8" name="Google Shape;68;p13"/>
          <p:cNvSpPr txBox="1"/>
          <p:nvPr>
            <p:ph idx="7" type="subTitle"/>
          </p:nvPr>
        </p:nvSpPr>
        <p:spPr>
          <a:xfrm>
            <a:off x="16415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3"/>
          <p:cNvSpPr txBox="1"/>
          <p:nvPr>
            <p:ph hasCustomPrompt="1" idx="8" type="title"/>
          </p:nvPr>
        </p:nvSpPr>
        <p:spPr>
          <a:xfrm>
            <a:off x="8061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0" name="Google Shape;70;p13"/>
          <p:cNvSpPr txBox="1"/>
          <p:nvPr>
            <p:ph idx="9" type="title"/>
          </p:nvPr>
        </p:nvSpPr>
        <p:spPr>
          <a:xfrm>
            <a:off x="5499274" y="31036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1" name="Google Shape;71;p13"/>
          <p:cNvSpPr txBox="1"/>
          <p:nvPr>
            <p:ph idx="13" type="subTitle"/>
          </p:nvPr>
        </p:nvSpPr>
        <p:spPr>
          <a:xfrm>
            <a:off x="54992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 name="Google Shape;72;p13"/>
          <p:cNvSpPr txBox="1"/>
          <p:nvPr>
            <p:ph hasCustomPrompt="1" idx="14" type="title"/>
          </p:nvPr>
        </p:nvSpPr>
        <p:spPr>
          <a:xfrm>
            <a:off x="46638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3" name="Google Shape;73;p13"/>
          <p:cNvSpPr txBox="1"/>
          <p:nvPr>
            <p:ph idx="15"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74" name="Google Shape;74;p1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1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76" name="Shape 76"/>
        <p:cNvGrpSpPr/>
        <p:nvPr/>
      </p:nvGrpSpPr>
      <p:grpSpPr>
        <a:xfrm>
          <a:off x="0" y="0"/>
          <a:ext cx="0" cy="0"/>
          <a:chOff x="0" y="0"/>
          <a:chExt cx="0" cy="0"/>
        </a:xfrm>
      </p:grpSpPr>
      <p:sp>
        <p:nvSpPr>
          <p:cNvPr id="77" name="Google Shape;77;p14"/>
          <p:cNvSpPr txBox="1"/>
          <p:nvPr>
            <p:ph type="title"/>
          </p:nvPr>
        </p:nvSpPr>
        <p:spPr>
          <a:xfrm>
            <a:off x="191407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8" name="Google Shape;78;p14"/>
          <p:cNvSpPr txBox="1"/>
          <p:nvPr>
            <p:ph idx="1" type="subTitle"/>
          </p:nvPr>
        </p:nvSpPr>
        <p:spPr>
          <a:xfrm>
            <a:off x="191407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 name="Google Shape;79;p14"/>
          <p:cNvSpPr txBox="1"/>
          <p:nvPr>
            <p:ph idx="2" type="title"/>
          </p:nvPr>
        </p:nvSpPr>
        <p:spPr>
          <a:xfrm>
            <a:off x="499942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4"/>
          <p:cNvSpPr txBox="1"/>
          <p:nvPr>
            <p:ph idx="3" type="subTitle"/>
          </p:nvPr>
        </p:nvSpPr>
        <p:spPr>
          <a:xfrm>
            <a:off x="499942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 name="Google Shape;81;p14"/>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82" name="Google Shape;82;p1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83" name="Google Shape;83;p1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84" name="Shape 84"/>
        <p:cNvGrpSpPr/>
        <p:nvPr/>
      </p:nvGrpSpPr>
      <p:grpSpPr>
        <a:xfrm>
          <a:off x="0" y="0"/>
          <a:ext cx="0" cy="0"/>
          <a:chOff x="0" y="0"/>
          <a:chExt cx="0" cy="0"/>
        </a:xfrm>
      </p:grpSpPr>
      <p:sp>
        <p:nvSpPr>
          <p:cNvPr id="85" name="Google Shape;85;p15"/>
          <p:cNvSpPr txBox="1"/>
          <p:nvPr>
            <p:ph type="title"/>
          </p:nvPr>
        </p:nvSpPr>
        <p:spPr>
          <a:xfrm>
            <a:off x="1773725" y="1448288"/>
            <a:ext cx="22305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6" name="Google Shape;86;p15"/>
          <p:cNvSpPr txBox="1"/>
          <p:nvPr>
            <p:ph idx="1" type="subTitle"/>
          </p:nvPr>
        </p:nvSpPr>
        <p:spPr>
          <a:xfrm>
            <a:off x="1773725" y="2095103"/>
            <a:ext cx="2230500" cy="7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7" name="Google Shape;87;p15"/>
          <p:cNvSpPr txBox="1"/>
          <p:nvPr>
            <p:ph idx="2" type="title"/>
          </p:nvPr>
        </p:nvSpPr>
        <p:spPr>
          <a:xfrm>
            <a:off x="5144188" y="2484688"/>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8" name="Google Shape;88;p15"/>
          <p:cNvSpPr txBox="1"/>
          <p:nvPr>
            <p:ph idx="3" type="subTitle"/>
          </p:nvPr>
        </p:nvSpPr>
        <p:spPr>
          <a:xfrm>
            <a:off x="5144188" y="3131503"/>
            <a:ext cx="2230500" cy="78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9" name="Google Shape;89;p15"/>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90" name="Google Shape;90;p1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91" name="Google Shape;91;p1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92" name="Shape 92"/>
        <p:cNvGrpSpPr/>
        <p:nvPr/>
      </p:nvGrpSpPr>
      <p:grpSpPr>
        <a:xfrm>
          <a:off x="0" y="0"/>
          <a:ext cx="0" cy="0"/>
          <a:chOff x="0" y="0"/>
          <a:chExt cx="0" cy="0"/>
        </a:xfrm>
      </p:grpSpPr>
      <p:sp>
        <p:nvSpPr>
          <p:cNvPr id="93" name="Google Shape;93;p16"/>
          <p:cNvSpPr txBox="1"/>
          <p:nvPr>
            <p:ph type="title"/>
          </p:nvPr>
        </p:nvSpPr>
        <p:spPr>
          <a:xfrm>
            <a:off x="71430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4" name="Google Shape;94;p16"/>
          <p:cNvSpPr txBox="1"/>
          <p:nvPr>
            <p:ph idx="1" type="subTitle"/>
          </p:nvPr>
        </p:nvSpPr>
        <p:spPr>
          <a:xfrm>
            <a:off x="71430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5" name="Google Shape;95;p16"/>
          <p:cNvSpPr txBox="1"/>
          <p:nvPr>
            <p:ph idx="2" type="title"/>
          </p:nvPr>
        </p:nvSpPr>
        <p:spPr>
          <a:xfrm>
            <a:off x="345675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6" name="Google Shape;96;p16"/>
          <p:cNvSpPr txBox="1"/>
          <p:nvPr>
            <p:ph idx="3" type="subTitle"/>
          </p:nvPr>
        </p:nvSpPr>
        <p:spPr>
          <a:xfrm>
            <a:off x="345675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7" name="Google Shape;97;p16"/>
          <p:cNvSpPr txBox="1"/>
          <p:nvPr>
            <p:ph idx="4" type="title"/>
          </p:nvPr>
        </p:nvSpPr>
        <p:spPr>
          <a:xfrm>
            <a:off x="6199188"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8" name="Google Shape;98;p16"/>
          <p:cNvSpPr txBox="1"/>
          <p:nvPr>
            <p:ph idx="5" type="subTitle"/>
          </p:nvPr>
        </p:nvSpPr>
        <p:spPr>
          <a:xfrm>
            <a:off x="6199188"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6"/>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
    <p:spTree>
      <p:nvGrpSpPr>
        <p:cNvPr id="100" name="Shape 100"/>
        <p:cNvGrpSpPr/>
        <p:nvPr/>
      </p:nvGrpSpPr>
      <p:grpSpPr>
        <a:xfrm>
          <a:off x="0" y="0"/>
          <a:ext cx="0" cy="0"/>
          <a:chOff x="0" y="0"/>
          <a:chExt cx="0" cy="0"/>
        </a:xfrm>
      </p:grpSpPr>
      <p:sp>
        <p:nvSpPr>
          <p:cNvPr id="101" name="Google Shape;101;p17"/>
          <p:cNvSpPr txBox="1"/>
          <p:nvPr>
            <p:ph type="title"/>
          </p:nvPr>
        </p:nvSpPr>
        <p:spPr>
          <a:xfrm>
            <a:off x="73635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2" name="Google Shape;102;p17"/>
          <p:cNvSpPr txBox="1"/>
          <p:nvPr>
            <p:ph idx="1" type="subTitle"/>
          </p:nvPr>
        </p:nvSpPr>
        <p:spPr>
          <a:xfrm>
            <a:off x="73635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 name="Google Shape;103;p17"/>
          <p:cNvSpPr txBox="1"/>
          <p:nvPr>
            <p:ph idx="2" type="title"/>
          </p:nvPr>
        </p:nvSpPr>
        <p:spPr>
          <a:xfrm>
            <a:off x="736350"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4" name="Google Shape;104;p17"/>
          <p:cNvSpPr txBox="1"/>
          <p:nvPr>
            <p:ph idx="3" type="subTitle"/>
          </p:nvPr>
        </p:nvSpPr>
        <p:spPr>
          <a:xfrm>
            <a:off x="736350"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7"/>
          <p:cNvSpPr txBox="1"/>
          <p:nvPr>
            <p:ph idx="4" type="title"/>
          </p:nvPr>
        </p:nvSpPr>
        <p:spPr>
          <a:xfrm>
            <a:off x="6199188"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5" type="subTitle"/>
          </p:nvPr>
        </p:nvSpPr>
        <p:spPr>
          <a:xfrm>
            <a:off x="6199200" y="2122312"/>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 name="Google Shape;107;p17"/>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08" name="Google Shape;108;p17"/>
          <p:cNvSpPr txBox="1"/>
          <p:nvPr>
            <p:ph idx="7" type="title"/>
          </p:nvPr>
        </p:nvSpPr>
        <p:spPr>
          <a:xfrm>
            <a:off x="619920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9" name="Google Shape;109;p17"/>
          <p:cNvSpPr txBox="1"/>
          <p:nvPr>
            <p:ph idx="8" type="subTitle"/>
          </p:nvPr>
        </p:nvSpPr>
        <p:spPr>
          <a:xfrm>
            <a:off x="619920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0" name="Google Shape;110;p17"/>
          <p:cNvSpPr txBox="1"/>
          <p:nvPr>
            <p:ph idx="9" type="title"/>
          </p:nvPr>
        </p:nvSpPr>
        <p:spPr>
          <a:xfrm>
            <a:off x="3459563"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1" name="Google Shape;111;p17"/>
          <p:cNvSpPr txBox="1"/>
          <p:nvPr>
            <p:ph idx="13" type="subTitle"/>
          </p:nvPr>
        </p:nvSpPr>
        <p:spPr>
          <a:xfrm>
            <a:off x="3459563"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17"/>
          <p:cNvSpPr txBox="1"/>
          <p:nvPr>
            <p:ph idx="14" type="title"/>
          </p:nvPr>
        </p:nvSpPr>
        <p:spPr>
          <a:xfrm>
            <a:off x="3459563"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3" name="Google Shape;113;p17"/>
          <p:cNvSpPr txBox="1"/>
          <p:nvPr>
            <p:ph idx="15" type="subTitle"/>
          </p:nvPr>
        </p:nvSpPr>
        <p:spPr>
          <a:xfrm>
            <a:off x="3459563"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14" name="Google Shape;114;p1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15" name="Google Shape;115;p1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116" name="Shape 116"/>
        <p:cNvGrpSpPr/>
        <p:nvPr/>
      </p:nvGrpSpPr>
      <p:grpSpPr>
        <a:xfrm>
          <a:off x="0" y="0"/>
          <a:ext cx="0" cy="0"/>
          <a:chOff x="0" y="0"/>
          <a:chExt cx="0" cy="0"/>
        </a:xfrm>
      </p:grpSpPr>
      <p:sp>
        <p:nvSpPr>
          <p:cNvPr id="117" name="Google Shape;117;p18"/>
          <p:cNvSpPr txBox="1"/>
          <p:nvPr>
            <p:ph type="title"/>
          </p:nvPr>
        </p:nvSpPr>
        <p:spPr>
          <a:xfrm>
            <a:off x="72120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8" name="Google Shape;118;p18"/>
          <p:cNvSpPr txBox="1"/>
          <p:nvPr>
            <p:ph idx="1" type="subTitle"/>
          </p:nvPr>
        </p:nvSpPr>
        <p:spPr>
          <a:xfrm>
            <a:off x="72120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9" name="Google Shape;119;p18"/>
          <p:cNvSpPr txBox="1"/>
          <p:nvPr>
            <p:ph idx="2" type="title"/>
          </p:nvPr>
        </p:nvSpPr>
        <p:spPr>
          <a:xfrm>
            <a:off x="725325"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8"/>
          <p:cNvSpPr txBox="1"/>
          <p:nvPr>
            <p:ph idx="3" type="subTitle"/>
          </p:nvPr>
        </p:nvSpPr>
        <p:spPr>
          <a:xfrm>
            <a:off x="725325" y="21673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8"/>
          <p:cNvSpPr txBox="1"/>
          <p:nvPr>
            <p:ph idx="4" type="title"/>
          </p:nvPr>
        </p:nvSpPr>
        <p:spPr>
          <a:xfrm>
            <a:off x="6188163"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2" name="Google Shape;122;p18"/>
          <p:cNvSpPr txBox="1"/>
          <p:nvPr>
            <p:ph idx="5" type="subTitle"/>
          </p:nvPr>
        </p:nvSpPr>
        <p:spPr>
          <a:xfrm>
            <a:off x="6188175" y="2167300"/>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3" name="Google Shape;123;p18"/>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24" name="Google Shape;124;p18"/>
          <p:cNvSpPr txBox="1"/>
          <p:nvPr>
            <p:ph idx="7" type="title"/>
          </p:nvPr>
        </p:nvSpPr>
        <p:spPr>
          <a:xfrm>
            <a:off x="618405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5" name="Google Shape;125;p18"/>
          <p:cNvSpPr txBox="1"/>
          <p:nvPr>
            <p:ph idx="8" type="subTitle"/>
          </p:nvPr>
        </p:nvSpPr>
        <p:spPr>
          <a:xfrm>
            <a:off x="618405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26" name="Google Shape;126;p1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27" name="Google Shape;127;p1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_1_1">
    <p:spTree>
      <p:nvGrpSpPr>
        <p:cNvPr id="128" name="Shape 128"/>
        <p:cNvGrpSpPr/>
        <p:nvPr/>
      </p:nvGrpSpPr>
      <p:grpSpPr>
        <a:xfrm>
          <a:off x="0" y="0"/>
          <a:ext cx="0" cy="0"/>
          <a:chOff x="0" y="0"/>
          <a:chExt cx="0" cy="0"/>
        </a:xfrm>
      </p:grpSpPr>
      <p:sp>
        <p:nvSpPr>
          <p:cNvPr id="129" name="Google Shape;129;p19"/>
          <p:cNvSpPr txBox="1"/>
          <p:nvPr>
            <p:ph type="title"/>
          </p:nvPr>
        </p:nvSpPr>
        <p:spPr>
          <a:xfrm>
            <a:off x="5194325" y="34435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0" name="Google Shape;130;p19"/>
          <p:cNvSpPr txBox="1"/>
          <p:nvPr>
            <p:ph idx="1" type="subTitle"/>
          </p:nvPr>
        </p:nvSpPr>
        <p:spPr>
          <a:xfrm>
            <a:off x="5194325" y="4090330"/>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1" name="Google Shape;131;p19"/>
          <p:cNvSpPr txBox="1"/>
          <p:nvPr>
            <p:ph idx="2" type="title"/>
          </p:nvPr>
        </p:nvSpPr>
        <p:spPr>
          <a:xfrm>
            <a:off x="5194313" y="11581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2" name="Google Shape;132;p19"/>
          <p:cNvSpPr txBox="1"/>
          <p:nvPr>
            <p:ph idx="3" type="subTitle"/>
          </p:nvPr>
        </p:nvSpPr>
        <p:spPr>
          <a:xfrm>
            <a:off x="5194325" y="1804929"/>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 name="Google Shape;133;p19"/>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34" name="Google Shape;134;p19"/>
          <p:cNvSpPr txBox="1"/>
          <p:nvPr>
            <p:ph idx="5" type="title"/>
          </p:nvPr>
        </p:nvSpPr>
        <p:spPr>
          <a:xfrm>
            <a:off x="5194325" y="23008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5" name="Google Shape;135;p19"/>
          <p:cNvSpPr txBox="1"/>
          <p:nvPr>
            <p:ph idx="6" type="subTitle"/>
          </p:nvPr>
        </p:nvSpPr>
        <p:spPr>
          <a:xfrm>
            <a:off x="5194325" y="2947643"/>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36" name="Google Shape;136;p1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37" name="Google Shape;137;p1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38" name="Shape 138"/>
        <p:cNvGrpSpPr/>
        <p:nvPr/>
      </p:nvGrpSpPr>
      <p:grpSpPr>
        <a:xfrm>
          <a:off x="0" y="0"/>
          <a:ext cx="0" cy="0"/>
          <a:chOff x="0" y="0"/>
          <a:chExt cx="0" cy="0"/>
        </a:xfrm>
      </p:grpSpPr>
      <p:sp>
        <p:nvSpPr>
          <p:cNvPr id="139" name="Google Shape;139;p20"/>
          <p:cNvSpPr txBox="1"/>
          <p:nvPr>
            <p:ph type="title"/>
          </p:nvPr>
        </p:nvSpPr>
        <p:spPr>
          <a:xfrm>
            <a:off x="5562600" y="2988175"/>
            <a:ext cx="2867100" cy="36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140" name="Google Shape;140;p20"/>
          <p:cNvSpPr txBox="1"/>
          <p:nvPr>
            <p:ph idx="1" type="subTitle"/>
          </p:nvPr>
        </p:nvSpPr>
        <p:spPr>
          <a:xfrm>
            <a:off x="4474125" y="1495425"/>
            <a:ext cx="3955500" cy="100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380400" y="1273525"/>
            <a:ext cx="4445400" cy="1740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 type="subTitle"/>
          </p:nvPr>
        </p:nvSpPr>
        <p:spPr>
          <a:xfrm>
            <a:off x="2431100" y="3530450"/>
            <a:ext cx="4580400" cy="3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3"/>
          <p:cNvSpPr txBox="1"/>
          <p:nvPr>
            <p:ph hasCustomPrompt="1" idx="2" type="title"/>
          </p:nvPr>
        </p:nvSpPr>
        <p:spPr>
          <a:xfrm>
            <a:off x="714300" y="1764027"/>
            <a:ext cx="1367400" cy="7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75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 name="Google Shape;18;p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41" name="Shape 141"/>
        <p:cNvGrpSpPr/>
        <p:nvPr/>
      </p:nvGrpSpPr>
      <p:grpSpPr>
        <a:xfrm>
          <a:off x="0" y="0"/>
          <a:ext cx="0" cy="0"/>
          <a:chOff x="0" y="0"/>
          <a:chExt cx="0" cy="0"/>
        </a:xfrm>
      </p:grpSpPr>
      <p:sp>
        <p:nvSpPr>
          <p:cNvPr id="142" name="Google Shape;142;p21"/>
          <p:cNvSpPr txBox="1"/>
          <p:nvPr>
            <p:ph hasCustomPrompt="1" type="title"/>
          </p:nvPr>
        </p:nvSpPr>
        <p:spPr>
          <a:xfrm>
            <a:off x="3857450" y="73057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3" name="Google Shape;143;p21"/>
          <p:cNvSpPr txBox="1"/>
          <p:nvPr>
            <p:ph idx="1" type="subTitle"/>
          </p:nvPr>
        </p:nvSpPr>
        <p:spPr>
          <a:xfrm>
            <a:off x="2704575" y="148877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1"/>
          <p:cNvSpPr txBox="1"/>
          <p:nvPr>
            <p:ph hasCustomPrompt="1" idx="2" type="title"/>
          </p:nvPr>
        </p:nvSpPr>
        <p:spPr>
          <a:xfrm>
            <a:off x="3857450" y="202902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5" name="Google Shape;145;p21"/>
          <p:cNvSpPr txBox="1"/>
          <p:nvPr>
            <p:ph idx="3" type="subTitle"/>
          </p:nvPr>
        </p:nvSpPr>
        <p:spPr>
          <a:xfrm>
            <a:off x="2704575" y="278722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1"/>
          <p:cNvSpPr txBox="1"/>
          <p:nvPr>
            <p:ph hasCustomPrompt="1" idx="4" type="title"/>
          </p:nvPr>
        </p:nvSpPr>
        <p:spPr>
          <a:xfrm>
            <a:off x="3780800" y="3330900"/>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7" name="Google Shape;147;p21"/>
          <p:cNvSpPr txBox="1"/>
          <p:nvPr>
            <p:ph idx="5" type="subTitle"/>
          </p:nvPr>
        </p:nvSpPr>
        <p:spPr>
          <a:xfrm>
            <a:off x="2704575" y="4089100"/>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48" name="Google Shape;148;p2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49" name="Google Shape;149;p2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_1">
    <p:spTree>
      <p:nvGrpSpPr>
        <p:cNvPr id="150" name="Shape 150"/>
        <p:cNvGrpSpPr/>
        <p:nvPr/>
      </p:nvGrpSpPr>
      <p:grpSpPr>
        <a:xfrm>
          <a:off x="0" y="0"/>
          <a:ext cx="0" cy="0"/>
          <a:chOff x="0" y="0"/>
          <a:chExt cx="0" cy="0"/>
        </a:xfrm>
      </p:grpSpPr>
      <p:sp>
        <p:nvSpPr>
          <p:cNvPr id="151" name="Google Shape;151;p22"/>
          <p:cNvSpPr txBox="1"/>
          <p:nvPr>
            <p:ph hasCustomPrompt="1" type="title"/>
          </p:nvPr>
        </p:nvSpPr>
        <p:spPr>
          <a:xfrm>
            <a:off x="1146851"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2" name="Google Shape;152;p22"/>
          <p:cNvSpPr txBox="1"/>
          <p:nvPr>
            <p:ph idx="1" type="subTitle"/>
          </p:nvPr>
        </p:nvSpPr>
        <p:spPr>
          <a:xfrm>
            <a:off x="714350"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2"/>
          <p:cNvSpPr txBox="1"/>
          <p:nvPr>
            <p:ph hasCustomPrompt="1" idx="2" type="title"/>
          </p:nvPr>
        </p:nvSpPr>
        <p:spPr>
          <a:xfrm>
            <a:off x="3075717"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4" name="Google Shape;154;p22"/>
          <p:cNvSpPr txBox="1"/>
          <p:nvPr>
            <p:ph idx="3" type="subTitle"/>
          </p:nvPr>
        </p:nvSpPr>
        <p:spPr>
          <a:xfrm>
            <a:off x="2643217"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2"/>
          <p:cNvSpPr txBox="1"/>
          <p:nvPr>
            <p:ph hasCustomPrompt="1" idx="4" type="title"/>
          </p:nvPr>
        </p:nvSpPr>
        <p:spPr>
          <a:xfrm>
            <a:off x="5004584"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6" name="Google Shape;156;p22"/>
          <p:cNvSpPr txBox="1"/>
          <p:nvPr>
            <p:ph idx="5" type="subTitle"/>
          </p:nvPr>
        </p:nvSpPr>
        <p:spPr>
          <a:xfrm>
            <a:off x="4572083"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22"/>
          <p:cNvSpPr txBox="1"/>
          <p:nvPr>
            <p:ph hasCustomPrompt="1" idx="6" type="title"/>
          </p:nvPr>
        </p:nvSpPr>
        <p:spPr>
          <a:xfrm>
            <a:off x="6933451"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8" name="Google Shape;158;p22"/>
          <p:cNvSpPr txBox="1"/>
          <p:nvPr>
            <p:ph idx="7" type="subTitle"/>
          </p:nvPr>
        </p:nvSpPr>
        <p:spPr>
          <a:xfrm>
            <a:off x="6500950"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22"/>
          <p:cNvSpPr txBox="1"/>
          <p:nvPr>
            <p:ph idx="8"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60" name="Google Shape;160;p2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1" name="Google Shape;161;p2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5">
    <p:spTree>
      <p:nvGrpSpPr>
        <p:cNvPr id="162" name="Shape 162"/>
        <p:cNvGrpSpPr/>
        <p:nvPr/>
      </p:nvGrpSpPr>
      <p:grpSpPr>
        <a:xfrm>
          <a:off x="0" y="0"/>
          <a:ext cx="0" cy="0"/>
          <a:chOff x="0" y="0"/>
          <a:chExt cx="0" cy="0"/>
        </a:xfrm>
      </p:grpSpPr>
      <p:sp>
        <p:nvSpPr>
          <p:cNvPr id="163" name="Google Shape;163;p23"/>
          <p:cNvSpPr txBox="1"/>
          <p:nvPr>
            <p:ph idx="1" type="subTitle"/>
          </p:nvPr>
        </p:nvSpPr>
        <p:spPr>
          <a:xfrm>
            <a:off x="3024150" y="2831188"/>
            <a:ext cx="3095700" cy="87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3"/>
          <p:cNvSpPr txBox="1"/>
          <p:nvPr>
            <p:ph type="title"/>
          </p:nvPr>
        </p:nvSpPr>
        <p:spPr>
          <a:xfrm>
            <a:off x="3024150" y="1440213"/>
            <a:ext cx="3095700" cy="126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107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165" name="Google Shape;165;p2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6" name="Google Shape;166;p2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167" name="Shape 167"/>
        <p:cNvGrpSpPr/>
        <p:nvPr/>
      </p:nvGrpSpPr>
      <p:grpSpPr>
        <a:xfrm>
          <a:off x="0" y="0"/>
          <a:ext cx="0" cy="0"/>
          <a:chOff x="0" y="0"/>
          <a:chExt cx="0" cy="0"/>
        </a:xfrm>
      </p:grpSpPr>
      <p:sp>
        <p:nvSpPr>
          <p:cNvPr id="168" name="Google Shape;168;p24"/>
          <p:cNvSpPr txBox="1"/>
          <p:nvPr>
            <p:ph idx="1" type="subTitle"/>
          </p:nvPr>
        </p:nvSpPr>
        <p:spPr>
          <a:xfrm>
            <a:off x="1011250" y="2703350"/>
            <a:ext cx="2429100" cy="105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9" name="Google Shape;169;p24"/>
          <p:cNvSpPr txBox="1"/>
          <p:nvPr>
            <p:ph type="title"/>
          </p:nvPr>
        </p:nvSpPr>
        <p:spPr>
          <a:xfrm>
            <a:off x="1011250" y="1304150"/>
            <a:ext cx="1932000" cy="11820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70" name="Google Shape;170;p2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2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172" name="Shape 172"/>
        <p:cNvGrpSpPr/>
        <p:nvPr/>
      </p:nvGrpSpPr>
      <p:grpSpPr>
        <a:xfrm>
          <a:off x="0" y="0"/>
          <a:ext cx="0" cy="0"/>
          <a:chOff x="0" y="0"/>
          <a:chExt cx="0" cy="0"/>
        </a:xfrm>
      </p:grpSpPr>
      <p:sp>
        <p:nvSpPr>
          <p:cNvPr id="173" name="Google Shape;173;p25"/>
          <p:cNvSpPr txBox="1"/>
          <p:nvPr>
            <p:ph idx="1" type="subTitle"/>
          </p:nvPr>
        </p:nvSpPr>
        <p:spPr>
          <a:xfrm>
            <a:off x="5703750" y="2703350"/>
            <a:ext cx="2429100" cy="105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74" name="Google Shape;174;p25"/>
          <p:cNvSpPr txBox="1"/>
          <p:nvPr>
            <p:ph type="title"/>
          </p:nvPr>
        </p:nvSpPr>
        <p:spPr>
          <a:xfrm>
            <a:off x="6276975" y="1304150"/>
            <a:ext cx="1855800" cy="118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900"/>
              <a:buNone/>
              <a:defRPr/>
            </a:lvl1pPr>
            <a:lvl2pPr lvl="1" rtl="0" algn="r">
              <a:spcBef>
                <a:spcPts val="0"/>
              </a:spcBef>
              <a:spcAft>
                <a:spcPts val="0"/>
              </a:spcAft>
              <a:buSzPts val="3900"/>
              <a:buNone/>
              <a:defRPr/>
            </a:lvl2pPr>
            <a:lvl3pPr lvl="2" rtl="0" algn="r">
              <a:spcBef>
                <a:spcPts val="0"/>
              </a:spcBef>
              <a:spcAft>
                <a:spcPts val="0"/>
              </a:spcAft>
              <a:buSzPts val="3900"/>
              <a:buNone/>
              <a:defRPr/>
            </a:lvl3pPr>
            <a:lvl4pPr lvl="3" rtl="0" algn="r">
              <a:spcBef>
                <a:spcPts val="0"/>
              </a:spcBef>
              <a:spcAft>
                <a:spcPts val="0"/>
              </a:spcAft>
              <a:buSzPts val="3900"/>
              <a:buNone/>
              <a:defRPr/>
            </a:lvl4pPr>
            <a:lvl5pPr lvl="4" rtl="0" algn="r">
              <a:spcBef>
                <a:spcPts val="0"/>
              </a:spcBef>
              <a:spcAft>
                <a:spcPts val="0"/>
              </a:spcAft>
              <a:buSzPts val="3900"/>
              <a:buNone/>
              <a:defRPr/>
            </a:lvl5pPr>
            <a:lvl6pPr lvl="5" rtl="0" algn="r">
              <a:spcBef>
                <a:spcPts val="0"/>
              </a:spcBef>
              <a:spcAft>
                <a:spcPts val="0"/>
              </a:spcAft>
              <a:buSzPts val="3900"/>
              <a:buNone/>
              <a:defRPr/>
            </a:lvl6pPr>
            <a:lvl7pPr lvl="6" rtl="0" algn="r">
              <a:spcBef>
                <a:spcPts val="0"/>
              </a:spcBef>
              <a:spcAft>
                <a:spcPts val="0"/>
              </a:spcAft>
              <a:buSzPts val="3900"/>
              <a:buNone/>
              <a:defRPr/>
            </a:lvl7pPr>
            <a:lvl8pPr lvl="7" rtl="0" algn="r">
              <a:spcBef>
                <a:spcPts val="0"/>
              </a:spcBef>
              <a:spcAft>
                <a:spcPts val="0"/>
              </a:spcAft>
              <a:buSzPts val="3900"/>
              <a:buNone/>
              <a:defRPr/>
            </a:lvl8pPr>
            <a:lvl9pPr lvl="8" rtl="0" algn="r">
              <a:spcBef>
                <a:spcPts val="0"/>
              </a:spcBef>
              <a:spcAft>
                <a:spcPts val="0"/>
              </a:spcAft>
              <a:buSzPts val="3900"/>
              <a:buNone/>
              <a:defRPr/>
            </a:lvl9pPr>
          </a:lstStyle>
          <a:p/>
        </p:txBody>
      </p:sp>
      <p:cxnSp>
        <p:nvCxnSpPr>
          <p:cNvPr id="175" name="Google Shape;175;p2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76" name="Google Shape;176;p2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_1_2">
    <p:spTree>
      <p:nvGrpSpPr>
        <p:cNvPr id="177" name="Shape 177"/>
        <p:cNvGrpSpPr/>
        <p:nvPr/>
      </p:nvGrpSpPr>
      <p:grpSpPr>
        <a:xfrm>
          <a:off x="0" y="0"/>
          <a:ext cx="0" cy="0"/>
          <a:chOff x="0" y="0"/>
          <a:chExt cx="0" cy="0"/>
        </a:xfrm>
      </p:grpSpPr>
      <p:sp>
        <p:nvSpPr>
          <p:cNvPr id="178" name="Google Shape;178;p26"/>
          <p:cNvSpPr txBox="1"/>
          <p:nvPr>
            <p:ph idx="1" type="subTitle"/>
          </p:nvPr>
        </p:nvSpPr>
        <p:spPr>
          <a:xfrm>
            <a:off x="714300" y="1259225"/>
            <a:ext cx="5386200" cy="245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p:txBody>
      </p:sp>
      <p:sp>
        <p:nvSpPr>
          <p:cNvPr id="179" name="Google Shape;179;p2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80" name="Google Shape;180;p2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2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_1_1">
    <p:spTree>
      <p:nvGrpSpPr>
        <p:cNvPr id="182" name="Shape 182"/>
        <p:cNvGrpSpPr/>
        <p:nvPr/>
      </p:nvGrpSpPr>
      <p:grpSpPr>
        <a:xfrm>
          <a:off x="0" y="0"/>
          <a:ext cx="0" cy="0"/>
          <a:chOff x="0" y="0"/>
          <a:chExt cx="0" cy="0"/>
        </a:xfrm>
      </p:grpSpPr>
      <p:sp>
        <p:nvSpPr>
          <p:cNvPr id="183" name="Google Shape;183;p27"/>
          <p:cNvSpPr txBox="1"/>
          <p:nvPr>
            <p:ph idx="1" type="subTitle"/>
          </p:nvPr>
        </p:nvSpPr>
        <p:spPr>
          <a:xfrm>
            <a:off x="7060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cxnSp>
        <p:nvCxnSpPr>
          <p:cNvPr id="184" name="Google Shape;184;p2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2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86" name="Google Shape;186;p27"/>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87" name="Google Shape;187;p27"/>
          <p:cNvSpPr txBox="1"/>
          <p:nvPr>
            <p:ph idx="2" type="subTitle"/>
          </p:nvPr>
        </p:nvSpPr>
        <p:spPr>
          <a:xfrm>
            <a:off x="46696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88" name="Shape 188"/>
        <p:cNvGrpSpPr/>
        <p:nvPr/>
      </p:nvGrpSpPr>
      <p:grpSpPr>
        <a:xfrm>
          <a:off x="0" y="0"/>
          <a:ext cx="0" cy="0"/>
          <a:chOff x="0" y="0"/>
          <a:chExt cx="0" cy="0"/>
        </a:xfrm>
      </p:grpSpPr>
      <p:sp>
        <p:nvSpPr>
          <p:cNvPr id="189" name="Google Shape;189;p28"/>
          <p:cNvSpPr txBox="1"/>
          <p:nvPr>
            <p:ph idx="1" type="subTitle"/>
          </p:nvPr>
        </p:nvSpPr>
        <p:spPr>
          <a:xfrm>
            <a:off x="714300" y="1656375"/>
            <a:ext cx="3361200" cy="138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28"/>
          <p:cNvSpPr txBox="1"/>
          <p:nvPr>
            <p:ph type="title"/>
          </p:nvPr>
        </p:nvSpPr>
        <p:spPr>
          <a:xfrm>
            <a:off x="714300" y="490500"/>
            <a:ext cx="2828700" cy="9624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sz="68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191" name="Google Shape;191;p2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92" name="Google Shape;192;p2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93" name="Google Shape;193;p28"/>
          <p:cNvSpPr txBox="1"/>
          <p:nvPr/>
        </p:nvSpPr>
        <p:spPr>
          <a:xfrm>
            <a:off x="714300" y="3620145"/>
            <a:ext cx="4739400" cy="564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b="1" lang="en" sz="1200">
                <a:solidFill>
                  <a:schemeClr val="dk1"/>
                </a:solidFill>
                <a:uFill>
                  <a:noFill/>
                </a:uFill>
                <a:latin typeface="Arimo"/>
                <a:ea typeface="Arimo"/>
                <a:cs typeface="Arimo"/>
                <a:sym typeface="Arimo"/>
                <a:hlinkClick r:id="rId2">
                  <a:extLst>
                    <a:ext uri="{A12FA001-AC4F-418D-AE19-62706E023703}">
                      <ahyp:hlinkClr val="tx"/>
                    </a:ext>
                  </a:extLst>
                </a:hlinkClick>
              </a:rPr>
              <a:t>Slidesgo</a:t>
            </a:r>
            <a:r>
              <a:rPr lang="en" sz="1200">
                <a:solidFill>
                  <a:schemeClr val="dk1"/>
                </a:solidFill>
                <a:latin typeface="Arimo"/>
                <a:ea typeface="Arimo"/>
                <a:cs typeface="Arimo"/>
                <a:sym typeface="Arimo"/>
              </a:rPr>
              <a:t>, including icons by </a:t>
            </a:r>
            <a:r>
              <a:rPr b="1" lang="en" sz="1200">
                <a:solidFill>
                  <a:schemeClr val="dk1"/>
                </a:solidFill>
                <a:uFill>
                  <a:noFill/>
                </a:uFill>
                <a:latin typeface="Arimo"/>
                <a:ea typeface="Arimo"/>
                <a:cs typeface="Arimo"/>
                <a:sym typeface="Arimo"/>
                <a:hlinkClick r:id="rId3">
                  <a:extLst>
                    <a:ext uri="{A12FA001-AC4F-418D-AE19-62706E023703}">
                      <ahyp:hlinkClr val="tx"/>
                    </a:ext>
                  </a:extLst>
                </a:hlinkClick>
              </a:rPr>
              <a:t>Flaticon</a:t>
            </a:r>
            <a:r>
              <a:rPr lang="en" sz="1200">
                <a:solidFill>
                  <a:schemeClr val="dk1"/>
                </a:solidFill>
                <a:latin typeface="Arimo"/>
                <a:ea typeface="Arimo"/>
                <a:cs typeface="Arimo"/>
                <a:sym typeface="Arimo"/>
              </a:rPr>
              <a:t> and infographics &amp; images by </a:t>
            </a:r>
            <a:r>
              <a:rPr b="1" lang="en" sz="1200">
                <a:solidFill>
                  <a:schemeClr val="dk1"/>
                </a:solidFill>
                <a:uFill>
                  <a:noFill/>
                </a:uFill>
                <a:latin typeface="Arimo"/>
                <a:ea typeface="Arimo"/>
                <a:cs typeface="Arimo"/>
                <a:sym typeface="Arimo"/>
                <a:hlinkClick r:id="rId4">
                  <a:extLst>
                    <a:ext uri="{A12FA001-AC4F-418D-AE19-62706E023703}">
                      <ahyp:hlinkClr val="tx"/>
                    </a:ext>
                  </a:extLst>
                </a:hlinkClick>
              </a:rPr>
              <a:t>Freepik</a:t>
            </a:r>
            <a:endParaRPr b="1" sz="1200">
              <a:solidFill>
                <a:schemeClr val="dk1"/>
              </a:solidFill>
              <a:latin typeface="Arimo"/>
              <a:ea typeface="Arimo"/>
              <a:cs typeface="Arimo"/>
              <a:sym typeface="Arim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94" name="Shape 19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195"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97" name="Google Shape;197;p3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30"/>
          <p:cNvSpPr/>
          <p:nvPr/>
        </p:nvSpPr>
        <p:spPr>
          <a:xfrm>
            <a:off x="7786413" y="8020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1915951" y="33677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0"/>
          <p:cNvSpPr/>
          <p:nvPr/>
        </p:nvSpPr>
        <p:spPr>
          <a:xfrm>
            <a:off x="6775477" y="396541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1654063" y="1173140"/>
            <a:ext cx="335779" cy="396134"/>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8224526" y="204207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rot="-1685758">
            <a:off x="7349828" y="1695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8224513" y="3689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rot="-1685758">
            <a:off x="2517753" y="14498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1494952" y="2445824"/>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7674437" y="24596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rot="-4501656">
            <a:off x="7177993" y="3584747"/>
            <a:ext cx="700435" cy="696862"/>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rot="-4498560">
            <a:off x="7715362" y="3194685"/>
            <a:ext cx="372045" cy="370147"/>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rot="-4497731">
            <a:off x="7127795" y="2968777"/>
            <a:ext cx="503609" cy="50104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1126688" y="34189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706038" y="19410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8140863" y="11731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rot="-1685758">
            <a:off x="930128" y="4021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1401912" y="42271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1" name="Google Shape;21;p4"/>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22" name="Google Shape;22;p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3" name="Google Shape;23;p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26" name="Google Shape;26;p5"/>
          <p:cNvSpPr txBox="1"/>
          <p:nvPr>
            <p:ph idx="2" type="title"/>
          </p:nvPr>
        </p:nvSpPr>
        <p:spPr>
          <a:xfrm>
            <a:off x="1804169"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7" name="Google Shape;27;p5"/>
          <p:cNvSpPr txBox="1"/>
          <p:nvPr>
            <p:ph idx="1" type="subTitle"/>
          </p:nvPr>
        </p:nvSpPr>
        <p:spPr>
          <a:xfrm>
            <a:off x="1804169"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 name="Google Shape;28;p5"/>
          <p:cNvSpPr txBox="1"/>
          <p:nvPr>
            <p:ph idx="3" type="title"/>
          </p:nvPr>
        </p:nvSpPr>
        <p:spPr>
          <a:xfrm>
            <a:off x="5109344"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9" name="Google Shape;29;p5"/>
          <p:cNvSpPr txBox="1"/>
          <p:nvPr>
            <p:ph idx="4" type="subTitle"/>
          </p:nvPr>
        </p:nvSpPr>
        <p:spPr>
          <a:xfrm>
            <a:off x="5109344"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30" name="Google Shape;30;p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1" name="Google Shape;31;p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4" name="Google Shape;34;p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5" name="Google Shape;35;p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idx="1" type="subTitle"/>
          </p:nvPr>
        </p:nvSpPr>
        <p:spPr>
          <a:xfrm>
            <a:off x="714300" y="1971675"/>
            <a:ext cx="3857700" cy="23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p:txBody>
      </p:sp>
      <p:sp>
        <p:nvSpPr>
          <p:cNvPr id="38" name="Google Shape;38;p7"/>
          <p:cNvSpPr txBox="1"/>
          <p:nvPr>
            <p:ph type="title"/>
          </p:nvPr>
        </p:nvSpPr>
        <p:spPr>
          <a:xfrm>
            <a:off x="714300" y="553450"/>
            <a:ext cx="3857700" cy="12468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9" name="Google Shape;39;p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0" name="Google Shape;40;p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2367000" y="1163250"/>
            <a:ext cx="4410000" cy="281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3" name="Google Shape;43;p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4" name="Google Shape;44;p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txBox="1"/>
          <p:nvPr>
            <p:ph type="title"/>
          </p:nvPr>
        </p:nvSpPr>
        <p:spPr>
          <a:xfrm>
            <a:off x="4384500" y="1404538"/>
            <a:ext cx="4045200" cy="7686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4384500" y="2314563"/>
            <a:ext cx="4045200" cy="14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48" name="Google Shape;48;p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9" name="Google Shape;49;p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type="title"/>
          </p:nvPr>
        </p:nvSpPr>
        <p:spPr>
          <a:xfrm>
            <a:off x="750600" y="3073400"/>
            <a:ext cx="3414600" cy="1242300"/>
          </a:xfrm>
          <a:prstGeom prst="rect">
            <a:avLst/>
          </a:prstGeom>
        </p:spPr>
        <p:txBody>
          <a:bodyPr anchorCtr="0" anchor="t" bIns="91425" lIns="91425" spcFirstLastPara="1" rIns="91425" wrap="square" tIns="91425">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p:txBody>
      </p:sp>
      <p:cxnSp>
        <p:nvCxnSpPr>
          <p:cNvPr id="52" name="Google Shape;52;p1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3" name="Google Shape;53;p1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indent="-317500" lvl="1" marL="914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indent="-317500" lvl="2" marL="1371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indent="-317500" lvl="3" marL="1828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indent="-317500" lvl="4" marL="22860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indent="-317500" lvl="5" marL="27432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indent="-317500" lvl="6" marL="3200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indent="-317500" lvl="7" marL="3657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indent="-317500" lvl="8" marL="4114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p:nvPr/>
        </p:nvSpPr>
        <p:spPr>
          <a:xfrm>
            <a:off x="631300" y="3039862"/>
            <a:ext cx="4429500" cy="10815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txBox="1"/>
          <p:nvPr>
            <p:ph type="ctrTitle"/>
          </p:nvPr>
        </p:nvSpPr>
        <p:spPr>
          <a:xfrm>
            <a:off x="353975" y="690388"/>
            <a:ext cx="5257200" cy="21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chemeClr val="lt2"/>
                </a:solidFill>
              </a:rPr>
              <a:t>Advanced Sentiment Analysis </a:t>
            </a:r>
            <a:r>
              <a:rPr lang="en" sz="4500"/>
              <a:t>OF TWITTER DATA USING </a:t>
            </a:r>
            <a:r>
              <a:rPr lang="en" sz="4500">
                <a:solidFill>
                  <a:schemeClr val="lt2"/>
                </a:solidFill>
              </a:rPr>
              <a:t>MACHINE LEARNING</a:t>
            </a:r>
            <a:endParaRPr sz="4500">
              <a:solidFill>
                <a:schemeClr val="lt2"/>
              </a:solidFill>
            </a:endParaRPr>
          </a:p>
        </p:txBody>
      </p:sp>
      <p:sp>
        <p:nvSpPr>
          <p:cNvPr id="234" name="Google Shape;234;p31"/>
          <p:cNvSpPr txBox="1"/>
          <p:nvPr>
            <p:ph idx="1" type="subTitle"/>
          </p:nvPr>
        </p:nvSpPr>
        <p:spPr>
          <a:xfrm>
            <a:off x="886176" y="3471875"/>
            <a:ext cx="4192800" cy="2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i="1" lang="en">
                <a:solidFill>
                  <a:schemeClr val="lt2"/>
                </a:solidFill>
              </a:rPr>
              <a:t>Presented</a:t>
            </a:r>
            <a:r>
              <a:rPr b="1" i="1" lang="en">
                <a:solidFill>
                  <a:schemeClr val="lt2"/>
                </a:solidFill>
              </a:rPr>
              <a:t> by TECHTITANS : </a:t>
            </a:r>
            <a:endParaRPr b="1" i="1">
              <a:solidFill>
                <a:schemeClr val="lt2"/>
              </a:solidFill>
            </a:endParaRPr>
          </a:p>
          <a:p>
            <a:pPr indent="0" lvl="0" marL="0" rtl="0" algn="l">
              <a:spcBef>
                <a:spcPts val="0"/>
              </a:spcBef>
              <a:spcAft>
                <a:spcPts val="0"/>
              </a:spcAft>
              <a:buNone/>
            </a:pPr>
            <a:r>
              <a:rPr b="1" i="1" lang="en">
                <a:solidFill>
                  <a:schemeClr val="lt2"/>
                </a:solidFill>
              </a:rPr>
              <a:t>Avi Ajmera , Steven Chang , Brahma Teja Chilumula , Hasan Mhowalla</a:t>
            </a:r>
            <a:endParaRPr b="1" i="1" sz="1200">
              <a:solidFill>
                <a:schemeClr val="lt2"/>
              </a:solidFill>
              <a:latin typeface="Roboto"/>
              <a:ea typeface="Roboto"/>
              <a:cs typeface="Roboto"/>
              <a:sym typeface="Roboto"/>
            </a:endParaRPr>
          </a:p>
          <a:p>
            <a:pPr indent="0" lvl="0" marL="0" rtl="0" algn="l">
              <a:spcBef>
                <a:spcPts val="0"/>
              </a:spcBef>
              <a:spcAft>
                <a:spcPts val="0"/>
              </a:spcAft>
              <a:buNone/>
            </a:pPr>
            <a:r>
              <a:t/>
            </a:r>
            <a:endParaRPr b="1" i="1">
              <a:solidFill>
                <a:schemeClr val="lt2"/>
              </a:solidFill>
            </a:endParaRPr>
          </a:p>
        </p:txBody>
      </p:sp>
      <p:sp>
        <p:nvSpPr>
          <p:cNvPr id="235" name="Google Shape;235;p31"/>
          <p:cNvSpPr/>
          <p:nvPr/>
        </p:nvSpPr>
        <p:spPr>
          <a:xfrm>
            <a:off x="3177536" y="41215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rot="-1685758">
            <a:off x="4276753" y="42838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a:off x="4346962" y="6095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CMPE 255</a:t>
            </a:r>
            <a:endParaRPr>
              <a:solidFill>
                <a:schemeClr val="lt2"/>
              </a:solidFill>
            </a:endParaRPr>
          </a:p>
        </p:txBody>
      </p:sp>
      <p:grpSp>
        <p:nvGrpSpPr>
          <p:cNvPr id="239" name="Google Shape;239;p31"/>
          <p:cNvGrpSpPr/>
          <p:nvPr/>
        </p:nvGrpSpPr>
        <p:grpSpPr>
          <a:xfrm>
            <a:off x="5611163" y="690405"/>
            <a:ext cx="3701872" cy="3762679"/>
            <a:chOff x="5041963" y="757530"/>
            <a:chExt cx="3701872" cy="3762679"/>
          </a:xfrm>
        </p:grpSpPr>
        <p:sp>
          <p:nvSpPr>
            <p:cNvPr id="240" name="Google Shape;240;p31"/>
            <p:cNvSpPr/>
            <p:nvPr/>
          </p:nvSpPr>
          <p:spPr>
            <a:xfrm rot="7198710">
              <a:off x="6604948" y="1367176"/>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31"/>
            <p:cNvGrpSpPr/>
            <p:nvPr/>
          </p:nvGrpSpPr>
          <p:grpSpPr>
            <a:xfrm>
              <a:off x="5536526" y="2174241"/>
              <a:ext cx="858975" cy="300968"/>
              <a:chOff x="2271950" y="2722775"/>
              <a:chExt cx="575875" cy="201775"/>
            </a:xfrm>
          </p:grpSpPr>
          <p:sp>
            <p:nvSpPr>
              <p:cNvPr id="242" name="Google Shape;242;p3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31"/>
            <p:cNvSpPr/>
            <p:nvPr/>
          </p:nvSpPr>
          <p:spPr>
            <a:xfrm rot="8100000">
              <a:off x="6648045" y="2782815"/>
              <a:ext cx="969401" cy="964456"/>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rot="7198710">
              <a:off x="5934873" y="329806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31"/>
            <p:cNvGrpSpPr/>
            <p:nvPr/>
          </p:nvGrpSpPr>
          <p:grpSpPr>
            <a:xfrm>
              <a:off x="6056200" y="1535350"/>
              <a:ext cx="2293204" cy="1710167"/>
              <a:chOff x="1062800" y="1986296"/>
              <a:chExt cx="2169540" cy="1617945"/>
            </a:xfrm>
          </p:grpSpPr>
          <p:sp>
            <p:nvSpPr>
              <p:cNvPr id="250" name="Google Shape;250;p31"/>
              <p:cNvSpPr/>
              <p:nvPr/>
            </p:nvSpPr>
            <p:spPr>
              <a:xfrm>
                <a:off x="1062800" y="1986296"/>
                <a:ext cx="2169540" cy="1617945"/>
              </a:xfrm>
              <a:custGeom>
                <a:rect b="b" l="l" r="r" t="t"/>
                <a:pathLst>
                  <a:path extrusionOk="0" h="49275" w="66074">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1062800" y="1986854"/>
                <a:ext cx="1993479" cy="1436072"/>
              </a:xfrm>
              <a:custGeom>
                <a:rect b="b" l="l" r="r" t="t"/>
                <a:pathLst>
                  <a:path extrusionOk="0" fill="none" h="43736" w="60712">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p:nvPr/>
            </p:nvSpPr>
            <p:spPr>
              <a:xfrm>
                <a:off x="1163997" y="2090415"/>
                <a:ext cx="1791675" cy="1259977"/>
              </a:xfrm>
              <a:custGeom>
                <a:rect b="b" l="l" r="r" t="t"/>
                <a:pathLst>
                  <a:path extrusionOk="0" fill="none" h="38373" w="54566">
                    <a:moveTo>
                      <a:pt x="0" y="9495"/>
                    </a:moveTo>
                    <a:lnTo>
                      <a:pt x="48972" y="0"/>
                    </a:lnTo>
                    <a:lnTo>
                      <a:pt x="54565" y="28895"/>
                    </a:lnTo>
                    <a:lnTo>
                      <a:pt x="5612" y="3837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p:nvPr/>
            </p:nvSpPr>
            <p:spPr>
              <a:xfrm>
                <a:off x="1118356" y="3046759"/>
                <a:ext cx="2113983" cy="557473"/>
              </a:xfrm>
              <a:custGeom>
                <a:rect b="b" l="l" r="r" t="t"/>
                <a:pathLst>
                  <a:path extrusionOk="0" fill="none" h="16978" w="64382">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p:nvPr/>
            </p:nvSpPr>
            <p:spPr>
              <a:xfrm>
                <a:off x="1884028" y="3195336"/>
                <a:ext cx="567422" cy="149760"/>
              </a:xfrm>
              <a:custGeom>
                <a:rect b="b" l="l" r="r" t="t"/>
                <a:pathLst>
                  <a:path extrusionOk="0" fill="none" h="4561" w="17281">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a:off x="1365799" y="2636719"/>
                <a:ext cx="115842" cy="432897"/>
              </a:xfrm>
              <a:custGeom>
                <a:rect b="b" l="l" r="r" t="t"/>
                <a:pathLst>
                  <a:path extrusionOk="0" fill="none" h="13184" w="3528">
                    <a:moveTo>
                      <a:pt x="2530" y="13183"/>
                    </a:moveTo>
                    <a:lnTo>
                      <a:pt x="0" y="197"/>
                    </a:lnTo>
                    <a:lnTo>
                      <a:pt x="998" y="1"/>
                    </a:lnTo>
                    <a:lnTo>
                      <a:pt x="3527" y="129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a:off x="1549443" y="2765989"/>
                <a:ext cx="84846" cy="267934"/>
              </a:xfrm>
              <a:custGeom>
                <a:rect b="b" l="l" r="r" t="t"/>
                <a:pathLst>
                  <a:path extrusionOk="0" fill="none" h="8160" w="2584">
                    <a:moveTo>
                      <a:pt x="998" y="1"/>
                    </a:moveTo>
                    <a:lnTo>
                      <a:pt x="2584" y="7964"/>
                    </a:lnTo>
                    <a:lnTo>
                      <a:pt x="1586" y="8160"/>
                    </a:lnTo>
                    <a:lnTo>
                      <a:pt x="1" y="19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p:nvPr/>
            </p:nvSpPr>
            <p:spPr>
              <a:xfrm>
                <a:off x="1641873" y="2453633"/>
                <a:ext cx="139844" cy="551037"/>
              </a:xfrm>
              <a:custGeom>
                <a:rect b="b" l="l" r="r" t="t"/>
                <a:pathLst>
                  <a:path extrusionOk="0" fill="none" h="16782" w="4259">
                    <a:moveTo>
                      <a:pt x="3261" y="16782"/>
                    </a:moveTo>
                    <a:lnTo>
                      <a:pt x="0" y="197"/>
                    </a:lnTo>
                    <a:lnTo>
                      <a:pt x="998" y="1"/>
                    </a:lnTo>
                    <a:lnTo>
                      <a:pt x="4258" y="16586"/>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a:off x="1831985" y="2644337"/>
                <a:ext cx="97126" cy="331108"/>
              </a:xfrm>
              <a:custGeom>
                <a:rect b="b" l="l" r="r" t="t"/>
                <a:pathLst>
                  <a:path extrusionOk="0" fill="none" h="10084" w="2958">
                    <a:moveTo>
                      <a:pt x="1960" y="10083"/>
                    </a:moveTo>
                    <a:lnTo>
                      <a:pt x="0" y="196"/>
                    </a:lnTo>
                    <a:lnTo>
                      <a:pt x="998" y="0"/>
                    </a:lnTo>
                    <a:lnTo>
                      <a:pt x="2957" y="98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p:nvPr/>
            </p:nvSpPr>
            <p:spPr>
              <a:xfrm>
                <a:off x="1959483" y="2513293"/>
                <a:ext cx="117024" cy="433488"/>
              </a:xfrm>
              <a:custGeom>
                <a:rect b="b" l="l" r="r" t="t"/>
                <a:pathLst>
                  <a:path extrusionOk="0" fill="none" h="13202" w="3564">
                    <a:moveTo>
                      <a:pt x="2566" y="13201"/>
                    </a:moveTo>
                    <a:lnTo>
                      <a:pt x="1" y="197"/>
                    </a:lnTo>
                    <a:lnTo>
                      <a:pt x="998" y="1"/>
                    </a:lnTo>
                    <a:lnTo>
                      <a:pt x="3564"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p:nvPr/>
            </p:nvSpPr>
            <p:spPr>
              <a:xfrm>
                <a:off x="2106877" y="2484629"/>
                <a:ext cx="117024" cy="432897"/>
              </a:xfrm>
              <a:custGeom>
                <a:rect b="b" l="l" r="r" t="t"/>
                <a:pathLst>
                  <a:path extrusionOk="0" fill="none" h="13184" w="3564">
                    <a:moveTo>
                      <a:pt x="2566" y="13184"/>
                    </a:moveTo>
                    <a:lnTo>
                      <a:pt x="1" y="197"/>
                    </a:lnTo>
                    <a:lnTo>
                      <a:pt x="998" y="1"/>
                    </a:lnTo>
                    <a:lnTo>
                      <a:pt x="3564" y="12988"/>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p:nvPr/>
            </p:nvSpPr>
            <p:spPr>
              <a:xfrm>
                <a:off x="2254305" y="2455406"/>
                <a:ext cx="116991" cy="433455"/>
              </a:xfrm>
              <a:custGeom>
                <a:rect b="b" l="l" r="r" t="t"/>
                <a:pathLst>
                  <a:path extrusionOk="0" fill="none" h="13201" w="3563">
                    <a:moveTo>
                      <a:pt x="2565" y="13201"/>
                    </a:moveTo>
                    <a:lnTo>
                      <a:pt x="0" y="196"/>
                    </a:lnTo>
                    <a:lnTo>
                      <a:pt x="998" y="0"/>
                    </a:lnTo>
                    <a:lnTo>
                      <a:pt x="3563"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p:nvPr/>
            </p:nvSpPr>
            <p:spPr>
              <a:xfrm>
                <a:off x="2478303" y="2670637"/>
                <a:ext cx="67903" cy="183712"/>
              </a:xfrm>
              <a:custGeom>
                <a:rect b="b" l="l" r="r" t="t"/>
                <a:pathLst>
                  <a:path extrusionOk="0" fill="none" h="5595" w="2068">
                    <a:moveTo>
                      <a:pt x="1070" y="5595"/>
                    </a:moveTo>
                    <a:lnTo>
                      <a:pt x="1" y="197"/>
                    </a:lnTo>
                    <a:lnTo>
                      <a:pt x="999" y="1"/>
                    </a:lnTo>
                    <a:lnTo>
                      <a:pt x="2067" y="5399"/>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
              <p:cNvSpPr/>
              <p:nvPr/>
            </p:nvSpPr>
            <p:spPr>
              <a:xfrm>
                <a:off x="1399126" y="2873030"/>
                <a:ext cx="1336023" cy="256244"/>
              </a:xfrm>
              <a:custGeom>
                <a:rect b="b" l="l" r="r" t="t"/>
                <a:pathLst>
                  <a:path extrusionOk="0" fill="none" h="7804" w="40689">
                    <a:moveTo>
                      <a:pt x="40688" y="1"/>
                    </a:moveTo>
                    <a:lnTo>
                      <a:pt x="1" y="780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31"/>
            <p:cNvGrpSpPr/>
            <p:nvPr/>
          </p:nvGrpSpPr>
          <p:grpSpPr>
            <a:xfrm>
              <a:off x="7524694" y="2964516"/>
              <a:ext cx="953591" cy="334099"/>
              <a:chOff x="2271950" y="2722775"/>
              <a:chExt cx="575875" cy="201775"/>
            </a:xfrm>
          </p:grpSpPr>
          <p:sp>
            <p:nvSpPr>
              <p:cNvPr id="265" name="Google Shape;265;p3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31"/>
            <p:cNvGrpSpPr/>
            <p:nvPr/>
          </p:nvGrpSpPr>
          <p:grpSpPr>
            <a:xfrm>
              <a:off x="7653574" y="1141618"/>
              <a:ext cx="695830" cy="643529"/>
              <a:chOff x="3407216" y="1944760"/>
              <a:chExt cx="535831" cy="495479"/>
            </a:xfrm>
          </p:grpSpPr>
          <p:sp>
            <p:nvSpPr>
              <p:cNvPr id="271" name="Google Shape;271;p31"/>
              <p:cNvSpPr/>
              <p:nvPr/>
            </p:nvSpPr>
            <p:spPr>
              <a:xfrm>
                <a:off x="3747055" y="2059977"/>
                <a:ext cx="195992" cy="130486"/>
              </a:xfrm>
              <a:custGeom>
                <a:rect b="b" l="l" r="r" t="t"/>
                <a:pathLst>
                  <a:path extrusionOk="0" h="3974" w="5969">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a:off x="3715468" y="1944760"/>
                <a:ext cx="143916" cy="193628"/>
              </a:xfrm>
              <a:custGeom>
                <a:rect b="b" l="l" r="r" t="t"/>
                <a:pathLst>
                  <a:path extrusionOk="0" h="5897" w="4383">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p:nvPr/>
            </p:nvSpPr>
            <p:spPr>
              <a:xfrm>
                <a:off x="3407216" y="2031904"/>
                <a:ext cx="459197" cy="408336"/>
              </a:xfrm>
              <a:custGeom>
                <a:rect b="b" l="l" r="r" t="t"/>
                <a:pathLst>
                  <a:path extrusionOk="0" h="12436" w="13985">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31"/>
            <p:cNvSpPr/>
            <p:nvPr/>
          </p:nvSpPr>
          <p:spPr>
            <a:xfrm>
              <a:off x="8170289" y="4203881"/>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8030063" y="7575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p:nvPr/>
          </p:nvSpPr>
          <p:spPr>
            <a:xfrm>
              <a:off x="5256650" y="389300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70829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5653275" y="88338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5041963" y="28242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5692426" y="402864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rot="-1685758">
              <a:off x="6377366" y="1295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rot="-1685758">
              <a:off x="7465216" y="40524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p:nvPr/>
          </p:nvSpPr>
          <p:spPr>
            <a:xfrm>
              <a:off x="6575627" y="38168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5138089" y="152774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31"/>
            <p:cNvGrpSpPr/>
            <p:nvPr/>
          </p:nvGrpSpPr>
          <p:grpSpPr>
            <a:xfrm>
              <a:off x="6882732" y="2040297"/>
              <a:ext cx="1861102" cy="1904111"/>
              <a:chOff x="6882732" y="2040297"/>
              <a:chExt cx="1861102" cy="1904111"/>
            </a:xfrm>
          </p:grpSpPr>
          <p:grpSp>
            <p:nvGrpSpPr>
              <p:cNvPr id="286" name="Google Shape;286;p31"/>
              <p:cNvGrpSpPr/>
              <p:nvPr/>
            </p:nvGrpSpPr>
            <p:grpSpPr>
              <a:xfrm rot="1800000">
                <a:off x="7153488" y="2273972"/>
                <a:ext cx="1319590" cy="1436760"/>
                <a:chOff x="2956444" y="-416775"/>
                <a:chExt cx="1627918" cy="1772276"/>
              </a:xfrm>
            </p:grpSpPr>
            <p:sp>
              <p:nvSpPr>
                <p:cNvPr id="287" name="Google Shape;287;p31"/>
                <p:cNvSpPr/>
                <p:nvPr/>
              </p:nvSpPr>
              <p:spPr>
                <a:xfrm rot="-1685758">
                  <a:off x="3256913" y="-103587"/>
                  <a:ext cx="989043" cy="989043"/>
                </a:xfrm>
                <a:custGeom>
                  <a:rect b="b" l="l" r="r" t="t"/>
                  <a:pathLst>
                    <a:path extrusionOk="0" h="28717" w="28717">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rot="-1685758">
                  <a:off x="4089280" y="737191"/>
                  <a:ext cx="118443" cy="204959"/>
                </a:xfrm>
                <a:custGeom>
                  <a:rect b="b" l="l" r="r" t="t"/>
                  <a:pathLst>
                    <a:path extrusionOk="0" h="5951" w="3439">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rot="-1685758">
                  <a:off x="4188388" y="804968"/>
                  <a:ext cx="292714" cy="511759"/>
                </a:xfrm>
                <a:custGeom>
                  <a:rect b="b" l="l" r="r" t="t"/>
                  <a:pathLst>
                    <a:path extrusionOk="0" h="14859" w="8499">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rot="-1685758">
                  <a:off x="3167104" y="-212431"/>
                  <a:ext cx="1164555" cy="1186011"/>
                </a:xfrm>
                <a:custGeom>
                  <a:rect b="b" l="l" r="r" t="t"/>
                  <a:pathLst>
                    <a:path extrusionOk="0" h="34436" w="33813">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rot="-1685758">
                  <a:off x="3633731" y="686682"/>
                  <a:ext cx="59549" cy="60134"/>
                </a:xfrm>
                <a:custGeom>
                  <a:rect b="b" l="l" r="r" t="t"/>
                  <a:pathLst>
                    <a:path extrusionOk="0" fill="none" h="1746" w="1729">
                      <a:moveTo>
                        <a:pt x="1729" y="748"/>
                      </a:moveTo>
                      <a:cubicBezTo>
                        <a:pt x="1729" y="1408"/>
                        <a:pt x="945" y="1746"/>
                        <a:pt x="464" y="1283"/>
                      </a:cubicBezTo>
                      <a:cubicBezTo>
                        <a:pt x="1" y="820"/>
                        <a:pt x="321" y="18"/>
                        <a:pt x="980" y="18"/>
                      </a:cubicBezTo>
                      <a:cubicBezTo>
                        <a:pt x="1390" y="0"/>
                        <a:pt x="1729" y="339"/>
                        <a:pt x="1729" y="74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rot="-1685758">
                  <a:off x="3920185" y="240959"/>
                  <a:ext cx="59549" cy="60168"/>
                </a:xfrm>
                <a:custGeom>
                  <a:rect b="b" l="l" r="r" t="t"/>
                  <a:pathLst>
                    <a:path extrusionOk="0" fill="none" h="1747" w="1729">
                      <a:moveTo>
                        <a:pt x="1729" y="749"/>
                      </a:moveTo>
                      <a:cubicBezTo>
                        <a:pt x="1729" y="1408"/>
                        <a:pt x="927" y="1746"/>
                        <a:pt x="464" y="1283"/>
                      </a:cubicBezTo>
                      <a:cubicBezTo>
                        <a:pt x="1" y="802"/>
                        <a:pt x="321" y="0"/>
                        <a:pt x="998" y="0"/>
                      </a:cubicBezTo>
                      <a:cubicBezTo>
                        <a:pt x="1408" y="0"/>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rot="-1685758">
                  <a:off x="3804917" y="483952"/>
                  <a:ext cx="59549" cy="59549"/>
                </a:xfrm>
                <a:custGeom>
                  <a:rect b="b" l="l" r="r" t="t"/>
                  <a:pathLst>
                    <a:path extrusionOk="0" fill="none" h="1729" w="1729">
                      <a:moveTo>
                        <a:pt x="1729" y="749"/>
                      </a:moveTo>
                      <a:cubicBezTo>
                        <a:pt x="1729" y="1408"/>
                        <a:pt x="927" y="1729"/>
                        <a:pt x="464" y="1266"/>
                      </a:cubicBezTo>
                      <a:cubicBezTo>
                        <a:pt x="1" y="803"/>
                        <a:pt x="322" y="1"/>
                        <a:pt x="999" y="1"/>
                      </a:cubicBezTo>
                      <a:cubicBezTo>
                        <a:pt x="1390"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rot="-1685758">
                  <a:off x="3656982" y="206840"/>
                  <a:ext cx="59549" cy="59549"/>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rot="-1685758">
                  <a:off x="3625057" y="514757"/>
                  <a:ext cx="17221" cy="173652"/>
                </a:xfrm>
                <a:custGeom>
                  <a:rect b="b" l="l" r="r" t="t"/>
                  <a:pathLst>
                    <a:path extrusionOk="0" fill="none" h="5042" w="500">
                      <a:moveTo>
                        <a:pt x="1" y="5042"/>
                      </a:moveTo>
                      <a:lnTo>
                        <a:pt x="500"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rot="-1685758">
                  <a:off x="3641679" y="449510"/>
                  <a:ext cx="154675" cy="97571"/>
                </a:xfrm>
                <a:custGeom>
                  <a:rect b="b" l="l" r="r" t="t"/>
                  <a:pathLst>
                    <a:path extrusionOk="0" fill="none" h="2833" w="4491">
                      <a:moveTo>
                        <a:pt x="1" y="0"/>
                      </a:moveTo>
                      <a:lnTo>
                        <a:pt x="4490" y="283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rot="-1685758">
                  <a:off x="3762760" y="237601"/>
                  <a:ext cx="34" cy="263233"/>
                </a:xfrm>
                <a:custGeom>
                  <a:rect b="b" l="l" r="r" t="t"/>
                  <a:pathLst>
                    <a:path extrusionOk="0" fill="none" h="7643" w="1">
                      <a:moveTo>
                        <a:pt x="1" y="7643"/>
                      </a:moveTo>
                      <a:lnTo>
                        <a:pt x="1"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rot="-1685758">
                  <a:off x="3732400" y="186253"/>
                  <a:ext cx="173652" cy="122748"/>
                </a:xfrm>
                <a:custGeom>
                  <a:rect b="b" l="l" r="r" t="t"/>
                  <a:pathLst>
                    <a:path extrusionOk="0" fill="none" h="3564" w="5042">
                      <a:moveTo>
                        <a:pt x="0" y="1"/>
                      </a:moveTo>
                      <a:lnTo>
                        <a:pt x="5042" y="3564"/>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rot="-1685758">
                  <a:off x="3885238" y="25901"/>
                  <a:ext cx="654" cy="230755"/>
                </a:xfrm>
                <a:custGeom>
                  <a:rect b="b" l="l" r="r" t="t"/>
                  <a:pathLst>
                    <a:path extrusionOk="0" fill="none" h="6700" w="19">
                      <a:moveTo>
                        <a:pt x="0" y="6699"/>
                      </a:moveTo>
                      <a:lnTo>
                        <a:pt x="18"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rot="-1685758">
                  <a:off x="3819341" y="33672"/>
                  <a:ext cx="34992" cy="30101"/>
                </a:xfrm>
                <a:custGeom>
                  <a:rect b="b" l="l" r="r" t="t"/>
                  <a:pathLst>
                    <a:path extrusionOk="0" fill="none" h="874" w="1016">
                      <a:moveTo>
                        <a:pt x="1016" y="838"/>
                      </a:moveTo>
                      <a:lnTo>
                        <a:pt x="481" y="0"/>
                      </a:lnTo>
                      <a:lnTo>
                        <a:pt x="0" y="87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31"/>
              <p:cNvSpPr/>
              <p:nvPr/>
            </p:nvSpPr>
            <p:spPr>
              <a:xfrm rot="113924">
                <a:off x="7656437" y="2922773"/>
                <a:ext cx="48270" cy="48274"/>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Char char="●"/>
            </a:pPr>
            <a:r>
              <a:rPr b="1" lang="en" sz="1700"/>
              <a:t>Introduction</a:t>
            </a:r>
            <a:r>
              <a:rPr lang="en" sz="1700">
                <a:solidFill>
                  <a:schemeClr val="lt2"/>
                </a:solidFill>
              </a:rPr>
              <a:t>: Project Scope and Achievements</a:t>
            </a:r>
            <a:endParaRPr sz="1700">
              <a:solidFill>
                <a:schemeClr val="lt2"/>
              </a:solidFill>
            </a:endParaRPr>
          </a:p>
          <a:p>
            <a:pPr indent="-336550" lvl="0" marL="457200" rtl="0" algn="l">
              <a:lnSpc>
                <a:spcPct val="115000"/>
              </a:lnSpc>
              <a:spcBef>
                <a:spcPts val="0"/>
              </a:spcBef>
              <a:spcAft>
                <a:spcPts val="0"/>
              </a:spcAft>
              <a:buClr>
                <a:schemeClr val="dk1"/>
              </a:buClr>
              <a:buSzPts val="1700"/>
              <a:buChar char="●"/>
            </a:pPr>
            <a:r>
              <a:rPr b="1" lang="en" sz="1700"/>
              <a:t>Literature Review</a:t>
            </a:r>
            <a:r>
              <a:rPr lang="en" sz="1700">
                <a:solidFill>
                  <a:schemeClr val="lt2"/>
                </a:solidFill>
              </a:rPr>
              <a:t>: Influential Studies and Contributions</a:t>
            </a:r>
            <a:endParaRPr sz="1700">
              <a:solidFill>
                <a:schemeClr val="lt2"/>
              </a:solidFill>
            </a:endParaRPr>
          </a:p>
          <a:p>
            <a:pPr indent="-336550" lvl="0" marL="457200" rtl="0" algn="l">
              <a:lnSpc>
                <a:spcPct val="115000"/>
              </a:lnSpc>
              <a:spcBef>
                <a:spcPts val="0"/>
              </a:spcBef>
              <a:spcAft>
                <a:spcPts val="0"/>
              </a:spcAft>
              <a:buClr>
                <a:schemeClr val="dk1"/>
              </a:buClr>
              <a:buSzPts val="1700"/>
              <a:buChar char="●"/>
            </a:pPr>
            <a:r>
              <a:rPr b="1" lang="en" sz="1700"/>
              <a:t>Data Overview</a:t>
            </a:r>
            <a:r>
              <a:rPr lang="en" sz="1700">
                <a:solidFill>
                  <a:schemeClr val="lt2"/>
                </a:solidFill>
              </a:rPr>
              <a:t>: Dataset Characteristics and Analysis Performed</a:t>
            </a:r>
            <a:endParaRPr sz="1700">
              <a:solidFill>
                <a:schemeClr val="lt2"/>
              </a:solidFill>
            </a:endParaRPr>
          </a:p>
          <a:p>
            <a:pPr indent="-336550" lvl="0" marL="457200" rtl="0" algn="l">
              <a:lnSpc>
                <a:spcPct val="115000"/>
              </a:lnSpc>
              <a:spcBef>
                <a:spcPts val="0"/>
              </a:spcBef>
              <a:spcAft>
                <a:spcPts val="0"/>
              </a:spcAft>
              <a:buClr>
                <a:schemeClr val="dk1"/>
              </a:buClr>
              <a:buSzPts val="1700"/>
              <a:buChar char="●"/>
            </a:pPr>
            <a:r>
              <a:rPr b="1" lang="en" sz="1700"/>
              <a:t>Methodology</a:t>
            </a:r>
            <a:r>
              <a:rPr lang="en" sz="1700">
                <a:solidFill>
                  <a:schemeClr val="lt2"/>
                </a:solidFill>
              </a:rPr>
              <a:t>: Techniques Used and Rationale</a:t>
            </a:r>
            <a:endParaRPr sz="1700">
              <a:solidFill>
                <a:schemeClr val="lt2"/>
              </a:solidFill>
            </a:endParaRPr>
          </a:p>
          <a:p>
            <a:pPr indent="-336550" lvl="0" marL="457200" rtl="0" algn="l">
              <a:lnSpc>
                <a:spcPct val="115000"/>
              </a:lnSpc>
              <a:spcBef>
                <a:spcPts val="0"/>
              </a:spcBef>
              <a:spcAft>
                <a:spcPts val="0"/>
              </a:spcAft>
              <a:buClr>
                <a:schemeClr val="dk1"/>
              </a:buClr>
              <a:buSzPts val="1700"/>
              <a:buChar char="●"/>
            </a:pPr>
            <a:r>
              <a:rPr b="1" lang="en" sz="1700"/>
              <a:t>Experiments:</a:t>
            </a:r>
            <a:r>
              <a:rPr lang="en" sz="1700">
                <a:solidFill>
                  <a:schemeClr val="lt2"/>
                </a:solidFill>
              </a:rPr>
              <a:t> Setup and Results Achieved</a:t>
            </a:r>
            <a:endParaRPr sz="1700">
              <a:solidFill>
                <a:schemeClr val="lt2"/>
              </a:solidFill>
            </a:endParaRPr>
          </a:p>
          <a:p>
            <a:pPr indent="-336550" lvl="0" marL="457200" rtl="0" algn="l">
              <a:lnSpc>
                <a:spcPct val="115000"/>
              </a:lnSpc>
              <a:spcBef>
                <a:spcPts val="0"/>
              </a:spcBef>
              <a:spcAft>
                <a:spcPts val="0"/>
              </a:spcAft>
              <a:buClr>
                <a:schemeClr val="dk1"/>
              </a:buClr>
              <a:buSzPts val="1700"/>
              <a:buChar char="●"/>
            </a:pPr>
            <a:r>
              <a:rPr b="1" lang="en" sz="1700"/>
              <a:t>Conclusion</a:t>
            </a:r>
            <a:r>
              <a:rPr lang="en" sz="1700">
                <a:solidFill>
                  <a:schemeClr val="lt2"/>
                </a:solidFill>
              </a:rPr>
              <a:t>: Key Findings and Future Directions</a:t>
            </a:r>
            <a:endParaRPr sz="1700">
              <a:solidFill>
                <a:schemeClr val="lt2"/>
              </a:solidFill>
            </a:endParaRPr>
          </a:p>
          <a:p>
            <a:pPr indent="-336550" lvl="1" marL="914400" rtl="0" algn="l">
              <a:spcBef>
                <a:spcPts val="0"/>
              </a:spcBef>
              <a:spcAft>
                <a:spcPts val="0"/>
              </a:spcAft>
              <a:buSzPts val="1700"/>
              <a:buChar char="○"/>
            </a:pPr>
            <a:r>
              <a:t/>
            </a:r>
            <a:endParaRPr sz="1700"/>
          </a:p>
        </p:txBody>
      </p:sp>
      <p:sp>
        <p:nvSpPr>
          <p:cNvPr id="307" name="Google Shape;307;p32"/>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 </a:t>
            </a:r>
            <a:endParaRPr/>
          </a:p>
        </p:txBody>
      </p:sp>
      <p:sp>
        <p:nvSpPr>
          <p:cNvPr id="308" name="Google Shape;308;p32"/>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2"/>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32"/>
          <p:cNvGrpSpPr/>
          <p:nvPr/>
        </p:nvGrpSpPr>
        <p:grpSpPr>
          <a:xfrm>
            <a:off x="6619675" y="2257143"/>
            <a:ext cx="1885938" cy="2275613"/>
            <a:chOff x="818300" y="1811250"/>
            <a:chExt cx="1885938" cy="2275613"/>
          </a:xfrm>
        </p:grpSpPr>
        <p:grpSp>
          <p:nvGrpSpPr>
            <p:cNvPr id="315" name="Google Shape;315;p32"/>
            <p:cNvGrpSpPr/>
            <p:nvPr/>
          </p:nvGrpSpPr>
          <p:grpSpPr>
            <a:xfrm>
              <a:off x="818300" y="1811250"/>
              <a:ext cx="1616075" cy="2275613"/>
              <a:chOff x="818300" y="2144625"/>
              <a:chExt cx="1616075" cy="2275613"/>
            </a:xfrm>
          </p:grpSpPr>
          <p:grpSp>
            <p:nvGrpSpPr>
              <p:cNvPr id="316" name="Google Shape;316;p32"/>
              <p:cNvGrpSpPr/>
              <p:nvPr/>
            </p:nvGrpSpPr>
            <p:grpSpPr>
              <a:xfrm>
                <a:off x="818300" y="2470076"/>
                <a:ext cx="1616065" cy="1564413"/>
                <a:chOff x="867250" y="2531276"/>
                <a:chExt cx="1616065" cy="1564413"/>
              </a:xfrm>
            </p:grpSpPr>
            <p:sp>
              <p:nvSpPr>
                <p:cNvPr id="317" name="Google Shape;317;p32"/>
                <p:cNvSpPr/>
                <p:nvPr/>
              </p:nvSpPr>
              <p:spPr>
                <a:xfrm>
                  <a:off x="867250" y="3173775"/>
                  <a:ext cx="916982" cy="921914"/>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rot="-1490104">
                  <a:off x="1611679" y="2635340"/>
                  <a:ext cx="636418" cy="639841"/>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p:cNvSpPr/>
                <p:nvPr/>
              </p:nvSpPr>
              <p:spPr>
                <a:xfrm rot="-1490218">
                  <a:off x="1870916" y="3323079"/>
                  <a:ext cx="525709" cy="528536"/>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32"/>
              <p:cNvSpPr/>
              <p:nvPr/>
            </p:nvSpPr>
            <p:spPr>
              <a:xfrm>
                <a:off x="1075550" y="2784863"/>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972475" y="2603225"/>
                <a:ext cx="42300" cy="42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a:off x="2354275" y="4103438"/>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32"/>
            <p:cNvSpPr/>
            <p:nvPr/>
          </p:nvSpPr>
          <p:spPr>
            <a:xfrm flipH="1">
              <a:off x="2323238" y="2634250"/>
              <a:ext cx="381000" cy="495625"/>
            </a:xfrm>
            <a:custGeom>
              <a:rect b="b" l="l" r="r" t="t"/>
              <a:pathLst>
                <a:path extrusionOk="0" h="19825" w="1524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3"/>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Introduction</a:t>
            </a:r>
            <a:endParaRPr/>
          </a:p>
        </p:txBody>
      </p:sp>
      <p:sp>
        <p:nvSpPr>
          <p:cNvPr id="332" name="Google Shape;332;p33"/>
          <p:cNvSpPr txBox="1"/>
          <p:nvPr>
            <p:ph idx="1" type="subTitle"/>
          </p:nvPr>
        </p:nvSpPr>
        <p:spPr>
          <a:xfrm>
            <a:off x="714300" y="1259225"/>
            <a:ext cx="6426300" cy="2458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2"/>
              </a:buClr>
              <a:buSzPts val="1400"/>
              <a:buChar char="●"/>
            </a:pPr>
            <a:r>
              <a:rPr b="1" lang="en"/>
              <a:t>Sentiment Analysis in Digital Era</a:t>
            </a:r>
            <a:r>
              <a:rPr lang="en">
                <a:solidFill>
                  <a:schemeClr val="lt2"/>
                </a:solidFill>
              </a:rPr>
              <a:t>: Discussing the rising importance of sentiment analysis in understanding social media dynamics.</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b="1" lang="en"/>
              <a:t>Project Goals</a:t>
            </a:r>
            <a:r>
              <a:rPr lang="en">
                <a:solidFill>
                  <a:schemeClr val="lt2"/>
                </a:solidFill>
              </a:rPr>
              <a:t>: Aiming to enhance the precision and reliability of sentiment classification in Twitter data using machine learning models</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b="1" lang="en"/>
              <a:t>Challenges Addressed</a:t>
            </a:r>
            <a:r>
              <a:rPr lang="en">
                <a:solidFill>
                  <a:schemeClr val="lt2"/>
                </a:solidFill>
              </a:rPr>
              <a:t>: Overcoming linguistic complexity and nuances typical of Twitter's large-scale datasets.</a:t>
            </a:r>
            <a:endParaRPr>
              <a:solidFill>
                <a:schemeClr val="lt2"/>
              </a:solidFill>
            </a:endParaRPr>
          </a:p>
          <a:p>
            <a:pPr indent="0" lvl="0" marL="457200" rtl="0" algn="l">
              <a:spcBef>
                <a:spcPts val="0"/>
              </a:spcBef>
              <a:spcAft>
                <a:spcPts val="0"/>
              </a:spcAft>
              <a:buNone/>
            </a:pPr>
            <a:r>
              <a:t/>
            </a:r>
            <a:endParaRPr>
              <a:solidFill>
                <a:schemeClr val="lt2"/>
              </a:solidFill>
            </a:endParaRPr>
          </a:p>
        </p:txBody>
      </p:sp>
      <p:grpSp>
        <p:nvGrpSpPr>
          <p:cNvPr id="333" name="Google Shape;333;p33"/>
          <p:cNvGrpSpPr/>
          <p:nvPr/>
        </p:nvGrpSpPr>
        <p:grpSpPr>
          <a:xfrm rot="5400000">
            <a:off x="1071931" y="3617221"/>
            <a:ext cx="612965" cy="612965"/>
            <a:chOff x="5208200" y="980975"/>
            <a:chExt cx="440475" cy="440475"/>
          </a:xfrm>
        </p:grpSpPr>
        <p:sp>
          <p:nvSpPr>
            <p:cNvPr id="334" name="Google Shape;334;p33"/>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33"/>
          <p:cNvGrpSpPr/>
          <p:nvPr/>
        </p:nvGrpSpPr>
        <p:grpSpPr>
          <a:xfrm>
            <a:off x="6066397" y="3338339"/>
            <a:ext cx="695830" cy="243805"/>
            <a:chOff x="2271950" y="2722775"/>
            <a:chExt cx="575875" cy="201775"/>
          </a:xfrm>
        </p:grpSpPr>
        <p:sp>
          <p:nvSpPr>
            <p:cNvPr id="337" name="Google Shape;337;p3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33"/>
          <p:cNvSpPr/>
          <p:nvPr/>
        </p:nvSpPr>
        <p:spPr>
          <a:xfrm rot="7201932">
            <a:off x="7909637"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a:off x="7530851" y="38417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p:nvPr/>
        </p:nvSpPr>
        <p:spPr>
          <a:xfrm rot="7198898">
            <a:off x="7267137" y="1029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2635388" y="3617213"/>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4246262" y="353637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8013038" y="32883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p:nvPr/>
        </p:nvSpPr>
        <p:spPr>
          <a:xfrm>
            <a:off x="3848926" y="37449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a:off x="5887138" y="41159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p:nvPr/>
        </p:nvSpPr>
        <p:spPr>
          <a:xfrm rot="-1685758">
            <a:off x="5627203" y="39183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
          <p:cNvSpPr/>
          <p:nvPr/>
        </p:nvSpPr>
        <p:spPr>
          <a:xfrm>
            <a:off x="7140562" y="2828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4"/>
          <p:cNvSpPr txBox="1"/>
          <p:nvPr>
            <p:ph type="title"/>
          </p:nvPr>
        </p:nvSpPr>
        <p:spPr>
          <a:xfrm>
            <a:off x="3322050" y="956975"/>
            <a:ext cx="5107800" cy="7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361" name="Google Shape;361;p34"/>
          <p:cNvSpPr txBox="1"/>
          <p:nvPr>
            <p:ph idx="1" type="subTitle"/>
          </p:nvPr>
        </p:nvSpPr>
        <p:spPr>
          <a:xfrm>
            <a:off x="3208225" y="1933100"/>
            <a:ext cx="5221500" cy="14244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a:t>Foundation Studies</a:t>
            </a:r>
            <a:r>
              <a:rPr lang="en">
                <a:solidFill>
                  <a:schemeClr val="lt2"/>
                </a:solidFill>
              </a:rPr>
              <a:t>: Reviewed and built upon works by Pang &amp; Lee, Go et al., Agarwal et al.</a:t>
            </a:r>
            <a:endParaRPr>
              <a:solidFill>
                <a:schemeClr val="lt2"/>
              </a:solidFill>
            </a:endParaRPr>
          </a:p>
          <a:p>
            <a:pPr indent="0" lvl="0" marL="457200" rtl="0" algn="just">
              <a:lnSpc>
                <a:spcPct val="115000"/>
              </a:lnSpc>
              <a:spcBef>
                <a:spcPts val="0"/>
              </a:spcBef>
              <a:spcAft>
                <a:spcPts val="0"/>
              </a:spcAft>
              <a:buNone/>
            </a:pPr>
            <a:r>
              <a:t/>
            </a:r>
            <a:endParaRPr>
              <a:solidFill>
                <a:schemeClr val="lt2"/>
              </a:solidFill>
            </a:endParaRPr>
          </a:p>
          <a:p>
            <a:pPr indent="-317500" lvl="0" marL="457200" rtl="0" algn="just">
              <a:lnSpc>
                <a:spcPct val="115000"/>
              </a:lnSpc>
              <a:spcBef>
                <a:spcPts val="0"/>
              </a:spcBef>
              <a:spcAft>
                <a:spcPts val="0"/>
              </a:spcAft>
              <a:buSzPts val="1400"/>
              <a:buChar char="●"/>
            </a:pPr>
            <a:r>
              <a:rPr lang="en"/>
              <a:t>Comparative Analysis</a:t>
            </a:r>
            <a:r>
              <a:rPr lang="en">
                <a:solidFill>
                  <a:schemeClr val="lt2"/>
                </a:solidFill>
              </a:rPr>
              <a:t>: Identified similarities and differences from previous methodologies.</a:t>
            </a:r>
            <a:endParaRPr>
              <a:solidFill>
                <a:schemeClr val="lt2"/>
              </a:solidFill>
            </a:endParaRPr>
          </a:p>
          <a:p>
            <a:pPr indent="0" lvl="0" marL="457200" rtl="0" algn="just">
              <a:lnSpc>
                <a:spcPct val="115000"/>
              </a:lnSpc>
              <a:spcBef>
                <a:spcPts val="0"/>
              </a:spcBef>
              <a:spcAft>
                <a:spcPts val="0"/>
              </a:spcAft>
              <a:buNone/>
            </a:pPr>
            <a:r>
              <a:t/>
            </a:r>
            <a:endParaRPr>
              <a:solidFill>
                <a:schemeClr val="lt2"/>
              </a:solidFill>
            </a:endParaRPr>
          </a:p>
          <a:p>
            <a:pPr indent="-317500" lvl="0" marL="457200" rtl="0" algn="just">
              <a:lnSpc>
                <a:spcPct val="115000"/>
              </a:lnSpc>
              <a:spcBef>
                <a:spcPts val="0"/>
              </a:spcBef>
              <a:spcAft>
                <a:spcPts val="0"/>
              </a:spcAft>
              <a:buSzPts val="1400"/>
              <a:buChar char="●"/>
            </a:pPr>
            <a:r>
              <a:rPr lang="en"/>
              <a:t>Unique Contributions</a:t>
            </a:r>
            <a:r>
              <a:rPr lang="en">
                <a:solidFill>
                  <a:schemeClr val="lt2"/>
                </a:solidFill>
              </a:rPr>
              <a:t>: Handled large-scale datasets and developed practical applications.</a:t>
            </a:r>
            <a:endParaRPr>
              <a:solidFill>
                <a:schemeClr val="lt2"/>
              </a:solidFill>
            </a:endParaRPr>
          </a:p>
          <a:p>
            <a:pPr indent="0" lvl="0" marL="0" rtl="0" algn="just">
              <a:spcBef>
                <a:spcPts val="0"/>
              </a:spcBef>
              <a:spcAft>
                <a:spcPts val="0"/>
              </a:spcAft>
              <a:buNone/>
            </a:pPr>
            <a:r>
              <a:t/>
            </a:r>
            <a:endParaRPr>
              <a:solidFill>
                <a:schemeClr val="lt2"/>
              </a:solidFill>
            </a:endParaRPr>
          </a:p>
        </p:txBody>
      </p:sp>
      <p:sp>
        <p:nvSpPr>
          <p:cNvPr id="362" name="Google Shape;362;p34"/>
          <p:cNvSpPr/>
          <p:nvPr/>
        </p:nvSpPr>
        <p:spPr>
          <a:xfrm>
            <a:off x="7352638" y="11801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4"/>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34"/>
          <p:cNvGrpSpPr/>
          <p:nvPr/>
        </p:nvGrpSpPr>
        <p:grpSpPr>
          <a:xfrm>
            <a:off x="-121893" y="922163"/>
            <a:ext cx="3107245" cy="3299166"/>
            <a:chOff x="299357" y="956975"/>
            <a:chExt cx="3107245" cy="3299166"/>
          </a:xfrm>
        </p:grpSpPr>
        <p:grpSp>
          <p:nvGrpSpPr>
            <p:cNvPr id="365" name="Google Shape;365;p34"/>
            <p:cNvGrpSpPr/>
            <p:nvPr/>
          </p:nvGrpSpPr>
          <p:grpSpPr>
            <a:xfrm>
              <a:off x="2494950" y="1297100"/>
              <a:ext cx="65475" cy="397950"/>
              <a:chOff x="2551425" y="1409425"/>
              <a:chExt cx="65475" cy="397950"/>
            </a:xfrm>
          </p:grpSpPr>
          <p:sp>
            <p:nvSpPr>
              <p:cNvPr id="366" name="Google Shape;366;p34"/>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4"/>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4"/>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4"/>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4"/>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4"/>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4"/>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4"/>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4"/>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34"/>
            <p:cNvGrpSpPr/>
            <p:nvPr/>
          </p:nvGrpSpPr>
          <p:grpSpPr>
            <a:xfrm>
              <a:off x="901100" y="956975"/>
              <a:ext cx="472550" cy="202200"/>
              <a:chOff x="1441900" y="2926313"/>
              <a:chExt cx="472550" cy="202200"/>
            </a:xfrm>
          </p:grpSpPr>
          <p:sp>
            <p:nvSpPr>
              <p:cNvPr id="377" name="Google Shape;377;p34"/>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4"/>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34"/>
            <p:cNvGrpSpPr/>
            <p:nvPr/>
          </p:nvGrpSpPr>
          <p:grpSpPr>
            <a:xfrm>
              <a:off x="1280200" y="1078550"/>
              <a:ext cx="1043050" cy="1488400"/>
              <a:chOff x="910475" y="761863"/>
              <a:chExt cx="1043050" cy="1488400"/>
            </a:xfrm>
          </p:grpSpPr>
          <p:sp>
            <p:nvSpPr>
              <p:cNvPr id="383" name="Google Shape;383;p34"/>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4"/>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4"/>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4"/>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4"/>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4"/>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a:off x="1051650" y="1990163"/>
                <a:ext cx="393275" cy="0"/>
              </a:xfrm>
              <a:custGeom>
                <a:rect b="b" l="l" r="r" t="t"/>
                <a:pathLst>
                  <a:path extrusionOk="0" fill="none" h="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34"/>
            <p:cNvGrpSpPr/>
            <p:nvPr/>
          </p:nvGrpSpPr>
          <p:grpSpPr>
            <a:xfrm>
              <a:off x="1941575" y="2024713"/>
              <a:ext cx="875600" cy="1088925"/>
              <a:chOff x="5962175" y="478150"/>
              <a:chExt cx="875600" cy="1088925"/>
            </a:xfrm>
          </p:grpSpPr>
          <p:sp>
            <p:nvSpPr>
              <p:cNvPr id="395" name="Google Shape;395;p34"/>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4"/>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4"/>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4"/>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4"/>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34"/>
            <p:cNvGrpSpPr/>
            <p:nvPr/>
          </p:nvGrpSpPr>
          <p:grpSpPr>
            <a:xfrm>
              <a:off x="807106" y="1645871"/>
              <a:ext cx="612965" cy="612965"/>
              <a:chOff x="5208200" y="980975"/>
              <a:chExt cx="440475" cy="440475"/>
            </a:xfrm>
          </p:grpSpPr>
          <p:sp>
            <p:nvSpPr>
              <p:cNvPr id="401" name="Google Shape;401;p34"/>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4"/>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34"/>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4"/>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4"/>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4"/>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34"/>
            <p:cNvGrpSpPr/>
            <p:nvPr/>
          </p:nvGrpSpPr>
          <p:grpSpPr>
            <a:xfrm>
              <a:off x="299357" y="3264591"/>
              <a:ext cx="953591" cy="334099"/>
              <a:chOff x="2271950" y="2722775"/>
              <a:chExt cx="575875" cy="201775"/>
            </a:xfrm>
          </p:grpSpPr>
          <p:sp>
            <p:nvSpPr>
              <p:cNvPr id="408" name="Google Shape;408;p3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34"/>
            <p:cNvGrpSpPr/>
            <p:nvPr/>
          </p:nvGrpSpPr>
          <p:grpSpPr>
            <a:xfrm>
              <a:off x="2710772" y="1830439"/>
              <a:ext cx="695830" cy="243805"/>
              <a:chOff x="2271950" y="2722775"/>
              <a:chExt cx="575875" cy="201775"/>
            </a:xfrm>
          </p:grpSpPr>
          <p:sp>
            <p:nvSpPr>
              <p:cNvPr id="414" name="Google Shape;414;p3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34"/>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4"/>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4"/>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4"/>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4"/>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4"/>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25" name="Google Shape;425;p34"/>
          <p:cNvCxnSpPr/>
          <p:nvPr/>
        </p:nvCxnSpPr>
        <p:spPr>
          <a:xfrm flipH="1" rot="10800000">
            <a:off x="3487650" y="1828175"/>
            <a:ext cx="4942200" cy="45000"/>
          </a:xfrm>
          <a:prstGeom prst="straightConnector1">
            <a:avLst/>
          </a:prstGeom>
          <a:noFill/>
          <a:ln cap="flat" cmpd="sng" w="9525">
            <a:solidFill>
              <a:schemeClr val="dk1"/>
            </a:solidFill>
            <a:prstDash val="solid"/>
            <a:round/>
            <a:headEnd len="med" w="med" type="none"/>
            <a:tailEnd len="med" w="med" type="none"/>
          </a:ln>
        </p:spPr>
      </p:cxnSp>
      <p:sp>
        <p:nvSpPr>
          <p:cNvPr id="426" name="Google Shape;426;p3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5"/>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DATA</a:t>
            </a:r>
            <a:endParaRPr/>
          </a:p>
        </p:txBody>
      </p:sp>
      <p:sp>
        <p:nvSpPr>
          <p:cNvPr id="433" name="Google Shape;433;p35"/>
          <p:cNvSpPr/>
          <p:nvPr/>
        </p:nvSpPr>
        <p:spPr>
          <a:xfrm rot="7198710">
            <a:off x="7805611" y="1453101"/>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35"/>
          <p:cNvGrpSpPr/>
          <p:nvPr/>
        </p:nvGrpSpPr>
        <p:grpSpPr>
          <a:xfrm>
            <a:off x="101988" y="1263691"/>
            <a:ext cx="858975" cy="300968"/>
            <a:chOff x="2271950" y="2722775"/>
            <a:chExt cx="575875" cy="201775"/>
          </a:xfrm>
        </p:grpSpPr>
        <p:sp>
          <p:nvSpPr>
            <p:cNvPr id="435" name="Google Shape;435;p3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35"/>
          <p:cNvGrpSpPr/>
          <p:nvPr/>
        </p:nvGrpSpPr>
        <p:grpSpPr>
          <a:xfrm>
            <a:off x="7476119" y="4027241"/>
            <a:ext cx="953591" cy="334099"/>
            <a:chOff x="2271950" y="2722775"/>
            <a:chExt cx="575875" cy="201775"/>
          </a:xfrm>
        </p:grpSpPr>
        <p:sp>
          <p:nvSpPr>
            <p:cNvPr id="441" name="Google Shape;441;p3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 name="Google Shape;446;p35"/>
          <p:cNvSpPr/>
          <p:nvPr/>
        </p:nvSpPr>
        <p:spPr>
          <a:xfrm>
            <a:off x="7435413" y="12637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5"/>
          <p:cNvSpPr/>
          <p:nvPr/>
        </p:nvSpPr>
        <p:spPr>
          <a:xfrm>
            <a:off x="54075" y="213532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5"/>
          <p:cNvSpPr/>
          <p:nvPr/>
        </p:nvSpPr>
        <p:spPr>
          <a:xfrm>
            <a:off x="8124513" y="259905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5"/>
          <p:cNvSpPr/>
          <p:nvPr/>
        </p:nvSpPr>
        <p:spPr>
          <a:xfrm>
            <a:off x="7899000" y="30582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5"/>
          <p:cNvSpPr/>
          <p:nvPr/>
        </p:nvSpPr>
        <p:spPr>
          <a:xfrm>
            <a:off x="8264738" y="375276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5"/>
          <p:cNvSpPr/>
          <p:nvPr/>
        </p:nvSpPr>
        <p:spPr>
          <a:xfrm>
            <a:off x="63547" y="286084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5"/>
          <p:cNvSpPr/>
          <p:nvPr/>
        </p:nvSpPr>
        <p:spPr>
          <a:xfrm>
            <a:off x="7855677" y="76303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5"/>
          <p:cNvSpPr/>
          <p:nvPr/>
        </p:nvSpPr>
        <p:spPr>
          <a:xfrm>
            <a:off x="684639" y="3834874"/>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5"/>
          <p:cNvSpPr/>
          <p:nvPr/>
        </p:nvSpPr>
        <p:spPr>
          <a:xfrm rot="-1685758">
            <a:off x="803553" y="19848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5"/>
          <p:cNvSpPr/>
          <p:nvPr/>
        </p:nvSpPr>
        <p:spPr>
          <a:xfrm>
            <a:off x="6994438" y="7489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5"/>
          <p:cNvSpPr/>
          <p:nvPr/>
        </p:nvSpPr>
        <p:spPr>
          <a:xfrm>
            <a:off x="4675312" y="81587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5">
            <a:hlinkClick action="ppaction://hlinkshowjump?jump=previousslide"/>
          </p:cNvPr>
          <p:cNvSpPr/>
          <p:nvPr/>
        </p:nvSpPr>
        <p:spPr>
          <a:xfrm flipH="1" rot="-5400000">
            <a:off x="79997" y="44541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5"/>
          <p:cNvSpPr txBox="1"/>
          <p:nvPr/>
        </p:nvSpPr>
        <p:spPr>
          <a:xfrm>
            <a:off x="1027150" y="1352638"/>
            <a:ext cx="5441100" cy="270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600">
                <a:solidFill>
                  <a:schemeClr val="dk1"/>
                </a:solidFill>
                <a:latin typeface="Roboto"/>
                <a:ea typeface="Roboto"/>
                <a:cs typeface="Roboto"/>
                <a:sym typeface="Roboto"/>
              </a:rPr>
              <a:t>Dataset Description</a:t>
            </a:r>
            <a:r>
              <a:rPr b="1" lang="en" sz="1600">
                <a:solidFill>
                  <a:schemeClr val="lt2"/>
                </a:solidFill>
                <a:latin typeface="Roboto"/>
                <a:ea typeface="Roboto"/>
                <a:cs typeface="Roboto"/>
                <a:sym typeface="Roboto"/>
              </a:rPr>
              <a:t>:</a:t>
            </a:r>
            <a:r>
              <a:rPr lang="en" sz="1600">
                <a:solidFill>
                  <a:schemeClr val="lt2"/>
                </a:solidFill>
                <a:latin typeface="Roboto"/>
                <a:ea typeface="Roboto"/>
                <a:cs typeface="Roboto"/>
                <a:sym typeface="Roboto"/>
              </a:rPr>
              <a:t> Sourced and analyzed 1.6 million tweets.</a:t>
            </a:r>
            <a:endParaRPr sz="1600">
              <a:solidFill>
                <a:schemeClr val="lt2"/>
              </a:solidFill>
              <a:latin typeface="Roboto"/>
              <a:ea typeface="Roboto"/>
              <a:cs typeface="Roboto"/>
              <a:sym typeface="Roboto"/>
            </a:endParaRPr>
          </a:p>
          <a:p>
            <a:pPr indent="0" lvl="0" marL="0" rtl="0" algn="just">
              <a:lnSpc>
                <a:spcPct val="115000"/>
              </a:lnSpc>
              <a:spcBef>
                <a:spcPts val="1500"/>
              </a:spcBef>
              <a:spcAft>
                <a:spcPts val="0"/>
              </a:spcAft>
              <a:buNone/>
            </a:pPr>
            <a:r>
              <a:rPr b="1" lang="en" sz="1600">
                <a:solidFill>
                  <a:schemeClr val="dk1"/>
                </a:solidFill>
                <a:latin typeface="Roboto"/>
                <a:ea typeface="Roboto"/>
                <a:cs typeface="Roboto"/>
                <a:sym typeface="Roboto"/>
              </a:rPr>
              <a:t>Balanced Sentiment Analysis</a:t>
            </a:r>
            <a:r>
              <a:rPr b="1" lang="en" sz="1600">
                <a:solidFill>
                  <a:schemeClr val="lt2"/>
                </a:solidFill>
                <a:latin typeface="Roboto"/>
                <a:ea typeface="Roboto"/>
                <a:cs typeface="Roboto"/>
                <a:sym typeface="Roboto"/>
              </a:rPr>
              <a:t>:</a:t>
            </a:r>
            <a:r>
              <a:rPr lang="en" sz="1600">
                <a:solidFill>
                  <a:schemeClr val="lt2"/>
                </a:solidFill>
                <a:latin typeface="Roboto"/>
                <a:ea typeface="Roboto"/>
                <a:cs typeface="Roboto"/>
                <a:sym typeface="Roboto"/>
              </a:rPr>
              <a:t> Ensured even distribution of sentiments.</a:t>
            </a:r>
            <a:endParaRPr sz="1600">
              <a:solidFill>
                <a:schemeClr val="lt2"/>
              </a:solidFill>
              <a:latin typeface="Roboto"/>
              <a:ea typeface="Roboto"/>
              <a:cs typeface="Roboto"/>
              <a:sym typeface="Roboto"/>
            </a:endParaRPr>
          </a:p>
          <a:p>
            <a:pPr indent="0" lvl="0" marL="0" rtl="0" algn="just">
              <a:lnSpc>
                <a:spcPct val="115000"/>
              </a:lnSpc>
              <a:spcBef>
                <a:spcPts val="1500"/>
              </a:spcBef>
              <a:spcAft>
                <a:spcPts val="0"/>
              </a:spcAft>
              <a:buNone/>
            </a:pPr>
            <a:r>
              <a:rPr b="1" lang="en" sz="1600">
                <a:solidFill>
                  <a:schemeClr val="dk1"/>
                </a:solidFill>
                <a:latin typeface="Roboto"/>
                <a:ea typeface="Roboto"/>
                <a:cs typeface="Roboto"/>
                <a:sym typeface="Roboto"/>
              </a:rPr>
              <a:t>Initial Insights Gained</a:t>
            </a:r>
            <a:r>
              <a:rPr b="1" lang="en" sz="1600">
                <a:solidFill>
                  <a:schemeClr val="lt2"/>
                </a:solidFill>
                <a:latin typeface="Roboto"/>
                <a:ea typeface="Roboto"/>
                <a:cs typeface="Roboto"/>
                <a:sym typeface="Roboto"/>
              </a:rPr>
              <a:t>:</a:t>
            </a:r>
            <a:r>
              <a:rPr lang="en" sz="1600">
                <a:solidFill>
                  <a:schemeClr val="lt2"/>
                </a:solidFill>
                <a:latin typeface="Roboto"/>
                <a:ea typeface="Roboto"/>
                <a:cs typeface="Roboto"/>
                <a:sym typeface="Roboto"/>
              </a:rPr>
              <a:t> Identified sentiment trends, word usage patterns, and tweet lengths.</a:t>
            </a:r>
            <a:endParaRPr b="1" sz="1600">
              <a:solidFill>
                <a:schemeClr val="dk1"/>
              </a:solidFill>
              <a:latin typeface="Roboto"/>
              <a:ea typeface="Roboto"/>
              <a:cs typeface="Roboto"/>
              <a:sym typeface="Roboto"/>
            </a:endParaRPr>
          </a:p>
          <a:p>
            <a:pPr indent="0" lvl="0" marL="0" rtl="0" algn="just">
              <a:lnSpc>
                <a:spcPct val="115000"/>
              </a:lnSpc>
              <a:spcBef>
                <a:spcPts val="1500"/>
              </a:spcBef>
              <a:spcAft>
                <a:spcPts val="1500"/>
              </a:spcAft>
              <a:buNone/>
            </a:pPr>
            <a:r>
              <a:t/>
            </a:r>
            <a:endParaRPr b="1" sz="1600">
              <a:solidFill>
                <a:schemeClr val="lt2"/>
              </a:solidFill>
              <a:latin typeface="Roboto"/>
              <a:ea typeface="Roboto"/>
              <a:cs typeface="Roboto"/>
              <a:sym typeface="Roboto"/>
            </a:endParaRPr>
          </a:p>
        </p:txBody>
      </p:sp>
      <p:grpSp>
        <p:nvGrpSpPr>
          <p:cNvPr id="460" name="Google Shape;460;p35"/>
          <p:cNvGrpSpPr/>
          <p:nvPr/>
        </p:nvGrpSpPr>
        <p:grpSpPr>
          <a:xfrm>
            <a:off x="6377795" y="2860843"/>
            <a:ext cx="1853228" cy="1679089"/>
            <a:chOff x="2962600" y="1787438"/>
            <a:chExt cx="2059600" cy="2523048"/>
          </a:xfrm>
        </p:grpSpPr>
        <p:sp>
          <p:nvSpPr>
            <p:cNvPr id="461" name="Google Shape;461;p35"/>
            <p:cNvSpPr/>
            <p:nvPr/>
          </p:nvSpPr>
          <p:spPr>
            <a:xfrm>
              <a:off x="3488800" y="2222313"/>
              <a:ext cx="1161675" cy="555400"/>
            </a:xfrm>
            <a:custGeom>
              <a:rect b="b" l="l" r="r" t="t"/>
              <a:pathLst>
                <a:path extrusionOk="0" h="22216" w="46467">
                  <a:moveTo>
                    <a:pt x="24418" y="0"/>
                  </a:moveTo>
                  <a:cubicBezTo>
                    <a:pt x="17713" y="33"/>
                    <a:pt x="12042" y="5004"/>
                    <a:pt x="11175" y="11675"/>
                  </a:cubicBezTo>
                  <a:cubicBezTo>
                    <a:pt x="10975" y="11675"/>
                    <a:pt x="10808" y="11642"/>
                    <a:pt x="10608" y="11642"/>
                  </a:cubicBezTo>
                  <a:cubicBezTo>
                    <a:pt x="4737" y="11642"/>
                    <a:pt x="0" y="16378"/>
                    <a:pt x="0" y="22216"/>
                  </a:cubicBezTo>
                  <a:lnTo>
                    <a:pt x="46233" y="22216"/>
                  </a:lnTo>
                  <a:cubicBezTo>
                    <a:pt x="46367" y="21582"/>
                    <a:pt x="46467" y="20915"/>
                    <a:pt x="46467" y="20248"/>
                  </a:cubicBezTo>
                  <a:cubicBezTo>
                    <a:pt x="46467" y="15511"/>
                    <a:pt x="42598" y="11642"/>
                    <a:pt x="37827" y="11642"/>
                  </a:cubicBezTo>
                  <a:lnTo>
                    <a:pt x="37694" y="11642"/>
                  </a:lnTo>
                  <a:cubicBezTo>
                    <a:pt x="36827" y="4970"/>
                    <a:pt x="31156" y="0"/>
                    <a:pt x="2441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5"/>
            <p:cNvSpPr/>
            <p:nvPr/>
          </p:nvSpPr>
          <p:spPr>
            <a:xfrm>
              <a:off x="4188475" y="2631763"/>
              <a:ext cx="74225" cy="467850"/>
            </a:xfrm>
            <a:custGeom>
              <a:rect b="b" l="l" r="r" t="t"/>
              <a:pathLst>
                <a:path extrusionOk="0" h="18714" w="2969">
                  <a:moveTo>
                    <a:pt x="0" y="0"/>
                  </a:moveTo>
                  <a:lnTo>
                    <a:pt x="0" y="15245"/>
                  </a:lnTo>
                  <a:lnTo>
                    <a:pt x="1468" y="18714"/>
                  </a:lnTo>
                  <a:lnTo>
                    <a:pt x="2969" y="15245"/>
                  </a:lnTo>
                  <a:lnTo>
                    <a:pt x="2969" y="0"/>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p:nvPr/>
          </p:nvSpPr>
          <p:spPr>
            <a:xfrm>
              <a:off x="3904100" y="2545038"/>
              <a:ext cx="75075" cy="467850"/>
            </a:xfrm>
            <a:custGeom>
              <a:rect b="b" l="l" r="r" t="t"/>
              <a:pathLst>
                <a:path extrusionOk="0" h="18714" w="3003">
                  <a:moveTo>
                    <a:pt x="1501" y="0"/>
                  </a:moveTo>
                  <a:lnTo>
                    <a:pt x="0" y="3469"/>
                  </a:lnTo>
                  <a:lnTo>
                    <a:pt x="0" y="18714"/>
                  </a:lnTo>
                  <a:lnTo>
                    <a:pt x="3002" y="18714"/>
                  </a:lnTo>
                  <a:lnTo>
                    <a:pt x="3002" y="3469"/>
                  </a:lnTo>
                  <a:lnTo>
                    <a:pt x="1501"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p:nvPr/>
          </p:nvSpPr>
          <p:spPr>
            <a:xfrm>
              <a:off x="2962600" y="2574213"/>
              <a:ext cx="1161675" cy="555425"/>
            </a:xfrm>
            <a:custGeom>
              <a:rect b="b" l="l" r="r" t="t"/>
              <a:pathLst>
                <a:path extrusionOk="0" h="22217" w="46467">
                  <a:moveTo>
                    <a:pt x="24417" y="1"/>
                  </a:moveTo>
                  <a:cubicBezTo>
                    <a:pt x="17713" y="1"/>
                    <a:pt x="12042" y="4971"/>
                    <a:pt x="11175" y="11609"/>
                  </a:cubicBezTo>
                  <a:lnTo>
                    <a:pt x="10574" y="11609"/>
                  </a:lnTo>
                  <a:cubicBezTo>
                    <a:pt x="4737" y="11609"/>
                    <a:pt x="0" y="16346"/>
                    <a:pt x="0" y="22217"/>
                  </a:cubicBezTo>
                  <a:lnTo>
                    <a:pt x="46233" y="22217"/>
                  </a:lnTo>
                  <a:cubicBezTo>
                    <a:pt x="46366" y="21583"/>
                    <a:pt x="46433" y="20916"/>
                    <a:pt x="46467" y="20249"/>
                  </a:cubicBezTo>
                  <a:cubicBezTo>
                    <a:pt x="46467" y="15479"/>
                    <a:pt x="42597" y="11609"/>
                    <a:pt x="37827" y="11609"/>
                  </a:cubicBezTo>
                  <a:lnTo>
                    <a:pt x="37694" y="11609"/>
                  </a:lnTo>
                  <a:cubicBezTo>
                    <a:pt x="36826" y="4971"/>
                    <a:pt x="31156" y="1"/>
                    <a:pt x="24417"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5"/>
            <p:cNvSpPr/>
            <p:nvPr/>
          </p:nvSpPr>
          <p:spPr>
            <a:xfrm>
              <a:off x="3491300" y="2730163"/>
              <a:ext cx="194325" cy="158475"/>
            </a:xfrm>
            <a:custGeom>
              <a:rect b="b" l="l" r="r" t="t"/>
              <a:pathLst>
                <a:path extrusionOk="0" fill="none" h="6339" w="7773">
                  <a:moveTo>
                    <a:pt x="0" y="2302"/>
                  </a:moveTo>
                  <a:cubicBezTo>
                    <a:pt x="3269" y="1"/>
                    <a:pt x="7773" y="2302"/>
                    <a:pt x="7773" y="6339"/>
                  </a:cubicBezTo>
                </a:path>
              </a:pathLst>
            </a:custGeom>
            <a:solidFill>
              <a:schemeClr val="lt1"/>
            </a:solidFill>
            <a:ln cap="flat" cmpd="sng" w="317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5"/>
            <p:cNvSpPr/>
            <p:nvPr/>
          </p:nvSpPr>
          <p:spPr>
            <a:xfrm>
              <a:off x="3452100" y="2751838"/>
              <a:ext cx="80075" cy="82600"/>
            </a:xfrm>
            <a:custGeom>
              <a:rect b="b" l="l" r="r" t="t"/>
              <a:pathLst>
                <a:path extrusionOk="0" h="3304" w="3203">
                  <a:moveTo>
                    <a:pt x="735" y="1"/>
                  </a:moveTo>
                  <a:lnTo>
                    <a:pt x="1" y="3303"/>
                  </a:lnTo>
                  <a:lnTo>
                    <a:pt x="3203" y="2303"/>
                  </a:lnTo>
                  <a:lnTo>
                    <a:pt x="7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5"/>
            <p:cNvSpPr/>
            <p:nvPr/>
          </p:nvSpPr>
          <p:spPr>
            <a:xfrm>
              <a:off x="3452100" y="2875263"/>
              <a:ext cx="194325" cy="158475"/>
            </a:xfrm>
            <a:custGeom>
              <a:rect b="b" l="l" r="r" t="t"/>
              <a:pathLst>
                <a:path extrusionOk="0" fill="none" h="6339" w="7773">
                  <a:moveTo>
                    <a:pt x="7773" y="4037"/>
                  </a:moveTo>
                  <a:cubicBezTo>
                    <a:pt x="4504" y="6339"/>
                    <a:pt x="1" y="4037"/>
                    <a:pt x="1" y="1"/>
                  </a:cubicBezTo>
                </a:path>
              </a:pathLst>
            </a:custGeom>
            <a:solidFill>
              <a:schemeClr val="lt1"/>
            </a:solidFill>
            <a:ln cap="flat" cmpd="sng" w="317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5"/>
            <p:cNvSpPr/>
            <p:nvPr/>
          </p:nvSpPr>
          <p:spPr>
            <a:xfrm>
              <a:off x="3605550" y="2929488"/>
              <a:ext cx="80075" cy="82575"/>
            </a:xfrm>
            <a:custGeom>
              <a:rect b="b" l="l" r="r" t="t"/>
              <a:pathLst>
                <a:path extrusionOk="0" h="3303" w="3203">
                  <a:moveTo>
                    <a:pt x="3203" y="0"/>
                  </a:moveTo>
                  <a:lnTo>
                    <a:pt x="0" y="1001"/>
                  </a:lnTo>
                  <a:lnTo>
                    <a:pt x="2469" y="3302"/>
                  </a:lnTo>
                  <a:lnTo>
                    <a:pt x="3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5"/>
            <p:cNvSpPr/>
            <p:nvPr/>
          </p:nvSpPr>
          <p:spPr>
            <a:xfrm>
              <a:off x="3481113" y="3343700"/>
              <a:ext cx="381000" cy="495625"/>
            </a:xfrm>
            <a:custGeom>
              <a:rect b="b" l="l" r="r" t="t"/>
              <a:pathLst>
                <a:path extrusionOk="0" h="19825" w="1524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 name="Google Shape;470;p35"/>
            <p:cNvGrpSpPr/>
            <p:nvPr/>
          </p:nvGrpSpPr>
          <p:grpSpPr>
            <a:xfrm>
              <a:off x="4068550" y="3518650"/>
              <a:ext cx="503452" cy="791836"/>
              <a:chOff x="6398413" y="1345150"/>
              <a:chExt cx="503452" cy="791836"/>
            </a:xfrm>
          </p:grpSpPr>
          <p:sp>
            <p:nvSpPr>
              <p:cNvPr id="471" name="Google Shape;471;p35"/>
              <p:cNvSpPr/>
              <p:nvPr/>
            </p:nvSpPr>
            <p:spPr>
              <a:xfrm>
                <a:off x="6450067" y="1345150"/>
                <a:ext cx="402560" cy="348494"/>
              </a:xfrm>
              <a:custGeom>
                <a:rect b="b" l="l" r="r" t="t"/>
                <a:pathLst>
                  <a:path extrusionOk="0" h="9675" w="11176">
                    <a:moveTo>
                      <a:pt x="5571" y="0"/>
                    </a:moveTo>
                    <a:cubicBezTo>
                      <a:pt x="2569" y="0"/>
                      <a:pt x="67" y="2402"/>
                      <a:pt x="1" y="5438"/>
                    </a:cubicBezTo>
                    <a:lnTo>
                      <a:pt x="1" y="9674"/>
                    </a:lnTo>
                    <a:lnTo>
                      <a:pt x="1969" y="9674"/>
                    </a:lnTo>
                    <a:lnTo>
                      <a:pt x="1969" y="5438"/>
                    </a:lnTo>
                    <a:cubicBezTo>
                      <a:pt x="1969" y="3436"/>
                      <a:pt x="3603" y="1835"/>
                      <a:pt x="5571" y="1835"/>
                    </a:cubicBezTo>
                    <a:cubicBezTo>
                      <a:pt x="7573" y="1835"/>
                      <a:pt x="9174" y="3436"/>
                      <a:pt x="9207" y="5438"/>
                    </a:cubicBezTo>
                    <a:lnTo>
                      <a:pt x="9207" y="9674"/>
                    </a:lnTo>
                    <a:lnTo>
                      <a:pt x="11175" y="9674"/>
                    </a:lnTo>
                    <a:lnTo>
                      <a:pt x="11175" y="5438"/>
                    </a:lnTo>
                    <a:cubicBezTo>
                      <a:pt x="11075" y="2402"/>
                      <a:pt x="8607" y="0"/>
                      <a:pt x="5571" y="0"/>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5"/>
              <p:cNvSpPr/>
              <p:nvPr/>
            </p:nvSpPr>
            <p:spPr>
              <a:xfrm>
                <a:off x="6398413" y="1633534"/>
                <a:ext cx="503452" cy="503452"/>
              </a:xfrm>
              <a:custGeom>
                <a:rect b="b" l="l" r="r" t="t"/>
                <a:pathLst>
                  <a:path extrusionOk="0" h="13977" w="13977">
                    <a:moveTo>
                      <a:pt x="0" y="0"/>
                    </a:moveTo>
                    <a:lnTo>
                      <a:pt x="0" y="13977"/>
                    </a:lnTo>
                    <a:lnTo>
                      <a:pt x="13977" y="13977"/>
                    </a:lnTo>
                    <a:lnTo>
                      <a:pt x="13977"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5"/>
              <p:cNvSpPr/>
              <p:nvPr/>
            </p:nvSpPr>
            <p:spPr>
              <a:xfrm>
                <a:off x="6559426" y="1757302"/>
                <a:ext cx="159821" cy="136696"/>
              </a:xfrm>
              <a:custGeom>
                <a:rect b="b" l="l" r="r" t="t"/>
                <a:pathLst>
                  <a:path extrusionOk="0" h="3795" w="4437">
                    <a:moveTo>
                      <a:pt x="2535" y="0"/>
                    </a:moveTo>
                    <a:cubicBezTo>
                      <a:pt x="834" y="0"/>
                      <a:pt x="0" y="2035"/>
                      <a:pt x="1168" y="3236"/>
                    </a:cubicBezTo>
                    <a:cubicBezTo>
                      <a:pt x="1554" y="3622"/>
                      <a:pt x="2031" y="3795"/>
                      <a:pt x="2500" y="3795"/>
                    </a:cubicBezTo>
                    <a:cubicBezTo>
                      <a:pt x="3486" y="3795"/>
                      <a:pt x="4437" y="3032"/>
                      <a:pt x="4437" y="1901"/>
                    </a:cubicBezTo>
                    <a:cubicBezTo>
                      <a:pt x="4437" y="834"/>
                      <a:pt x="3569" y="0"/>
                      <a:pt x="2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5"/>
              <p:cNvSpPr/>
              <p:nvPr/>
            </p:nvSpPr>
            <p:spPr>
              <a:xfrm>
                <a:off x="6625489" y="1836585"/>
                <a:ext cx="50500" cy="159857"/>
              </a:xfrm>
              <a:custGeom>
                <a:rect b="b" l="l" r="r" t="t"/>
                <a:pathLst>
                  <a:path extrusionOk="0" h="4438" w="1402">
                    <a:moveTo>
                      <a:pt x="1" y="1"/>
                    </a:moveTo>
                    <a:lnTo>
                      <a:pt x="1" y="3837"/>
                    </a:lnTo>
                    <a:cubicBezTo>
                      <a:pt x="1" y="4170"/>
                      <a:pt x="268" y="4437"/>
                      <a:pt x="568" y="4437"/>
                    </a:cubicBezTo>
                    <a:lnTo>
                      <a:pt x="801" y="4437"/>
                    </a:lnTo>
                    <a:cubicBezTo>
                      <a:pt x="1135" y="4437"/>
                      <a:pt x="1402" y="4170"/>
                      <a:pt x="1402" y="3837"/>
                    </a:cubicBezTo>
                    <a:lnTo>
                      <a:pt x="1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35"/>
            <p:cNvSpPr/>
            <p:nvPr/>
          </p:nvSpPr>
          <p:spPr>
            <a:xfrm>
              <a:off x="3257525" y="3245904"/>
              <a:ext cx="97800" cy="9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5"/>
            <p:cNvSpPr/>
            <p:nvPr/>
          </p:nvSpPr>
          <p:spPr>
            <a:xfrm>
              <a:off x="4650475" y="2222325"/>
              <a:ext cx="194400" cy="1944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5"/>
            <p:cNvSpPr/>
            <p:nvPr/>
          </p:nvSpPr>
          <p:spPr>
            <a:xfrm>
              <a:off x="3063125" y="2222313"/>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5"/>
            <p:cNvSpPr/>
            <p:nvPr/>
          </p:nvSpPr>
          <p:spPr>
            <a:xfrm>
              <a:off x="3979175" y="3518650"/>
              <a:ext cx="42300" cy="42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5"/>
            <p:cNvSpPr/>
            <p:nvPr/>
          </p:nvSpPr>
          <p:spPr>
            <a:xfrm>
              <a:off x="4924400" y="4183554"/>
              <a:ext cx="97800" cy="978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
            <p:cNvSpPr/>
            <p:nvPr/>
          </p:nvSpPr>
          <p:spPr>
            <a:xfrm>
              <a:off x="3740425" y="1787438"/>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5"/>
            <p:cNvSpPr/>
            <p:nvPr/>
          </p:nvSpPr>
          <p:spPr>
            <a:xfrm>
              <a:off x="3276975" y="4043338"/>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6"/>
          <p:cNvSpPr/>
          <p:nvPr/>
        </p:nvSpPr>
        <p:spPr>
          <a:xfrm rot="7202286">
            <a:off x="3663080" y="3195443"/>
            <a:ext cx="666037" cy="662639"/>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grpSp>
        <p:nvGrpSpPr>
          <p:cNvPr id="488" name="Google Shape;488;p36"/>
          <p:cNvGrpSpPr/>
          <p:nvPr/>
        </p:nvGrpSpPr>
        <p:grpSpPr>
          <a:xfrm>
            <a:off x="3118421" y="1429171"/>
            <a:ext cx="3478666" cy="2560710"/>
            <a:chOff x="3118421" y="1429171"/>
            <a:chExt cx="3478666" cy="2560710"/>
          </a:xfrm>
        </p:grpSpPr>
        <p:grpSp>
          <p:nvGrpSpPr>
            <p:cNvPr id="489" name="Google Shape;489;p36"/>
            <p:cNvGrpSpPr/>
            <p:nvPr/>
          </p:nvGrpSpPr>
          <p:grpSpPr>
            <a:xfrm rot="659716">
              <a:off x="3260461" y="1978737"/>
              <a:ext cx="2293211" cy="1710173"/>
              <a:chOff x="1062800" y="1986296"/>
              <a:chExt cx="2169540" cy="1617945"/>
            </a:xfrm>
          </p:grpSpPr>
          <p:sp>
            <p:nvSpPr>
              <p:cNvPr id="490" name="Google Shape;490;p36"/>
              <p:cNvSpPr/>
              <p:nvPr/>
            </p:nvSpPr>
            <p:spPr>
              <a:xfrm>
                <a:off x="1062800" y="1986296"/>
                <a:ext cx="2169540" cy="1617945"/>
              </a:xfrm>
              <a:custGeom>
                <a:rect b="b" l="l" r="r" t="t"/>
                <a:pathLst>
                  <a:path extrusionOk="0" h="49275" w="66074">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p:nvPr/>
            </p:nvSpPr>
            <p:spPr>
              <a:xfrm>
                <a:off x="1062800" y="1986854"/>
                <a:ext cx="1993479" cy="1436072"/>
              </a:xfrm>
              <a:custGeom>
                <a:rect b="b" l="l" r="r" t="t"/>
                <a:pathLst>
                  <a:path extrusionOk="0" fill="none" h="43736" w="60712">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6"/>
              <p:cNvSpPr/>
              <p:nvPr/>
            </p:nvSpPr>
            <p:spPr>
              <a:xfrm>
                <a:off x="1163997" y="2090415"/>
                <a:ext cx="1791675" cy="1259977"/>
              </a:xfrm>
              <a:custGeom>
                <a:rect b="b" l="l" r="r" t="t"/>
                <a:pathLst>
                  <a:path extrusionOk="0" fill="none" h="38373" w="54566">
                    <a:moveTo>
                      <a:pt x="0" y="9495"/>
                    </a:moveTo>
                    <a:lnTo>
                      <a:pt x="48972" y="0"/>
                    </a:lnTo>
                    <a:lnTo>
                      <a:pt x="54565" y="28895"/>
                    </a:lnTo>
                    <a:lnTo>
                      <a:pt x="5612" y="3837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6"/>
              <p:cNvSpPr/>
              <p:nvPr/>
            </p:nvSpPr>
            <p:spPr>
              <a:xfrm>
                <a:off x="1118356" y="3046759"/>
                <a:ext cx="2113983" cy="557473"/>
              </a:xfrm>
              <a:custGeom>
                <a:rect b="b" l="l" r="r" t="t"/>
                <a:pathLst>
                  <a:path extrusionOk="0" fill="none" h="16978" w="64382">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6"/>
              <p:cNvSpPr/>
              <p:nvPr/>
            </p:nvSpPr>
            <p:spPr>
              <a:xfrm>
                <a:off x="1884028" y="3195336"/>
                <a:ext cx="567422" cy="149760"/>
              </a:xfrm>
              <a:custGeom>
                <a:rect b="b" l="l" r="r" t="t"/>
                <a:pathLst>
                  <a:path extrusionOk="0" fill="none" h="4561" w="17281">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6"/>
              <p:cNvSpPr/>
              <p:nvPr/>
            </p:nvSpPr>
            <p:spPr>
              <a:xfrm>
                <a:off x="1365799" y="2636719"/>
                <a:ext cx="115842" cy="432897"/>
              </a:xfrm>
              <a:custGeom>
                <a:rect b="b" l="l" r="r" t="t"/>
                <a:pathLst>
                  <a:path extrusionOk="0" fill="none" h="13184" w="3528">
                    <a:moveTo>
                      <a:pt x="2530" y="13183"/>
                    </a:moveTo>
                    <a:lnTo>
                      <a:pt x="0" y="197"/>
                    </a:lnTo>
                    <a:lnTo>
                      <a:pt x="998" y="1"/>
                    </a:lnTo>
                    <a:lnTo>
                      <a:pt x="3527" y="129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6"/>
              <p:cNvSpPr/>
              <p:nvPr/>
            </p:nvSpPr>
            <p:spPr>
              <a:xfrm>
                <a:off x="1549443" y="2765989"/>
                <a:ext cx="84846" cy="267934"/>
              </a:xfrm>
              <a:custGeom>
                <a:rect b="b" l="l" r="r" t="t"/>
                <a:pathLst>
                  <a:path extrusionOk="0" fill="none" h="8160" w="2584">
                    <a:moveTo>
                      <a:pt x="998" y="1"/>
                    </a:moveTo>
                    <a:lnTo>
                      <a:pt x="2584" y="7964"/>
                    </a:lnTo>
                    <a:lnTo>
                      <a:pt x="1586" y="8160"/>
                    </a:lnTo>
                    <a:lnTo>
                      <a:pt x="1" y="19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6"/>
              <p:cNvSpPr/>
              <p:nvPr/>
            </p:nvSpPr>
            <p:spPr>
              <a:xfrm>
                <a:off x="1641873" y="2453633"/>
                <a:ext cx="139844" cy="551037"/>
              </a:xfrm>
              <a:custGeom>
                <a:rect b="b" l="l" r="r" t="t"/>
                <a:pathLst>
                  <a:path extrusionOk="0" fill="none" h="16782" w="4259">
                    <a:moveTo>
                      <a:pt x="3261" y="16782"/>
                    </a:moveTo>
                    <a:lnTo>
                      <a:pt x="0" y="197"/>
                    </a:lnTo>
                    <a:lnTo>
                      <a:pt x="998" y="1"/>
                    </a:lnTo>
                    <a:lnTo>
                      <a:pt x="4258" y="16586"/>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1831985" y="2644337"/>
                <a:ext cx="97126" cy="331108"/>
              </a:xfrm>
              <a:custGeom>
                <a:rect b="b" l="l" r="r" t="t"/>
                <a:pathLst>
                  <a:path extrusionOk="0" fill="none" h="10084" w="2958">
                    <a:moveTo>
                      <a:pt x="1960" y="10083"/>
                    </a:moveTo>
                    <a:lnTo>
                      <a:pt x="0" y="196"/>
                    </a:lnTo>
                    <a:lnTo>
                      <a:pt x="998" y="0"/>
                    </a:lnTo>
                    <a:lnTo>
                      <a:pt x="2957" y="98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a:off x="1959483" y="2513293"/>
                <a:ext cx="117024" cy="433488"/>
              </a:xfrm>
              <a:custGeom>
                <a:rect b="b" l="l" r="r" t="t"/>
                <a:pathLst>
                  <a:path extrusionOk="0" fill="none" h="13202" w="3564">
                    <a:moveTo>
                      <a:pt x="2566" y="13201"/>
                    </a:moveTo>
                    <a:lnTo>
                      <a:pt x="1" y="197"/>
                    </a:lnTo>
                    <a:lnTo>
                      <a:pt x="998" y="1"/>
                    </a:lnTo>
                    <a:lnTo>
                      <a:pt x="3564"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a:off x="2106877" y="2484629"/>
                <a:ext cx="117024" cy="432897"/>
              </a:xfrm>
              <a:custGeom>
                <a:rect b="b" l="l" r="r" t="t"/>
                <a:pathLst>
                  <a:path extrusionOk="0" fill="none" h="13184" w="3564">
                    <a:moveTo>
                      <a:pt x="2566" y="13184"/>
                    </a:moveTo>
                    <a:lnTo>
                      <a:pt x="1" y="197"/>
                    </a:lnTo>
                    <a:lnTo>
                      <a:pt x="998" y="1"/>
                    </a:lnTo>
                    <a:lnTo>
                      <a:pt x="3564" y="12988"/>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
              <p:cNvSpPr/>
              <p:nvPr/>
            </p:nvSpPr>
            <p:spPr>
              <a:xfrm>
                <a:off x="2254305" y="2455406"/>
                <a:ext cx="116991" cy="433455"/>
              </a:xfrm>
              <a:custGeom>
                <a:rect b="b" l="l" r="r" t="t"/>
                <a:pathLst>
                  <a:path extrusionOk="0" fill="none" h="13201" w="3563">
                    <a:moveTo>
                      <a:pt x="2565" y="13201"/>
                    </a:moveTo>
                    <a:lnTo>
                      <a:pt x="0" y="196"/>
                    </a:lnTo>
                    <a:lnTo>
                      <a:pt x="998" y="0"/>
                    </a:lnTo>
                    <a:lnTo>
                      <a:pt x="3563"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
              <p:cNvSpPr/>
              <p:nvPr/>
            </p:nvSpPr>
            <p:spPr>
              <a:xfrm>
                <a:off x="2478303" y="2670637"/>
                <a:ext cx="67903" cy="183712"/>
              </a:xfrm>
              <a:custGeom>
                <a:rect b="b" l="l" r="r" t="t"/>
                <a:pathLst>
                  <a:path extrusionOk="0" fill="none" h="5595" w="2068">
                    <a:moveTo>
                      <a:pt x="1070" y="5595"/>
                    </a:moveTo>
                    <a:lnTo>
                      <a:pt x="1" y="197"/>
                    </a:lnTo>
                    <a:lnTo>
                      <a:pt x="999" y="1"/>
                    </a:lnTo>
                    <a:lnTo>
                      <a:pt x="2067" y="5399"/>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a:off x="1399126" y="2873030"/>
                <a:ext cx="1336023" cy="256244"/>
              </a:xfrm>
              <a:custGeom>
                <a:rect b="b" l="l" r="r" t="t"/>
                <a:pathLst>
                  <a:path extrusionOk="0" fill="none" h="7804" w="40689">
                    <a:moveTo>
                      <a:pt x="40688" y="1"/>
                    </a:moveTo>
                    <a:lnTo>
                      <a:pt x="1" y="780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36"/>
            <p:cNvGrpSpPr/>
            <p:nvPr/>
          </p:nvGrpSpPr>
          <p:grpSpPr>
            <a:xfrm rot="-1708478">
              <a:off x="4394965" y="1757610"/>
              <a:ext cx="1860831" cy="1903833"/>
              <a:chOff x="6882732" y="2040297"/>
              <a:chExt cx="1861102" cy="1904111"/>
            </a:xfrm>
          </p:grpSpPr>
          <p:grpSp>
            <p:nvGrpSpPr>
              <p:cNvPr id="505" name="Google Shape;505;p36"/>
              <p:cNvGrpSpPr/>
              <p:nvPr/>
            </p:nvGrpSpPr>
            <p:grpSpPr>
              <a:xfrm rot="1800000">
                <a:off x="7153488" y="2273972"/>
                <a:ext cx="1319590" cy="1436760"/>
                <a:chOff x="2956444" y="-416775"/>
                <a:chExt cx="1627918" cy="1772276"/>
              </a:xfrm>
            </p:grpSpPr>
            <p:sp>
              <p:nvSpPr>
                <p:cNvPr id="506" name="Google Shape;506;p36"/>
                <p:cNvSpPr/>
                <p:nvPr/>
              </p:nvSpPr>
              <p:spPr>
                <a:xfrm rot="-1685758">
                  <a:off x="3256913" y="-103587"/>
                  <a:ext cx="989043" cy="989043"/>
                </a:xfrm>
                <a:custGeom>
                  <a:rect b="b" l="l" r="r" t="t"/>
                  <a:pathLst>
                    <a:path extrusionOk="0" h="28717" w="28717">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rot="-1685758">
                  <a:off x="4089280" y="737191"/>
                  <a:ext cx="118443" cy="204959"/>
                </a:xfrm>
                <a:custGeom>
                  <a:rect b="b" l="l" r="r" t="t"/>
                  <a:pathLst>
                    <a:path extrusionOk="0" h="5951" w="3439">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rot="-1685758">
                  <a:off x="4188388" y="804968"/>
                  <a:ext cx="292714" cy="511759"/>
                </a:xfrm>
                <a:custGeom>
                  <a:rect b="b" l="l" r="r" t="t"/>
                  <a:pathLst>
                    <a:path extrusionOk="0" h="14859" w="8499">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rot="-1685758">
                  <a:off x="3167104" y="-212431"/>
                  <a:ext cx="1164555" cy="1186011"/>
                </a:xfrm>
                <a:custGeom>
                  <a:rect b="b" l="l" r="r" t="t"/>
                  <a:pathLst>
                    <a:path extrusionOk="0" h="34436" w="33813">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rot="-1685758">
                  <a:off x="3633731" y="686682"/>
                  <a:ext cx="59549" cy="60134"/>
                </a:xfrm>
                <a:custGeom>
                  <a:rect b="b" l="l" r="r" t="t"/>
                  <a:pathLst>
                    <a:path extrusionOk="0" fill="none" h="1746" w="1729">
                      <a:moveTo>
                        <a:pt x="1729" y="748"/>
                      </a:moveTo>
                      <a:cubicBezTo>
                        <a:pt x="1729" y="1408"/>
                        <a:pt x="945" y="1746"/>
                        <a:pt x="464" y="1283"/>
                      </a:cubicBezTo>
                      <a:cubicBezTo>
                        <a:pt x="1" y="820"/>
                        <a:pt x="321" y="18"/>
                        <a:pt x="980" y="18"/>
                      </a:cubicBezTo>
                      <a:cubicBezTo>
                        <a:pt x="1390" y="0"/>
                        <a:pt x="1729" y="339"/>
                        <a:pt x="1729" y="74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rot="-1685758">
                  <a:off x="3920185" y="240959"/>
                  <a:ext cx="59549" cy="60168"/>
                </a:xfrm>
                <a:custGeom>
                  <a:rect b="b" l="l" r="r" t="t"/>
                  <a:pathLst>
                    <a:path extrusionOk="0" fill="none" h="1747" w="1729">
                      <a:moveTo>
                        <a:pt x="1729" y="749"/>
                      </a:moveTo>
                      <a:cubicBezTo>
                        <a:pt x="1729" y="1408"/>
                        <a:pt x="927" y="1746"/>
                        <a:pt x="464" y="1283"/>
                      </a:cubicBezTo>
                      <a:cubicBezTo>
                        <a:pt x="1" y="802"/>
                        <a:pt x="321" y="0"/>
                        <a:pt x="998" y="0"/>
                      </a:cubicBezTo>
                      <a:cubicBezTo>
                        <a:pt x="1408" y="0"/>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rot="-1685758">
                  <a:off x="3804917" y="483952"/>
                  <a:ext cx="59549" cy="59549"/>
                </a:xfrm>
                <a:custGeom>
                  <a:rect b="b" l="l" r="r" t="t"/>
                  <a:pathLst>
                    <a:path extrusionOk="0" fill="none" h="1729" w="1729">
                      <a:moveTo>
                        <a:pt x="1729" y="749"/>
                      </a:moveTo>
                      <a:cubicBezTo>
                        <a:pt x="1729" y="1408"/>
                        <a:pt x="927" y="1729"/>
                        <a:pt x="464" y="1266"/>
                      </a:cubicBezTo>
                      <a:cubicBezTo>
                        <a:pt x="1" y="803"/>
                        <a:pt x="322" y="1"/>
                        <a:pt x="999" y="1"/>
                      </a:cubicBezTo>
                      <a:cubicBezTo>
                        <a:pt x="1390"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
                <p:cNvSpPr/>
                <p:nvPr/>
              </p:nvSpPr>
              <p:spPr>
                <a:xfrm rot="-1685758">
                  <a:off x="3656982" y="206840"/>
                  <a:ext cx="59549" cy="59549"/>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
                <p:cNvSpPr/>
                <p:nvPr/>
              </p:nvSpPr>
              <p:spPr>
                <a:xfrm rot="-1685758">
                  <a:off x="3625057" y="514757"/>
                  <a:ext cx="17221" cy="173652"/>
                </a:xfrm>
                <a:custGeom>
                  <a:rect b="b" l="l" r="r" t="t"/>
                  <a:pathLst>
                    <a:path extrusionOk="0" fill="none" h="5042" w="500">
                      <a:moveTo>
                        <a:pt x="1" y="5042"/>
                      </a:moveTo>
                      <a:lnTo>
                        <a:pt x="500"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6"/>
                <p:cNvSpPr/>
                <p:nvPr/>
              </p:nvSpPr>
              <p:spPr>
                <a:xfrm rot="-1685758">
                  <a:off x="3641679" y="449510"/>
                  <a:ext cx="154675" cy="97571"/>
                </a:xfrm>
                <a:custGeom>
                  <a:rect b="b" l="l" r="r" t="t"/>
                  <a:pathLst>
                    <a:path extrusionOk="0" fill="none" h="2833" w="4491">
                      <a:moveTo>
                        <a:pt x="1" y="0"/>
                      </a:moveTo>
                      <a:lnTo>
                        <a:pt x="4490" y="283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6"/>
                <p:cNvSpPr/>
                <p:nvPr/>
              </p:nvSpPr>
              <p:spPr>
                <a:xfrm rot="-1685758">
                  <a:off x="3762760" y="237601"/>
                  <a:ext cx="34" cy="263233"/>
                </a:xfrm>
                <a:custGeom>
                  <a:rect b="b" l="l" r="r" t="t"/>
                  <a:pathLst>
                    <a:path extrusionOk="0" fill="none" h="7643" w="1">
                      <a:moveTo>
                        <a:pt x="1" y="7643"/>
                      </a:moveTo>
                      <a:lnTo>
                        <a:pt x="1"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6"/>
                <p:cNvSpPr/>
                <p:nvPr/>
              </p:nvSpPr>
              <p:spPr>
                <a:xfrm rot="-1685758">
                  <a:off x="3732400" y="186253"/>
                  <a:ext cx="173652" cy="122748"/>
                </a:xfrm>
                <a:custGeom>
                  <a:rect b="b" l="l" r="r" t="t"/>
                  <a:pathLst>
                    <a:path extrusionOk="0" fill="none" h="3564" w="5042">
                      <a:moveTo>
                        <a:pt x="0" y="1"/>
                      </a:moveTo>
                      <a:lnTo>
                        <a:pt x="5042" y="3564"/>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p:nvPr/>
              </p:nvSpPr>
              <p:spPr>
                <a:xfrm rot="-1685758">
                  <a:off x="3885238" y="25901"/>
                  <a:ext cx="654" cy="230755"/>
                </a:xfrm>
                <a:custGeom>
                  <a:rect b="b" l="l" r="r" t="t"/>
                  <a:pathLst>
                    <a:path extrusionOk="0" fill="none" h="6700" w="19">
                      <a:moveTo>
                        <a:pt x="0" y="6699"/>
                      </a:moveTo>
                      <a:lnTo>
                        <a:pt x="18"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
                <p:cNvSpPr/>
                <p:nvPr/>
              </p:nvSpPr>
              <p:spPr>
                <a:xfrm rot="-1685758">
                  <a:off x="3819341" y="33672"/>
                  <a:ext cx="34992" cy="30101"/>
                </a:xfrm>
                <a:custGeom>
                  <a:rect b="b" l="l" r="r" t="t"/>
                  <a:pathLst>
                    <a:path extrusionOk="0" fill="none" h="874" w="1016">
                      <a:moveTo>
                        <a:pt x="1016" y="838"/>
                      </a:moveTo>
                      <a:lnTo>
                        <a:pt x="481" y="0"/>
                      </a:lnTo>
                      <a:lnTo>
                        <a:pt x="0" y="87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36"/>
              <p:cNvSpPr/>
              <p:nvPr/>
            </p:nvSpPr>
            <p:spPr>
              <a:xfrm rot="113924">
                <a:off x="7656437" y="2922773"/>
                <a:ext cx="48270" cy="48274"/>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1" name="Google Shape;521;p36"/>
          <p:cNvSpPr txBox="1"/>
          <p:nvPr/>
        </p:nvSpPr>
        <p:spPr>
          <a:xfrm>
            <a:off x="706050" y="1540775"/>
            <a:ext cx="1367400" cy="30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lt2"/>
                </a:solidFill>
                <a:latin typeface="Bebas Neue"/>
                <a:ea typeface="Bebas Neue"/>
                <a:cs typeface="Bebas Neue"/>
                <a:sym typeface="Bebas Neue"/>
              </a:rPr>
              <a:t>Approach Adopted</a:t>
            </a:r>
            <a:endParaRPr sz="2700">
              <a:solidFill>
                <a:schemeClr val="lt2"/>
              </a:solidFill>
              <a:latin typeface="Bebas Neue"/>
              <a:ea typeface="Bebas Neue"/>
              <a:cs typeface="Bebas Neue"/>
              <a:sym typeface="Bebas Neue"/>
            </a:endParaRPr>
          </a:p>
        </p:txBody>
      </p:sp>
      <p:sp>
        <p:nvSpPr>
          <p:cNvPr id="522" name="Google Shape;522;p36"/>
          <p:cNvSpPr txBox="1"/>
          <p:nvPr/>
        </p:nvSpPr>
        <p:spPr>
          <a:xfrm>
            <a:off x="706050" y="2044800"/>
            <a:ext cx="2274600" cy="8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Implemented CRISP-DM methodology for systematic analysis</a:t>
            </a:r>
            <a:endParaRPr>
              <a:solidFill>
                <a:schemeClr val="dk1"/>
              </a:solidFill>
              <a:latin typeface="Arimo"/>
              <a:ea typeface="Arimo"/>
              <a:cs typeface="Arimo"/>
              <a:sym typeface="Arimo"/>
            </a:endParaRPr>
          </a:p>
        </p:txBody>
      </p:sp>
      <p:sp>
        <p:nvSpPr>
          <p:cNvPr id="523" name="Google Shape;523;p36"/>
          <p:cNvSpPr txBox="1"/>
          <p:nvPr/>
        </p:nvSpPr>
        <p:spPr>
          <a:xfrm>
            <a:off x="706050" y="3072613"/>
            <a:ext cx="1367400" cy="30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lt2"/>
                </a:solidFill>
                <a:latin typeface="Bebas Neue"/>
                <a:ea typeface="Bebas Neue"/>
                <a:cs typeface="Bebas Neue"/>
                <a:sym typeface="Bebas Neue"/>
              </a:rPr>
              <a:t>Model Selection</a:t>
            </a:r>
            <a:endParaRPr sz="2700">
              <a:solidFill>
                <a:schemeClr val="lt2"/>
              </a:solidFill>
              <a:latin typeface="Bebas Neue"/>
              <a:ea typeface="Bebas Neue"/>
              <a:cs typeface="Bebas Neue"/>
              <a:sym typeface="Bebas Neue"/>
            </a:endParaRPr>
          </a:p>
        </p:txBody>
      </p:sp>
      <p:sp>
        <p:nvSpPr>
          <p:cNvPr id="524" name="Google Shape;524;p36"/>
          <p:cNvSpPr txBox="1"/>
          <p:nvPr/>
        </p:nvSpPr>
        <p:spPr>
          <a:xfrm>
            <a:off x="706050" y="3662900"/>
            <a:ext cx="2698800" cy="8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Chose Bernoulli Naive Bayes, SVM, and Logistic Regression based on specific dataset needs</a:t>
            </a:r>
            <a:endParaRPr>
              <a:solidFill>
                <a:schemeClr val="dk1"/>
              </a:solidFill>
              <a:latin typeface="Arimo"/>
              <a:ea typeface="Arimo"/>
              <a:cs typeface="Arimo"/>
              <a:sym typeface="Arimo"/>
            </a:endParaRPr>
          </a:p>
        </p:txBody>
      </p:sp>
      <p:sp>
        <p:nvSpPr>
          <p:cNvPr id="525" name="Google Shape;525;p36"/>
          <p:cNvSpPr txBox="1"/>
          <p:nvPr/>
        </p:nvSpPr>
        <p:spPr>
          <a:xfrm>
            <a:off x="7062300" y="1540775"/>
            <a:ext cx="2200200" cy="30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lt2"/>
                </a:solidFill>
                <a:latin typeface="Bebas Neue"/>
                <a:ea typeface="Bebas Neue"/>
                <a:cs typeface="Bebas Neue"/>
                <a:sym typeface="Bebas Neue"/>
              </a:rPr>
              <a:t>Preprocessing Techniques</a:t>
            </a:r>
            <a:endParaRPr sz="2700">
              <a:solidFill>
                <a:schemeClr val="lt2"/>
              </a:solidFill>
              <a:latin typeface="Bebas Neue"/>
              <a:ea typeface="Bebas Neue"/>
              <a:cs typeface="Bebas Neue"/>
              <a:sym typeface="Bebas Neue"/>
            </a:endParaRPr>
          </a:p>
        </p:txBody>
      </p:sp>
      <p:sp>
        <p:nvSpPr>
          <p:cNvPr id="526" name="Google Shape;526;p36"/>
          <p:cNvSpPr txBox="1"/>
          <p:nvPr/>
        </p:nvSpPr>
        <p:spPr>
          <a:xfrm>
            <a:off x="6455400" y="2088224"/>
            <a:ext cx="1974300" cy="824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Arimo"/>
                <a:ea typeface="Arimo"/>
                <a:cs typeface="Arimo"/>
                <a:sym typeface="Arimo"/>
              </a:rPr>
              <a:t>Applied text normalization, stopwords removal, and TF-IDF vectorization.</a:t>
            </a:r>
            <a:endParaRPr>
              <a:solidFill>
                <a:schemeClr val="dk1"/>
              </a:solidFill>
              <a:latin typeface="Arimo"/>
              <a:ea typeface="Arimo"/>
              <a:cs typeface="Arimo"/>
              <a:sym typeface="Arimo"/>
            </a:endParaRPr>
          </a:p>
        </p:txBody>
      </p:sp>
      <p:cxnSp>
        <p:nvCxnSpPr>
          <p:cNvPr id="527" name="Google Shape;527;p36"/>
          <p:cNvCxnSpPr>
            <a:stCxn id="521" idx="3"/>
          </p:cNvCxnSpPr>
          <p:nvPr/>
        </p:nvCxnSpPr>
        <p:spPr>
          <a:xfrm>
            <a:off x="2073450" y="1691225"/>
            <a:ext cx="1574700" cy="6423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528" name="Google Shape;528;p36"/>
          <p:cNvCxnSpPr>
            <a:stCxn id="523" idx="3"/>
          </p:cNvCxnSpPr>
          <p:nvPr/>
        </p:nvCxnSpPr>
        <p:spPr>
          <a:xfrm flipH="1" rot="10800000">
            <a:off x="2073450" y="3038563"/>
            <a:ext cx="1231800" cy="1845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529" name="Google Shape;529;p36"/>
          <p:cNvCxnSpPr>
            <a:stCxn id="525" idx="1"/>
          </p:cNvCxnSpPr>
          <p:nvPr/>
        </p:nvCxnSpPr>
        <p:spPr>
          <a:xfrm flipH="1">
            <a:off x="5610300" y="1691225"/>
            <a:ext cx="1452000" cy="556800"/>
          </a:xfrm>
          <a:prstGeom prst="bentConnector3">
            <a:avLst>
              <a:gd fmla="val 50000" name="adj1"/>
            </a:avLst>
          </a:prstGeom>
          <a:noFill/>
          <a:ln cap="flat" cmpd="sng" w="9525">
            <a:solidFill>
              <a:schemeClr val="dk1"/>
            </a:solidFill>
            <a:prstDash val="solid"/>
            <a:round/>
            <a:headEnd len="med" w="med" type="none"/>
            <a:tailEnd len="med" w="med" type="oval"/>
          </a:ln>
        </p:spPr>
      </p:cxnSp>
      <p:sp>
        <p:nvSpPr>
          <p:cNvPr id="530" name="Google Shape;530;p3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7856375" y="10317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a:off x="7179413" y="89085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rot="-1685758">
            <a:off x="6156294" y="1163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p:nvPr/>
        </p:nvSpPr>
        <p:spPr>
          <a:xfrm>
            <a:off x="6597076" y="7184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6"/>
          <p:cNvSpPr/>
          <p:nvPr/>
        </p:nvSpPr>
        <p:spPr>
          <a:xfrm>
            <a:off x="8311499" y="718390"/>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7"/>
          <p:cNvSpPr txBox="1"/>
          <p:nvPr>
            <p:ph idx="1" type="subTitle"/>
          </p:nvPr>
        </p:nvSpPr>
        <p:spPr>
          <a:xfrm>
            <a:off x="706050" y="1408650"/>
            <a:ext cx="3768300" cy="26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latin typeface="Bebas Neue"/>
                <a:ea typeface="Bebas Neue"/>
                <a:cs typeface="Bebas Neue"/>
                <a:sym typeface="Bebas Neue"/>
              </a:rPr>
              <a:t>Experimental Setup</a:t>
            </a:r>
            <a:endParaRPr sz="2700">
              <a:latin typeface="Bebas Neue"/>
              <a:ea typeface="Bebas Neue"/>
              <a:cs typeface="Bebas Neue"/>
              <a:sym typeface="Bebas Neue"/>
            </a:endParaRPr>
          </a:p>
          <a:p>
            <a:pPr indent="-317500" lvl="0" marL="457200" rtl="0" algn="l">
              <a:spcBef>
                <a:spcPts val="0"/>
              </a:spcBef>
              <a:spcAft>
                <a:spcPts val="1000"/>
              </a:spcAft>
              <a:buClr>
                <a:schemeClr val="lt2"/>
              </a:buClr>
              <a:buSzPts val="1400"/>
              <a:buChar char="●"/>
            </a:pPr>
            <a:r>
              <a:rPr lang="en">
                <a:solidFill>
                  <a:schemeClr val="lt2"/>
                </a:solidFill>
              </a:rPr>
              <a:t>Divided dataset for training and testing; optimized model parameters.</a:t>
            </a:r>
            <a:endParaRPr>
              <a:solidFill>
                <a:schemeClr val="lt2"/>
              </a:solidFill>
            </a:endParaRPr>
          </a:p>
        </p:txBody>
      </p:sp>
      <p:sp>
        <p:nvSpPr>
          <p:cNvPr id="542" name="Google Shape;542;p37"/>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Experiments and Results</a:t>
            </a:r>
            <a:endParaRPr/>
          </a:p>
        </p:txBody>
      </p:sp>
      <p:sp>
        <p:nvSpPr>
          <p:cNvPr id="543" name="Google Shape;543;p37"/>
          <p:cNvSpPr txBox="1"/>
          <p:nvPr>
            <p:ph idx="2" type="subTitle"/>
          </p:nvPr>
        </p:nvSpPr>
        <p:spPr>
          <a:xfrm>
            <a:off x="4669650" y="1408650"/>
            <a:ext cx="3768300" cy="26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latin typeface="Bebas Neue"/>
                <a:ea typeface="Bebas Neue"/>
                <a:cs typeface="Bebas Neue"/>
                <a:sym typeface="Bebas Neue"/>
              </a:rPr>
              <a:t>Performance Metrics Used</a:t>
            </a:r>
            <a:endParaRPr sz="2700">
              <a:latin typeface="Bebas Neue"/>
              <a:ea typeface="Bebas Neue"/>
              <a:cs typeface="Bebas Neue"/>
              <a:sym typeface="Bebas Neue"/>
            </a:endParaRPr>
          </a:p>
          <a:p>
            <a:pPr indent="-317500" lvl="0" marL="457200" rtl="0" algn="l">
              <a:spcBef>
                <a:spcPts val="0"/>
              </a:spcBef>
              <a:spcAft>
                <a:spcPts val="0"/>
              </a:spcAft>
              <a:buClr>
                <a:schemeClr val="lt2"/>
              </a:buClr>
              <a:buSzPts val="1400"/>
              <a:buChar char="●"/>
            </a:pPr>
            <a:r>
              <a:rPr lang="en">
                <a:solidFill>
                  <a:schemeClr val="lt2"/>
                </a:solidFill>
              </a:rPr>
              <a:t>Analyzed models using accuracy, precision, recall, F1-score, ROC-AUC.</a:t>
            </a:r>
            <a:endParaRPr sz="2700">
              <a:solidFill>
                <a:schemeClr val="lt2"/>
              </a:solidFill>
              <a:latin typeface="Bebas Neue"/>
              <a:ea typeface="Bebas Neue"/>
              <a:cs typeface="Bebas Neue"/>
              <a:sym typeface="Bebas Neue"/>
            </a:endParaRPr>
          </a:p>
          <a:p>
            <a:pPr indent="0" lvl="0" marL="0" rtl="0" algn="l">
              <a:spcBef>
                <a:spcPts val="1000"/>
              </a:spcBef>
              <a:spcAft>
                <a:spcPts val="0"/>
              </a:spcAft>
              <a:buClr>
                <a:schemeClr val="hlink"/>
              </a:buClr>
              <a:buSzPts val="1100"/>
              <a:buFont typeface="Arial"/>
              <a:buNone/>
            </a:pPr>
            <a:r>
              <a:rPr lang="en" sz="2700">
                <a:latin typeface="Bebas Neue"/>
                <a:ea typeface="Bebas Neue"/>
                <a:cs typeface="Bebas Neue"/>
                <a:sym typeface="Bebas Neue"/>
              </a:rPr>
              <a:t>Visual Representations</a:t>
            </a:r>
            <a:endParaRPr sz="2700">
              <a:latin typeface="Bebas Neue"/>
              <a:ea typeface="Bebas Neue"/>
              <a:cs typeface="Bebas Neue"/>
              <a:sym typeface="Bebas Neue"/>
            </a:endParaRPr>
          </a:p>
          <a:p>
            <a:pPr indent="-317500" lvl="0" marL="457200" rtl="0" algn="l">
              <a:spcBef>
                <a:spcPts val="0"/>
              </a:spcBef>
              <a:spcAft>
                <a:spcPts val="0"/>
              </a:spcAft>
              <a:buClr>
                <a:schemeClr val="lt2"/>
              </a:buClr>
              <a:buSzPts val="1400"/>
              <a:buChar char="●"/>
            </a:pPr>
            <a:r>
              <a:rPr lang="en">
                <a:solidFill>
                  <a:schemeClr val="lt2"/>
                </a:solidFill>
              </a:rPr>
              <a:t>Included charts and ROC curves to illustrate model performances.</a:t>
            </a:r>
            <a:endParaRPr>
              <a:solidFill>
                <a:schemeClr val="lt2"/>
              </a:solidFill>
            </a:endParaRPr>
          </a:p>
          <a:p>
            <a:pPr indent="0" lvl="0" marL="0" rtl="0" algn="l">
              <a:spcBef>
                <a:spcPts val="0"/>
              </a:spcBef>
              <a:spcAft>
                <a:spcPts val="0"/>
              </a:spcAft>
              <a:buNone/>
            </a:pPr>
            <a:r>
              <a:t/>
            </a:r>
            <a:endParaRPr sz="1500"/>
          </a:p>
        </p:txBody>
      </p:sp>
      <p:sp>
        <p:nvSpPr>
          <p:cNvPr id="544" name="Google Shape;544;p3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7"/>
          <p:cNvSpPr/>
          <p:nvPr/>
        </p:nvSpPr>
        <p:spPr>
          <a:xfrm>
            <a:off x="8429700" y="163620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7"/>
          <p:cNvSpPr/>
          <p:nvPr/>
        </p:nvSpPr>
        <p:spPr>
          <a:xfrm>
            <a:off x="8633238" y="254305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7"/>
          <p:cNvSpPr/>
          <p:nvPr/>
        </p:nvSpPr>
        <p:spPr>
          <a:xfrm rot="-1685758">
            <a:off x="8101541" y="39873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a:off x="8393052" y="365703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7"/>
          <p:cNvSpPr/>
          <p:nvPr/>
        </p:nvSpPr>
        <p:spPr>
          <a:xfrm>
            <a:off x="8507014" y="324224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7"/>
          <p:cNvSpPr/>
          <p:nvPr/>
        </p:nvSpPr>
        <p:spPr>
          <a:xfrm>
            <a:off x="8171762" y="13285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37"/>
          <p:cNvGrpSpPr/>
          <p:nvPr/>
        </p:nvGrpSpPr>
        <p:grpSpPr>
          <a:xfrm>
            <a:off x="7137097" y="3809352"/>
            <a:ext cx="695830" cy="243805"/>
            <a:chOff x="2271950" y="2722775"/>
            <a:chExt cx="575875" cy="201775"/>
          </a:xfrm>
        </p:grpSpPr>
        <p:sp>
          <p:nvSpPr>
            <p:cNvPr id="553" name="Google Shape;553;p3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37"/>
          <p:cNvSpPr/>
          <p:nvPr/>
        </p:nvSpPr>
        <p:spPr>
          <a:xfrm rot="7201932">
            <a:off x="8374975" y="8899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7"/>
          <p:cNvSpPr/>
          <p:nvPr/>
        </p:nvSpPr>
        <p:spPr>
          <a:xfrm>
            <a:off x="7481625" y="43026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7"/>
          <p:cNvSpPr/>
          <p:nvPr/>
        </p:nvSpPr>
        <p:spPr>
          <a:xfrm>
            <a:off x="7428826" y="8213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7"/>
          <p:cNvSpPr/>
          <p:nvPr/>
        </p:nvSpPr>
        <p:spPr>
          <a:xfrm>
            <a:off x="6285812" y="36570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7"/>
          <p:cNvSpPr/>
          <p:nvPr/>
        </p:nvSpPr>
        <p:spPr>
          <a:xfrm>
            <a:off x="5716189" y="4147124"/>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3" name="Google Shape;563;p37"/>
          <p:cNvGrpSpPr/>
          <p:nvPr/>
        </p:nvGrpSpPr>
        <p:grpSpPr>
          <a:xfrm>
            <a:off x="569516" y="2447195"/>
            <a:ext cx="3073750" cy="2072926"/>
            <a:chOff x="5178700" y="1900588"/>
            <a:chExt cx="3223650" cy="2519663"/>
          </a:xfrm>
        </p:grpSpPr>
        <p:grpSp>
          <p:nvGrpSpPr>
            <p:cNvPr id="564" name="Google Shape;564;p37"/>
            <p:cNvGrpSpPr/>
            <p:nvPr/>
          </p:nvGrpSpPr>
          <p:grpSpPr>
            <a:xfrm>
              <a:off x="5308325" y="2175824"/>
              <a:ext cx="955410" cy="791843"/>
              <a:chOff x="3616600" y="2051524"/>
              <a:chExt cx="955410" cy="791843"/>
            </a:xfrm>
          </p:grpSpPr>
          <p:sp>
            <p:nvSpPr>
              <p:cNvPr id="565" name="Google Shape;565;p37"/>
              <p:cNvSpPr/>
              <p:nvPr/>
            </p:nvSpPr>
            <p:spPr>
              <a:xfrm>
                <a:off x="3739240" y="2051524"/>
                <a:ext cx="832770" cy="791832"/>
              </a:xfrm>
              <a:custGeom>
                <a:rect b="b" l="l" r="r" t="t"/>
                <a:pathLst>
                  <a:path extrusionOk="0" h="17447" w="18347">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7"/>
              <p:cNvSpPr/>
              <p:nvPr/>
            </p:nvSpPr>
            <p:spPr>
              <a:xfrm>
                <a:off x="3822483" y="2252906"/>
                <a:ext cx="685934" cy="499643"/>
              </a:xfrm>
              <a:custGeom>
                <a:rect b="b" l="l" r="r" t="t"/>
                <a:pathLst>
                  <a:path extrusionOk="0" h="11009" w="15112">
                    <a:moveTo>
                      <a:pt x="1" y="0"/>
                    </a:moveTo>
                    <a:lnTo>
                      <a:pt x="1" y="11008"/>
                    </a:lnTo>
                    <a:lnTo>
                      <a:pt x="15112" y="11008"/>
                    </a:lnTo>
                    <a:lnTo>
                      <a:pt x="15112" y="67"/>
                    </a:lnTo>
                    <a:lnTo>
                      <a:pt x="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7"/>
              <p:cNvSpPr/>
              <p:nvPr/>
            </p:nvSpPr>
            <p:spPr>
              <a:xfrm>
                <a:off x="3616600" y="2314995"/>
                <a:ext cx="953916" cy="528372"/>
              </a:xfrm>
              <a:custGeom>
                <a:rect b="b" l="l" r="r" t="t"/>
                <a:pathLst>
                  <a:path extrusionOk="0" h="11642" w="21016">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37"/>
            <p:cNvGrpSpPr/>
            <p:nvPr/>
          </p:nvGrpSpPr>
          <p:grpSpPr>
            <a:xfrm>
              <a:off x="5547091" y="2722146"/>
              <a:ext cx="2129895" cy="1316036"/>
              <a:chOff x="2918225" y="1793675"/>
              <a:chExt cx="2518500" cy="1556150"/>
            </a:xfrm>
          </p:grpSpPr>
          <p:sp>
            <p:nvSpPr>
              <p:cNvPr id="569" name="Google Shape;569;p37"/>
              <p:cNvSpPr/>
              <p:nvPr/>
            </p:nvSpPr>
            <p:spPr>
              <a:xfrm>
                <a:off x="3012450" y="1793675"/>
                <a:ext cx="2329200" cy="1391875"/>
              </a:xfrm>
              <a:custGeom>
                <a:rect b="b" l="l" r="r" t="t"/>
                <a:pathLst>
                  <a:path extrusionOk="0" h="55675" w="93168">
                    <a:moveTo>
                      <a:pt x="3370" y="1"/>
                    </a:moveTo>
                    <a:cubicBezTo>
                      <a:pt x="1502" y="1"/>
                      <a:pt x="1" y="1502"/>
                      <a:pt x="1" y="3370"/>
                    </a:cubicBezTo>
                    <a:lnTo>
                      <a:pt x="1" y="55674"/>
                    </a:lnTo>
                    <a:lnTo>
                      <a:pt x="93167" y="55674"/>
                    </a:lnTo>
                    <a:lnTo>
                      <a:pt x="93167" y="3370"/>
                    </a:lnTo>
                    <a:cubicBezTo>
                      <a:pt x="93167" y="1502"/>
                      <a:pt x="91666" y="1"/>
                      <a:pt x="89832" y="1"/>
                    </a:cubicBez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7"/>
              <p:cNvSpPr/>
              <p:nvPr/>
            </p:nvSpPr>
            <p:spPr>
              <a:xfrm>
                <a:off x="3012450" y="3136325"/>
                <a:ext cx="2329200" cy="49225"/>
              </a:xfrm>
              <a:custGeom>
                <a:rect b="b" l="l" r="r" t="t"/>
                <a:pathLst>
                  <a:path extrusionOk="0" h="1969" w="93168">
                    <a:moveTo>
                      <a:pt x="1" y="0"/>
                    </a:moveTo>
                    <a:lnTo>
                      <a:pt x="1" y="1968"/>
                    </a:lnTo>
                    <a:lnTo>
                      <a:pt x="93167" y="1968"/>
                    </a:lnTo>
                    <a:lnTo>
                      <a:pt x="93167" y="0"/>
                    </a:ln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7"/>
              <p:cNvSpPr/>
              <p:nvPr/>
            </p:nvSpPr>
            <p:spPr>
              <a:xfrm>
                <a:off x="2918225" y="3185525"/>
                <a:ext cx="2518500" cy="164300"/>
              </a:xfrm>
              <a:custGeom>
                <a:rect b="b" l="l" r="r" t="t"/>
                <a:pathLst>
                  <a:path extrusionOk="0" h="6572" w="100740">
                    <a:moveTo>
                      <a:pt x="0" y="0"/>
                    </a:moveTo>
                    <a:lnTo>
                      <a:pt x="0" y="1768"/>
                    </a:lnTo>
                    <a:cubicBezTo>
                      <a:pt x="0" y="4437"/>
                      <a:pt x="2169" y="6572"/>
                      <a:pt x="4837" y="6572"/>
                    </a:cubicBezTo>
                    <a:lnTo>
                      <a:pt x="95902" y="6572"/>
                    </a:lnTo>
                    <a:cubicBezTo>
                      <a:pt x="98571" y="6572"/>
                      <a:pt x="100739" y="4403"/>
                      <a:pt x="100739" y="1768"/>
                    </a:cubicBezTo>
                    <a:lnTo>
                      <a:pt x="100739" y="0"/>
                    </a:ln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7"/>
              <p:cNvSpPr/>
              <p:nvPr/>
            </p:nvSpPr>
            <p:spPr>
              <a:xfrm>
                <a:off x="3961475" y="3185525"/>
                <a:ext cx="431150" cy="59225"/>
              </a:xfrm>
              <a:custGeom>
                <a:rect b="b" l="l" r="r" t="t"/>
                <a:pathLst>
                  <a:path extrusionOk="0" h="2369" w="17246">
                    <a:moveTo>
                      <a:pt x="0" y="0"/>
                    </a:moveTo>
                    <a:lnTo>
                      <a:pt x="0" y="334"/>
                    </a:lnTo>
                    <a:cubicBezTo>
                      <a:pt x="0" y="1468"/>
                      <a:pt x="934" y="2369"/>
                      <a:pt x="2068" y="2369"/>
                    </a:cubicBezTo>
                    <a:lnTo>
                      <a:pt x="15211" y="2369"/>
                    </a:lnTo>
                    <a:cubicBezTo>
                      <a:pt x="16312" y="2369"/>
                      <a:pt x="17246" y="1468"/>
                      <a:pt x="17246" y="334"/>
                    </a:cubicBezTo>
                    <a:lnTo>
                      <a:pt x="17246"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7"/>
              <p:cNvSpPr/>
              <p:nvPr/>
            </p:nvSpPr>
            <p:spPr>
              <a:xfrm>
                <a:off x="3092525" y="1903775"/>
                <a:ext cx="2169900" cy="1170025"/>
              </a:xfrm>
              <a:custGeom>
                <a:rect b="b" l="l" r="r" t="t"/>
                <a:pathLst>
                  <a:path extrusionOk="0" h="46801" w="86796">
                    <a:moveTo>
                      <a:pt x="0" y="0"/>
                    </a:moveTo>
                    <a:lnTo>
                      <a:pt x="86795" y="0"/>
                    </a:lnTo>
                    <a:lnTo>
                      <a:pt x="86795" y="46800"/>
                    </a:lnTo>
                    <a:lnTo>
                      <a:pt x="0" y="46800"/>
                    </a:ln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7"/>
              <p:cNvSpPr/>
              <p:nvPr/>
            </p:nvSpPr>
            <p:spPr>
              <a:xfrm>
                <a:off x="3092525" y="1903775"/>
                <a:ext cx="2169900" cy="140125"/>
              </a:xfrm>
              <a:custGeom>
                <a:rect b="b" l="l" r="r" t="t"/>
                <a:pathLst>
                  <a:path extrusionOk="0" h="5605" w="86796">
                    <a:moveTo>
                      <a:pt x="0" y="0"/>
                    </a:moveTo>
                    <a:lnTo>
                      <a:pt x="0" y="5604"/>
                    </a:lnTo>
                    <a:lnTo>
                      <a:pt x="86795" y="5604"/>
                    </a:lnTo>
                    <a:lnTo>
                      <a:pt x="86795" y="0"/>
                    </a:lnTo>
                    <a:close/>
                  </a:path>
                </a:pathLst>
              </a:custGeom>
              <a:gradFill>
                <a:gsLst>
                  <a:gs pos="0">
                    <a:schemeClr val="accent1"/>
                  </a:gs>
                  <a:gs pos="100000">
                    <a:schemeClr val="lt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7"/>
              <p:cNvSpPr/>
              <p:nvPr/>
            </p:nvSpPr>
            <p:spPr>
              <a:xfrm>
                <a:off x="3178350" y="1943700"/>
                <a:ext cx="59100" cy="59100"/>
              </a:xfrm>
              <a:prstGeom prst="ellipse">
                <a:avLst/>
              </a:pr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7"/>
              <p:cNvSpPr/>
              <p:nvPr/>
            </p:nvSpPr>
            <p:spPr>
              <a:xfrm>
                <a:off x="3286500" y="1943700"/>
                <a:ext cx="59100" cy="59100"/>
              </a:xfrm>
              <a:prstGeom prst="ellipse">
                <a:avLst/>
              </a:pr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7"/>
              <p:cNvSpPr/>
              <p:nvPr/>
            </p:nvSpPr>
            <p:spPr>
              <a:xfrm>
                <a:off x="3394650" y="1943700"/>
                <a:ext cx="59100" cy="59100"/>
              </a:xfrm>
              <a:prstGeom prst="ellipse">
                <a:avLst/>
              </a:pr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7"/>
              <p:cNvSpPr/>
              <p:nvPr/>
            </p:nvSpPr>
            <p:spPr>
              <a:xfrm>
                <a:off x="3388650" y="2195750"/>
                <a:ext cx="687900" cy="687900"/>
              </a:xfrm>
              <a:prstGeom prst="pie">
                <a:avLst>
                  <a:gd fmla="val 0" name="adj1"/>
                  <a:gd fmla="val 1620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9" name="Google Shape;579;p37"/>
              <p:cNvCxnSpPr/>
              <p:nvPr/>
            </p:nvCxnSpPr>
            <p:spPr>
              <a:xfrm>
                <a:off x="3950475" y="2270850"/>
                <a:ext cx="480900" cy="0"/>
              </a:xfrm>
              <a:prstGeom prst="straightConnector1">
                <a:avLst/>
              </a:prstGeom>
              <a:noFill/>
              <a:ln cap="flat" cmpd="sng" w="9525">
                <a:solidFill>
                  <a:schemeClr val="dk1"/>
                </a:solidFill>
                <a:prstDash val="solid"/>
                <a:round/>
                <a:headEnd len="med" w="med" type="none"/>
                <a:tailEnd len="med" w="med" type="oval"/>
              </a:ln>
            </p:spPr>
          </p:cxnSp>
          <p:cxnSp>
            <p:nvCxnSpPr>
              <p:cNvPr id="580" name="Google Shape;580;p37"/>
              <p:cNvCxnSpPr/>
              <p:nvPr/>
            </p:nvCxnSpPr>
            <p:spPr>
              <a:xfrm>
                <a:off x="4572000" y="2270850"/>
                <a:ext cx="387600" cy="0"/>
              </a:xfrm>
              <a:prstGeom prst="straightConnector1">
                <a:avLst/>
              </a:prstGeom>
              <a:noFill/>
              <a:ln cap="flat" cmpd="sng" w="9525">
                <a:solidFill>
                  <a:schemeClr val="dk1"/>
                </a:solidFill>
                <a:prstDash val="solid"/>
                <a:round/>
                <a:headEnd len="med" w="med" type="none"/>
                <a:tailEnd len="med" w="med" type="none"/>
              </a:ln>
            </p:spPr>
          </p:cxnSp>
          <p:cxnSp>
            <p:nvCxnSpPr>
              <p:cNvPr id="581" name="Google Shape;581;p37"/>
              <p:cNvCxnSpPr/>
              <p:nvPr/>
            </p:nvCxnSpPr>
            <p:spPr>
              <a:xfrm>
                <a:off x="4572000" y="2321913"/>
                <a:ext cx="387600" cy="0"/>
              </a:xfrm>
              <a:prstGeom prst="straightConnector1">
                <a:avLst/>
              </a:prstGeom>
              <a:noFill/>
              <a:ln cap="flat" cmpd="sng" w="9525">
                <a:solidFill>
                  <a:schemeClr val="dk1"/>
                </a:solidFill>
                <a:prstDash val="solid"/>
                <a:round/>
                <a:headEnd len="med" w="med" type="none"/>
                <a:tailEnd len="med" w="med" type="none"/>
              </a:ln>
            </p:spPr>
          </p:cxnSp>
          <p:cxnSp>
            <p:nvCxnSpPr>
              <p:cNvPr id="582" name="Google Shape;582;p37"/>
              <p:cNvCxnSpPr/>
              <p:nvPr/>
            </p:nvCxnSpPr>
            <p:spPr>
              <a:xfrm>
                <a:off x="4572000" y="2372975"/>
                <a:ext cx="387600" cy="0"/>
              </a:xfrm>
              <a:prstGeom prst="straightConnector1">
                <a:avLst/>
              </a:prstGeom>
              <a:noFill/>
              <a:ln cap="flat" cmpd="sng" w="9525">
                <a:solidFill>
                  <a:schemeClr val="dk1"/>
                </a:solidFill>
                <a:prstDash val="solid"/>
                <a:round/>
                <a:headEnd len="med" w="med" type="none"/>
                <a:tailEnd len="med" w="med" type="none"/>
              </a:ln>
            </p:spPr>
          </p:cxnSp>
          <p:cxnSp>
            <p:nvCxnSpPr>
              <p:cNvPr id="583" name="Google Shape;583;p37"/>
              <p:cNvCxnSpPr/>
              <p:nvPr/>
            </p:nvCxnSpPr>
            <p:spPr>
              <a:xfrm>
                <a:off x="3665075" y="2703588"/>
                <a:ext cx="766200" cy="0"/>
              </a:xfrm>
              <a:prstGeom prst="straightConnector1">
                <a:avLst/>
              </a:prstGeom>
              <a:noFill/>
              <a:ln cap="flat" cmpd="sng" w="9525">
                <a:solidFill>
                  <a:schemeClr val="dk1"/>
                </a:solidFill>
                <a:prstDash val="solid"/>
                <a:round/>
                <a:headEnd len="med" w="med" type="none"/>
                <a:tailEnd len="med" w="med" type="oval"/>
              </a:ln>
            </p:spPr>
          </p:cxnSp>
          <p:cxnSp>
            <p:nvCxnSpPr>
              <p:cNvPr id="584" name="Google Shape;584;p37"/>
              <p:cNvCxnSpPr/>
              <p:nvPr/>
            </p:nvCxnSpPr>
            <p:spPr>
              <a:xfrm>
                <a:off x="4572000" y="2703588"/>
                <a:ext cx="387600" cy="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37"/>
              <p:cNvCxnSpPr/>
              <p:nvPr/>
            </p:nvCxnSpPr>
            <p:spPr>
              <a:xfrm>
                <a:off x="4572000" y="2754650"/>
                <a:ext cx="387600" cy="0"/>
              </a:xfrm>
              <a:prstGeom prst="straightConnector1">
                <a:avLst/>
              </a:prstGeom>
              <a:noFill/>
              <a:ln cap="flat" cmpd="sng" w="9525">
                <a:solidFill>
                  <a:schemeClr val="dk1"/>
                </a:solidFill>
                <a:prstDash val="solid"/>
                <a:round/>
                <a:headEnd len="med" w="med" type="none"/>
                <a:tailEnd len="med" w="med" type="none"/>
              </a:ln>
            </p:spPr>
          </p:cxnSp>
          <p:cxnSp>
            <p:nvCxnSpPr>
              <p:cNvPr id="586" name="Google Shape;586;p37"/>
              <p:cNvCxnSpPr/>
              <p:nvPr/>
            </p:nvCxnSpPr>
            <p:spPr>
              <a:xfrm>
                <a:off x="4572000" y="2805713"/>
                <a:ext cx="387600" cy="0"/>
              </a:xfrm>
              <a:prstGeom prst="straightConnector1">
                <a:avLst/>
              </a:prstGeom>
              <a:noFill/>
              <a:ln cap="flat" cmpd="sng" w="9525">
                <a:solidFill>
                  <a:schemeClr val="dk1"/>
                </a:solidFill>
                <a:prstDash val="solid"/>
                <a:round/>
                <a:headEnd len="med" w="med" type="none"/>
                <a:tailEnd len="med" w="med" type="none"/>
              </a:ln>
            </p:spPr>
          </p:cxnSp>
          <p:sp>
            <p:nvSpPr>
              <p:cNvPr id="587" name="Google Shape;587;p37"/>
              <p:cNvSpPr/>
              <p:nvPr/>
            </p:nvSpPr>
            <p:spPr>
              <a:xfrm rot="5400000">
                <a:off x="3453750" y="2144838"/>
                <a:ext cx="687900" cy="687900"/>
              </a:xfrm>
              <a:prstGeom prst="pie">
                <a:avLst>
                  <a:gd fmla="val 10777963" name="adj1"/>
                  <a:gd fmla="val 1620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37"/>
            <p:cNvGrpSpPr/>
            <p:nvPr/>
          </p:nvGrpSpPr>
          <p:grpSpPr>
            <a:xfrm>
              <a:off x="7320116" y="3611724"/>
              <a:ext cx="730793" cy="605681"/>
              <a:chOff x="3616600" y="2051524"/>
              <a:chExt cx="955410" cy="791843"/>
            </a:xfrm>
          </p:grpSpPr>
          <p:sp>
            <p:nvSpPr>
              <p:cNvPr id="589" name="Google Shape;589;p37"/>
              <p:cNvSpPr/>
              <p:nvPr/>
            </p:nvSpPr>
            <p:spPr>
              <a:xfrm>
                <a:off x="3739240" y="2051524"/>
                <a:ext cx="832770" cy="791832"/>
              </a:xfrm>
              <a:custGeom>
                <a:rect b="b" l="l" r="r" t="t"/>
                <a:pathLst>
                  <a:path extrusionOk="0" h="17447" w="18347">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7"/>
              <p:cNvSpPr/>
              <p:nvPr/>
            </p:nvSpPr>
            <p:spPr>
              <a:xfrm>
                <a:off x="3822483" y="2252906"/>
                <a:ext cx="685934" cy="499643"/>
              </a:xfrm>
              <a:custGeom>
                <a:rect b="b" l="l" r="r" t="t"/>
                <a:pathLst>
                  <a:path extrusionOk="0" h="11009" w="15112">
                    <a:moveTo>
                      <a:pt x="1" y="0"/>
                    </a:moveTo>
                    <a:lnTo>
                      <a:pt x="1" y="11008"/>
                    </a:lnTo>
                    <a:lnTo>
                      <a:pt x="15112" y="11008"/>
                    </a:lnTo>
                    <a:lnTo>
                      <a:pt x="15112" y="67"/>
                    </a:lnTo>
                    <a:lnTo>
                      <a:pt x="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7"/>
              <p:cNvSpPr/>
              <p:nvPr/>
            </p:nvSpPr>
            <p:spPr>
              <a:xfrm>
                <a:off x="3616600" y="2314995"/>
                <a:ext cx="953916" cy="528372"/>
              </a:xfrm>
              <a:custGeom>
                <a:rect b="b" l="l" r="r" t="t"/>
                <a:pathLst>
                  <a:path extrusionOk="0" h="11642" w="21016">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37"/>
            <p:cNvGrpSpPr/>
            <p:nvPr/>
          </p:nvGrpSpPr>
          <p:grpSpPr>
            <a:xfrm>
              <a:off x="6782088" y="2389650"/>
              <a:ext cx="1425859" cy="691841"/>
              <a:chOff x="7010688" y="2460575"/>
              <a:chExt cx="1425859" cy="691841"/>
            </a:xfrm>
          </p:grpSpPr>
          <p:sp>
            <p:nvSpPr>
              <p:cNvPr id="593" name="Google Shape;593;p37"/>
              <p:cNvSpPr/>
              <p:nvPr/>
            </p:nvSpPr>
            <p:spPr>
              <a:xfrm>
                <a:off x="7010688" y="2460575"/>
                <a:ext cx="1425859" cy="691841"/>
              </a:xfrm>
              <a:custGeom>
                <a:rect b="b" l="l" r="r" t="t"/>
                <a:pathLst>
                  <a:path extrusionOk="0" h="26787" w="55207">
                    <a:moveTo>
                      <a:pt x="0" y="0"/>
                    </a:moveTo>
                    <a:lnTo>
                      <a:pt x="0" y="26786"/>
                    </a:lnTo>
                    <a:lnTo>
                      <a:pt x="0" y="26786"/>
                    </a:lnTo>
                    <a:lnTo>
                      <a:pt x="55206" y="26786"/>
                    </a:lnTo>
                    <a:lnTo>
                      <a:pt x="55206" y="0"/>
                    </a:lnTo>
                    <a:close/>
                  </a:path>
                </a:pathLst>
              </a:cu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7"/>
              <p:cNvSpPr/>
              <p:nvPr/>
            </p:nvSpPr>
            <p:spPr>
              <a:xfrm>
                <a:off x="7056351" y="2509673"/>
                <a:ext cx="1335385" cy="101683"/>
              </a:xfrm>
              <a:custGeom>
                <a:rect b="b" l="l" r="r" t="t"/>
                <a:pathLst>
                  <a:path extrusionOk="0" h="3937" w="51704">
                    <a:moveTo>
                      <a:pt x="49736" y="1"/>
                    </a:moveTo>
                    <a:lnTo>
                      <a:pt x="1968" y="1"/>
                    </a:lnTo>
                    <a:cubicBezTo>
                      <a:pt x="868" y="1"/>
                      <a:pt x="0" y="868"/>
                      <a:pt x="0" y="1969"/>
                    </a:cubicBezTo>
                    <a:lnTo>
                      <a:pt x="0" y="1969"/>
                    </a:lnTo>
                    <a:cubicBezTo>
                      <a:pt x="0" y="3036"/>
                      <a:pt x="868" y="3937"/>
                      <a:pt x="1968" y="3937"/>
                    </a:cubicBezTo>
                    <a:lnTo>
                      <a:pt x="49736" y="3937"/>
                    </a:lnTo>
                    <a:cubicBezTo>
                      <a:pt x="50803" y="3937"/>
                      <a:pt x="51704" y="3036"/>
                      <a:pt x="51704" y="1969"/>
                    </a:cubicBezTo>
                    <a:lnTo>
                      <a:pt x="51704" y="1969"/>
                    </a:lnTo>
                    <a:cubicBezTo>
                      <a:pt x="51704" y="868"/>
                      <a:pt x="50803" y="1"/>
                      <a:pt x="49736" y="1"/>
                    </a:cubicBezTo>
                    <a:close/>
                  </a:path>
                </a:pathLst>
              </a:custGeom>
              <a:gradFill>
                <a:gsLst>
                  <a:gs pos="0">
                    <a:schemeClr val="dk2"/>
                  </a:gs>
                  <a:gs pos="100000">
                    <a:schemeClr val="l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7"/>
              <p:cNvSpPr/>
              <p:nvPr/>
            </p:nvSpPr>
            <p:spPr>
              <a:xfrm>
                <a:off x="7110615" y="2539840"/>
                <a:ext cx="47419" cy="40678"/>
              </a:xfrm>
              <a:custGeom>
                <a:rect b="b" l="l" r="r" t="t"/>
                <a:pathLst>
                  <a:path extrusionOk="0" h="1575" w="1836">
                    <a:moveTo>
                      <a:pt x="1035" y="0"/>
                    </a:moveTo>
                    <a:cubicBezTo>
                      <a:pt x="368" y="0"/>
                      <a:pt x="1" y="867"/>
                      <a:pt x="501" y="1334"/>
                    </a:cubicBezTo>
                    <a:cubicBezTo>
                      <a:pt x="667" y="1500"/>
                      <a:pt x="868" y="1574"/>
                      <a:pt x="1065" y="1574"/>
                    </a:cubicBezTo>
                    <a:cubicBezTo>
                      <a:pt x="1462" y="1574"/>
                      <a:pt x="1835" y="1270"/>
                      <a:pt x="1835" y="801"/>
                    </a:cubicBezTo>
                    <a:cubicBezTo>
                      <a:pt x="1835" y="367"/>
                      <a:pt x="1469" y="0"/>
                      <a:pt x="1035"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7"/>
              <p:cNvSpPr/>
              <p:nvPr/>
            </p:nvSpPr>
            <p:spPr>
              <a:xfrm>
                <a:off x="7201942" y="2539840"/>
                <a:ext cx="46541" cy="40678"/>
              </a:xfrm>
              <a:custGeom>
                <a:rect b="b" l="l" r="r" t="t"/>
                <a:pathLst>
                  <a:path extrusionOk="0" h="1575" w="1802">
                    <a:moveTo>
                      <a:pt x="1035" y="0"/>
                    </a:moveTo>
                    <a:cubicBezTo>
                      <a:pt x="334" y="0"/>
                      <a:pt x="1" y="834"/>
                      <a:pt x="468" y="1334"/>
                    </a:cubicBezTo>
                    <a:cubicBezTo>
                      <a:pt x="633" y="1500"/>
                      <a:pt x="835" y="1574"/>
                      <a:pt x="1031" y="1574"/>
                    </a:cubicBezTo>
                    <a:cubicBezTo>
                      <a:pt x="1428" y="1574"/>
                      <a:pt x="1802" y="1270"/>
                      <a:pt x="1802" y="801"/>
                    </a:cubicBezTo>
                    <a:cubicBezTo>
                      <a:pt x="1802" y="367"/>
                      <a:pt x="1468" y="0"/>
                      <a:pt x="1035"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7"/>
              <p:cNvSpPr/>
              <p:nvPr/>
            </p:nvSpPr>
            <p:spPr>
              <a:xfrm>
                <a:off x="7293269" y="2539840"/>
                <a:ext cx="47419" cy="40678"/>
              </a:xfrm>
              <a:custGeom>
                <a:rect b="b" l="l" r="r" t="t"/>
                <a:pathLst>
                  <a:path extrusionOk="0" h="1575" w="1836">
                    <a:moveTo>
                      <a:pt x="1035" y="0"/>
                    </a:moveTo>
                    <a:cubicBezTo>
                      <a:pt x="367" y="0"/>
                      <a:pt x="1" y="867"/>
                      <a:pt x="501" y="1334"/>
                    </a:cubicBezTo>
                    <a:cubicBezTo>
                      <a:pt x="666" y="1500"/>
                      <a:pt x="868" y="1574"/>
                      <a:pt x="1064" y="1574"/>
                    </a:cubicBezTo>
                    <a:cubicBezTo>
                      <a:pt x="1461" y="1574"/>
                      <a:pt x="1835" y="1270"/>
                      <a:pt x="1835" y="801"/>
                    </a:cubicBezTo>
                    <a:cubicBezTo>
                      <a:pt x="1835" y="367"/>
                      <a:pt x="1468" y="0"/>
                      <a:pt x="1035"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7"/>
              <p:cNvSpPr/>
              <p:nvPr/>
            </p:nvSpPr>
            <p:spPr>
              <a:xfrm>
                <a:off x="7096849" y="2704389"/>
                <a:ext cx="761601" cy="342059"/>
              </a:xfrm>
              <a:custGeom>
                <a:rect b="b" l="l" r="r" t="t"/>
                <a:pathLst>
                  <a:path extrusionOk="0" fill="none" h="13244" w="29488">
                    <a:moveTo>
                      <a:pt x="0" y="8173"/>
                    </a:moveTo>
                    <a:lnTo>
                      <a:pt x="7072" y="0"/>
                    </a:lnTo>
                    <a:lnTo>
                      <a:pt x="13076" y="4304"/>
                    </a:lnTo>
                    <a:lnTo>
                      <a:pt x="18013" y="768"/>
                    </a:lnTo>
                    <a:lnTo>
                      <a:pt x="29488" y="13243"/>
                    </a:lnTo>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7"/>
              <p:cNvSpPr/>
              <p:nvPr/>
            </p:nvSpPr>
            <p:spPr>
              <a:xfrm>
                <a:off x="7096849" y="2700076"/>
                <a:ext cx="764184" cy="314501"/>
              </a:xfrm>
              <a:custGeom>
                <a:rect b="b" l="l" r="r" t="t"/>
                <a:pathLst>
                  <a:path extrusionOk="0" fill="none" h="12177" w="29588">
                    <a:moveTo>
                      <a:pt x="0" y="1"/>
                    </a:moveTo>
                    <a:lnTo>
                      <a:pt x="6938" y="7439"/>
                    </a:lnTo>
                    <a:lnTo>
                      <a:pt x="9640" y="3403"/>
                    </a:lnTo>
                    <a:lnTo>
                      <a:pt x="18647" y="12176"/>
                    </a:lnTo>
                    <a:lnTo>
                      <a:pt x="29588" y="1668"/>
                    </a:lnTo>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7"/>
              <p:cNvSpPr/>
              <p:nvPr/>
            </p:nvSpPr>
            <p:spPr>
              <a:xfrm>
                <a:off x="7096849" y="2662160"/>
                <a:ext cx="755584" cy="413576"/>
              </a:xfrm>
              <a:custGeom>
                <a:rect b="b" l="l" r="r" t="t"/>
                <a:pathLst>
                  <a:path extrusionOk="0" fill="none" h="16013" w="29255">
                    <a:moveTo>
                      <a:pt x="0" y="16012"/>
                    </a:moveTo>
                    <a:lnTo>
                      <a:pt x="7639" y="10709"/>
                    </a:lnTo>
                    <a:lnTo>
                      <a:pt x="12776" y="15779"/>
                    </a:lnTo>
                    <a:lnTo>
                      <a:pt x="29254" y="1"/>
                    </a:lnTo>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7"/>
              <p:cNvSpPr/>
              <p:nvPr/>
            </p:nvSpPr>
            <p:spPr>
              <a:xfrm>
                <a:off x="7085640" y="2907162"/>
                <a:ext cx="19836" cy="16943"/>
              </a:xfrm>
              <a:custGeom>
                <a:rect b="b" l="l" r="r" t="t"/>
                <a:pathLst>
                  <a:path extrusionOk="0" h="656" w="768">
                    <a:moveTo>
                      <a:pt x="431" y="0"/>
                    </a:moveTo>
                    <a:cubicBezTo>
                      <a:pt x="353" y="0"/>
                      <a:pt x="272" y="27"/>
                      <a:pt x="201" y="88"/>
                    </a:cubicBezTo>
                    <a:cubicBezTo>
                      <a:pt x="0" y="289"/>
                      <a:pt x="167" y="656"/>
                      <a:pt x="434" y="656"/>
                    </a:cubicBezTo>
                    <a:cubicBezTo>
                      <a:pt x="634" y="656"/>
                      <a:pt x="768" y="489"/>
                      <a:pt x="768" y="322"/>
                    </a:cubicBezTo>
                    <a:cubicBezTo>
                      <a:pt x="768" y="137"/>
                      <a:pt x="607" y="0"/>
                      <a:pt x="431" y="0"/>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7"/>
              <p:cNvSpPr/>
              <p:nvPr/>
            </p:nvSpPr>
            <p:spPr>
              <a:xfrm>
                <a:off x="7085640" y="3067398"/>
                <a:ext cx="19836" cy="16943"/>
              </a:xfrm>
              <a:custGeom>
                <a:rect b="b" l="l" r="r" t="t"/>
                <a:pathLst>
                  <a:path extrusionOk="0" h="656" w="768">
                    <a:moveTo>
                      <a:pt x="431" y="1"/>
                    </a:moveTo>
                    <a:cubicBezTo>
                      <a:pt x="353" y="1"/>
                      <a:pt x="272" y="27"/>
                      <a:pt x="201" y="89"/>
                    </a:cubicBezTo>
                    <a:cubicBezTo>
                      <a:pt x="0" y="289"/>
                      <a:pt x="167" y="656"/>
                      <a:pt x="434" y="656"/>
                    </a:cubicBezTo>
                    <a:cubicBezTo>
                      <a:pt x="634" y="656"/>
                      <a:pt x="768" y="489"/>
                      <a:pt x="768" y="322"/>
                    </a:cubicBezTo>
                    <a:cubicBezTo>
                      <a:pt x="768" y="137"/>
                      <a:pt x="607" y="1"/>
                      <a:pt x="431" y="1"/>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7"/>
              <p:cNvSpPr/>
              <p:nvPr/>
            </p:nvSpPr>
            <p:spPr>
              <a:xfrm>
                <a:off x="7281207" y="2931931"/>
                <a:ext cx="19836" cy="16297"/>
              </a:xfrm>
              <a:custGeom>
                <a:rect b="b" l="l" r="r" t="t"/>
                <a:pathLst>
                  <a:path extrusionOk="0" h="631" w="768">
                    <a:moveTo>
                      <a:pt x="437" y="0"/>
                    </a:moveTo>
                    <a:cubicBezTo>
                      <a:pt x="353" y="0"/>
                      <a:pt x="267" y="30"/>
                      <a:pt x="201" y="97"/>
                    </a:cubicBezTo>
                    <a:cubicBezTo>
                      <a:pt x="1" y="297"/>
                      <a:pt x="167" y="631"/>
                      <a:pt x="434" y="631"/>
                    </a:cubicBezTo>
                    <a:cubicBezTo>
                      <a:pt x="601" y="631"/>
                      <a:pt x="768" y="497"/>
                      <a:pt x="768" y="297"/>
                    </a:cubicBezTo>
                    <a:cubicBezTo>
                      <a:pt x="768" y="119"/>
                      <a:pt x="605" y="0"/>
                      <a:pt x="437" y="0"/>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7"/>
              <p:cNvSpPr/>
              <p:nvPr/>
            </p:nvSpPr>
            <p:spPr>
              <a:xfrm>
                <a:off x="7415615" y="3059650"/>
                <a:ext cx="18983" cy="16943"/>
              </a:xfrm>
              <a:custGeom>
                <a:rect b="b" l="l" r="r" t="t"/>
                <a:pathLst>
                  <a:path extrusionOk="0" h="656" w="735">
                    <a:moveTo>
                      <a:pt x="409" y="0"/>
                    </a:moveTo>
                    <a:cubicBezTo>
                      <a:pt x="336" y="0"/>
                      <a:pt x="262" y="27"/>
                      <a:pt x="200" y="89"/>
                    </a:cubicBezTo>
                    <a:cubicBezTo>
                      <a:pt x="0" y="322"/>
                      <a:pt x="134" y="656"/>
                      <a:pt x="401" y="656"/>
                    </a:cubicBezTo>
                    <a:cubicBezTo>
                      <a:pt x="601" y="656"/>
                      <a:pt x="734" y="522"/>
                      <a:pt x="734" y="322"/>
                    </a:cubicBezTo>
                    <a:cubicBezTo>
                      <a:pt x="734" y="137"/>
                      <a:pt x="574" y="0"/>
                      <a:pt x="409" y="0"/>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7"/>
              <p:cNvSpPr/>
              <p:nvPr/>
            </p:nvSpPr>
            <p:spPr>
              <a:xfrm>
                <a:off x="7843787" y="2653560"/>
                <a:ext cx="16400" cy="17253"/>
              </a:xfrm>
              <a:custGeom>
                <a:rect b="b" l="l" r="r" t="t"/>
                <a:pathLst>
                  <a:path extrusionOk="0" h="668" w="635">
                    <a:moveTo>
                      <a:pt x="334" y="0"/>
                    </a:moveTo>
                    <a:cubicBezTo>
                      <a:pt x="134" y="0"/>
                      <a:pt x="1" y="167"/>
                      <a:pt x="1" y="334"/>
                    </a:cubicBezTo>
                    <a:cubicBezTo>
                      <a:pt x="1" y="501"/>
                      <a:pt x="134" y="667"/>
                      <a:pt x="334" y="667"/>
                    </a:cubicBezTo>
                    <a:cubicBezTo>
                      <a:pt x="501" y="667"/>
                      <a:pt x="635" y="501"/>
                      <a:pt x="635" y="334"/>
                    </a:cubicBezTo>
                    <a:cubicBezTo>
                      <a:pt x="635" y="167"/>
                      <a:pt x="501" y="0"/>
                      <a:pt x="334" y="0"/>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7"/>
              <p:cNvSpPr/>
              <p:nvPr/>
            </p:nvSpPr>
            <p:spPr>
              <a:xfrm>
                <a:off x="7269146" y="2696072"/>
                <a:ext cx="19836" cy="16943"/>
              </a:xfrm>
              <a:custGeom>
                <a:rect b="b" l="l" r="r" t="t"/>
                <a:pathLst>
                  <a:path extrusionOk="0" h="656" w="768">
                    <a:moveTo>
                      <a:pt x="431" y="1"/>
                    </a:moveTo>
                    <a:cubicBezTo>
                      <a:pt x="353" y="1"/>
                      <a:pt x="272" y="27"/>
                      <a:pt x="201" y="89"/>
                    </a:cubicBezTo>
                    <a:cubicBezTo>
                      <a:pt x="1" y="322"/>
                      <a:pt x="167" y="656"/>
                      <a:pt x="434" y="656"/>
                    </a:cubicBezTo>
                    <a:cubicBezTo>
                      <a:pt x="634" y="656"/>
                      <a:pt x="768" y="523"/>
                      <a:pt x="768" y="322"/>
                    </a:cubicBezTo>
                    <a:cubicBezTo>
                      <a:pt x="768" y="137"/>
                      <a:pt x="608" y="1"/>
                      <a:pt x="431" y="1"/>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7"/>
              <p:cNvSpPr/>
              <p:nvPr/>
            </p:nvSpPr>
            <p:spPr>
              <a:xfrm>
                <a:off x="7089075" y="2692327"/>
                <a:ext cx="16400" cy="16400"/>
              </a:xfrm>
              <a:custGeom>
                <a:rect b="b" l="l" r="r" t="t"/>
                <a:pathLst>
                  <a:path extrusionOk="0" h="635" w="635">
                    <a:moveTo>
                      <a:pt x="301" y="0"/>
                    </a:moveTo>
                    <a:cubicBezTo>
                      <a:pt x="134" y="0"/>
                      <a:pt x="1" y="134"/>
                      <a:pt x="1" y="301"/>
                    </a:cubicBezTo>
                    <a:cubicBezTo>
                      <a:pt x="1" y="501"/>
                      <a:pt x="134" y="634"/>
                      <a:pt x="301" y="634"/>
                    </a:cubicBezTo>
                    <a:cubicBezTo>
                      <a:pt x="501" y="634"/>
                      <a:pt x="635" y="501"/>
                      <a:pt x="635" y="301"/>
                    </a:cubicBezTo>
                    <a:cubicBezTo>
                      <a:pt x="635" y="134"/>
                      <a:pt x="501" y="0"/>
                      <a:pt x="301" y="0"/>
                    </a:cubicBezTo>
                    <a:close/>
                  </a:path>
                </a:pathLst>
              </a:custGeom>
              <a:solidFill>
                <a:srgbClr val="0288D1"/>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7"/>
              <p:cNvSpPr/>
              <p:nvPr/>
            </p:nvSpPr>
            <p:spPr>
              <a:xfrm>
                <a:off x="7264833" y="2888205"/>
                <a:ext cx="19836" cy="16943"/>
              </a:xfrm>
              <a:custGeom>
                <a:rect b="b" l="l" r="r" t="t"/>
                <a:pathLst>
                  <a:path extrusionOk="0" h="656" w="768">
                    <a:moveTo>
                      <a:pt x="417" y="0"/>
                    </a:moveTo>
                    <a:cubicBezTo>
                      <a:pt x="339" y="0"/>
                      <a:pt x="262" y="27"/>
                      <a:pt x="201" y="89"/>
                    </a:cubicBezTo>
                    <a:cubicBezTo>
                      <a:pt x="1" y="289"/>
                      <a:pt x="134" y="656"/>
                      <a:pt x="434" y="656"/>
                    </a:cubicBezTo>
                    <a:cubicBezTo>
                      <a:pt x="601" y="656"/>
                      <a:pt x="768" y="489"/>
                      <a:pt x="768" y="322"/>
                    </a:cubicBezTo>
                    <a:cubicBezTo>
                      <a:pt x="768" y="137"/>
                      <a:pt x="592" y="0"/>
                      <a:pt x="417" y="0"/>
                    </a:cubicBezTo>
                    <a:close/>
                  </a:path>
                </a:pathLst>
              </a:custGeom>
              <a:solidFill>
                <a:srgbClr val="0288D1"/>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7"/>
              <p:cNvSpPr/>
              <p:nvPr/>
            </p:nvSpPr>
            <p:spPr>
              <a:xfrm>
                <a:off x="7334619" y="2778618"/>
                <a:ext cx="18983" cy="17124"/>
              </a:xfrm>
              <a:custGeom>
                <a:rect b="b" l="l" r="r" t="t"/>
                <a:pathLst>
                  <a:path extrusionOk="0" h="663" w="735">
                    <a:moveTo>
                      <a:pt x="423" y="0"/>
                    </a:moveTo>
                    <a:cubicBezTo>
                      <a:pt x="346" y="0"/>
                      <a:pt x="266" y="30"/>
                      <a:pt x="201" y="95"/>
                    </a:cubicBezTo>
                    <a:cubicBezTo>
                      <a:pt x="1" y="295"/>
                      <a:pt x="134" y="662"/>
                      <a:pt x="434" y="662"/>
                    </a:cubicBezTo>
                    <a:cubicBezTo>
                      <a:pt x="601" y="662"/>
                      <a:pt x="735" y="496"/>
                      <a:pt x="735" y="329"/>
                    </a:cubicBezTo>
                    <a:cubicBezTo>
                      <a:pt x="735" y="127"/>
                      <a:pt x="583" y="0"/>
                      <a:pt x="423" y="0"/>
                    </a:cubicBezTo>
                    <a:close/>
                  </a:path>
                </a:pathLst>
              </a:custGeom>
              <a:solidFill>
                <a:srgbClr val="0288D1"/>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7"/>
              <p:cNvSpPr/>
              <p:nvPr/>
            </p:nvSpPr>
            <p:spPr>
              <a:xfrm>
                <a:off x="7567250" y="3006057"/>
                <a:ext cx="18957" cy="16271"/>
              </a:xfrm>
              <a:custGeom>
                <a:rect b="b" l="l" r="r" t="t"/>
                <a:pathLst>
                  <a:path extrusionOk="0" h="630" w="734">
                    <a:moveTo>
                      <a:pt x="423" y="0"/>
                    </a:moveTo>
                    <a:cubicBezTo>
                      <a:pt x="345" y="0"/>
                      <a:pt x="266" y="30"/>
                      <a:pt x="200" y="96"/>
                    </a:cubicBezTo>
                    <a:cubicBezTo>
                      <a:pt x="0" y="296"/>
                      <a:pt x="134" y="629"/>
                      <a:pt x="434" y="629"/>
                    </a:cubicBezTo>
                    <a:cubicBezTo>
                      <a:pt x="601" y="629"/>
                      <a:pt x="734" y="496"/>
                      <a:pt x="734" y="329"/>
                    </a:cubicBezTo>
                    <a:cubicBezTo>
                      <a:pt x="734" y="127"/>
                      <a:pt x="583" y="0"/>
                      <a:pt x="423" y="0"/>
                    </a:cubicBezTo>
                    <a:close/>
                  </a:path>
                </a:pathLst>
              </a:custGeom>
              <a:solidFill>
                <a:srgbClr val="0288D1"/>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7"/>
              <p:cNvSpPr/>
              <p:nvPr/>
            </p:nvSpPr>
            <p:spPr>
              <a:xfrm>
                <a:off x="7852414" y="2734530"/>
                <a:ext cx="16400" cy="17279"/>
              </a:xfrm>
              <a:custGeom>
                <a:rect b="b" l="l" r="r" t="t"/>
                <a:pathLst>
                  <a:path extrusionOk="0" h="669" w="635">
                    <a:moveTo>
                      <a:pt x="334" y="1"/>
                    </a:moveTo>
                    <a:cubicBezTo>
                      <a:pt x="134" y="1"/>
                      <a:pt x="0" y="168"/>
                      <a:pt x="0" y="334"/>
                    </a:cubicBezTo>
                    <a:cubicBezTo>
                      <a:pt x="0" y="501"/>
                      <a:pt x="134" y="668"/>
                      <a:pt x="334" y="668"/>
                    </a:cubicBezTo>
                    <a:cubicBezTo>
                      <a:pt x="501" y="668"/>
                      <a:pt x="634" y="501"/>
                      <a:pt x="634" y="334"/>
                    </a:cubicBezTo>
                    <a:cubicBezTo>
                      <a:pt x="634" y="168"/>
                      <a:pt x="501" y="1"/>
                      <a:pt x="334" y="1"/>
                    </a:cubicBezTo>
                    <a:close/>
                  </a:path>
                </a:pathLst>
              </a:custGeom>
              <a:solidFill>
                <a:srgbClr val="0288D1"/>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7"/>
              <p:cNvSpPr/>
              <p:nvPr/>
            </p:nvSpPr>
            <p:spPr>
              <a:xfrm>
                <a:off x="7423363" y="2808759"/>
                <a:ext cx="18983" cy="16271"/>
              </a:xfrm>
              <a:custGeom>
                <a:rect b="b" l="l" r="r" t="t"/>
                <a:pathLst>
                  <a:path extrusionOk="0" h="630" w="735">
                    <a:moveTo>
                      <a:pt x="423" y="1"/>
                    </a:moveTo>
                    <a:cubicBezTo>
                      <a:pt x="346" y="1"/>
                      <a:pt x="266" y="30"/>
                      <a:pt x="201" y="96"/>
                    </a:cubicBezTo>
                    <a:cubicBezTo>
                      <a:pt x="0" y="296"/>
                      <a:pt x="134" y="629"/>
                      <a:pt x="434" y="629"/>
                    </a:cubicBezTo>
                    <a:cubicBezTo>
                      <a:pt x="601" y="629"/>
                      <a:pt x="734" y="496"/>
                      <a:pt x="734" y="329"/>
                    </a:cubicBezTo>
                    <a:cubicBezTo>
                      <a:pt x="734" y="127"/>
                      <a:pt x="583" y="1"/>
                      <a:pt x="423" y="1"/>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7"/>
              <p:cNvSpPr/>
              <p:nvPr/>
            </p:nvSpPr>
            <p:spPr>
              <a:xfrm>
                <a:off x="7551727" y="2717303"/>
                <a:ext cx="16400" cy="14902"/>
              </a:xfrm>
              <a:custGeom>
                <a:rect b="b" l="l" r="r" t="t"/>
                <a:pathLst>
                  <a:path extrusionOk="0" h="577" w="635">
                    <a:moveTo>
                      <a:pt x="318" y="1"/>
                    </a:moveTo>
                    <a:cubicBezTo>
                      <a:pt x="167" y="1"/>
                      <a:pt x="17" y="101"/>
                      <a:pt x="1" y="301"/>
                    </a:cubicBezTo>
                    <a:cubicBezTo>
                      <a:pt x="17" y="484"/>
                      <a:pt x="167" y="576"/>
                      <a:pt x="318" y="576"/>
                    </a:cubicBezTo>
                    <a:cubicBezTo>
                      <a:pt x="468" y="576"/>
                      <a:pt x="618" y="484"/>
                      <a:pt x="634" y="301"/>
                    </a:cubicBezTo>
                    <a:cubicBezTo>
                      <a:pt x="618" y="101"/>
                      <a:pt x="468" y="1"/>
                      <a:pt x="318" y="1"/>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7"/>
              <p:cNvSpPr/>
              <p:nvPr/>
            </p:nvSpPr>
            <p:spPr>
              <a:xfrm>
                <a:off x="7850683" y="3038032"/>
                <a:ext cx="16400" cy="16814"/>
              </a:xfrm>
              <a:custGeom>
                <a:rect b="b" l="l" r="r" t="t"/>
                <a:pathLst>
                  <a:path extrusionOk="0" h="651" w="635">
                    <a:moveTo>
                      <a:pt x="317" y="0"/>
                    </a:moveTo>
                    <a:cubicBezTo>
                      <a:pt x="159" y="0"/>
                      <a:pt x="1" y="108"/>
                      <a:pt x="1" y="325"/>
                    </a:cubicBezTo>
                    <a:cubicBezTo>
                      <a:pt x="1" y="542"/>
                      <a:pt x="159" y="650"/>
                      <a:pt x="317" y="650"/>
                    </a:cubicBezTo>
                    <a:cubicBezTo>
                      <a:pt x="476" y="650"/>
                      <a:pt x="634" y="542"/>
                      <a:pt x="634" y="325"/>
                    </a:cubicBezTo>
                    <a:cubicBezTo>
                      <a:pt x="634" y="108"/>
                      <a:pt x="476" y="0"/>
                      <a:pt x="317" y="0"/>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7"/>
              <p:cNvSpPr/>
              <p:nvPr/>
            </p:nvSpPr>
            <p:spPr>
              <a:xfrm>
                <a:off x="7936845" y="2670787"/>
                <a:ext cx="485919" cy="446299"/>
              </a:xfrm>
              <a:custGeom>
                <a:rect b="b" l="l" r="r" t="t"/>
                <a:pathLst>
                  <a:path extrusionOk="0" fill="none" h="17280" w="18814">
                    <a:moveTo>
                      <a:pt x="16179" y="4671"/>
                    </a:moveTo>
                    <a:cubicBezTo>
                      <a:pt x="18814" y="10942"/>
                      <a:pt x="12476" y="17280"/>
                      <a:pt x="6205" y="14644"/>
                    </a:cubicBezTo>
                    <a:cubicBezTo>
                      <a:pt x="4370" y="13877"/>
                      <a:pt x="2902" y="12409"/>
                      <a:pt x="2135" y="10575"/>
                    </a:cubicBezTo>
                    <a:cubicBezTo>
                      <a:pt x="0" y="5571"/>
                      <a:pt x="3703" y="0"/>
                      <a:pt x="9140" y="0"/>
                    </a:cubicBezTo>
                  </a:path>
                </a:pathLst>
              </a:custGeom>
              <a:no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7"/>
              <p:cNvSpPr/>
              <p:nvPr/>
            </p:nvSpPr>
            <p:spPr>
              <a:xfrm>
                <a:off x="7994570" y="2718181"/>
                <a:ext cx="284335" cy="329972"/>
              </a:xfrm>
              <a:custGeom>
                <a:rect b="b" l="l" r="r" t="t"/>
                <a:pathLst>
                  <a:path extrusionOk="0" fill="none" h="12776" w="11009">
                    <a:moveTo>
                      <a:pt x="11008" y="9874"/>
                    </a:moveTo>
                    <a:cubicBezTo>
                      <a:pt x="8106" y="12776"/>
                      <a:pt x="3169" y="11809"/>
                      <a:pt x="1568" y="8006"/>
                    </a:cubicBezTo>
                    <a:cubicBezTo>
                      <a:pt x="0" y="4203"/>
                      <a:pt x="2802" y="0"/>
                      <a:pt x="6905" y="0"/>
                    </a:cubicBezTo>
                  </a:path>
                </a:pathLst>
              </a:custGeom>
              <a:no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7" name="Google Shape;617;p37"/>
            <p:cNvSpPr/>
            <p:nvPr/>
          </p:nvSpPr>
          <p:spPr>
            <a:xfrm>
              <a:off x="6429925" y="2074500"/>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7"/>
            <p:cNvSpPr/>
            <p:nvPr/>
          </p:nvSpPr>
          <p:spPr>
            <a:xfrm>
              <a:off x="5178700" y="3340113"/>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7"/>
            <p:cNvSpPr/>
            <p:nvPr/>
          </p:nvSpPr>
          <p:spPr>
            <a:xfrm>
              <a:off x="5450550" y="4183550"/>
              <a:ext cx="42300" cy="42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7"/>
            <p:cNvSpPr/>
            <p:nvPr/>
          </p:nvSpPr>
          <p:spPr>
            <a:xfrm>
              <a:off x="8207950" y="3282975"/>
              <a:ext cx="194400" cy="1944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7"/>
            <p:cNvSpPr/>
            <p:nvPr/>
          </p:nvSpPr>
          <p:spPr>
            <a:xfrm>
              <a:off x="5764875" y="2032200"/>
              <a:ext cx="42300" cy="42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7"/>
            <p:cNvSpPr/>
            <p:nvPr/>
          </p:nvSpPr>
          <p:spPr>
            <a:xfrm>
              <a:off x="6782100" y="1900588"/>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7"/>
            <p:cNvSpPr/>
            <p:nvPr/>
          </p:nvSpPr>
          <p:spPr>
            <a:xfrm>
              <a:off x="6334675" y="4225850"/>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7"/>
            <p:cNvSpPr/>
            <p:nvPr/>
          </p:nvSpPr>
          <p:spPr>
            <a:xfrm>
              <a:off x="5231988" y="3759213"/>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7"/>
            <p:cNvSpPr/>
            <p:nvPr/>
          </p:nvSpPr>
          <p:spPr>
            <a:xfrm>
              <a:off x="7858100" y="2122804"/>
              <a:ext cx="97800" cy="9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7"/>
            <p:cNvSpPr/>
            <p:nvPr/>
          </p:nvSpPr>
          <p:spPr>
            <a:xfrm>
              <a:off x="7676975" y="1900588"/>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grpSp>
        <p:nvGrpSpPr>
          <p:cNvPr id="631" name="Google Shape;631;p38"/>
          <p:cNvGrpSpPr/>
          <p:nvPr/>
        </p:nvGrpSpPr>
        <p:grpSpPr>
          <a:xfrm>
            <a:off x="7192079" y="3371409"/>
            <a:ext cx="1214578" cy="425543"/>
            <a:chOff x="2271950" y="2722775"/>
            <a:chExt cx="575875" cy="201775"/>
          </a:xfrm>
        </p:grpSpPr>
        <p:sp>
          <p:nvSpPr>
            <p:cNvPr id="632" name="Google Shape;632;p3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38"/>
          <p:cNvSpPr txBox="1"/>
          <p:nvPr>
            <p:ph idx="1" type="subTitle"/>
          </p:nvPr>
        </p:nvSpPr>
        <p:spPr>
          <a:xfrm>
            <a:off x="714300" y="1342025"/>
            <a:ext cx="3857700" cy="2381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b="1" lang="en"/>
              <a:t>Findings Summarized:</a:t>
            </a:r>
            <a:r>
              <a:rPr lang="en">
                <a:solidFill>
                  <a:schemeClr val="lt2"/>
                </a:solidFill>
              </a:rPr>
              <a:t> Logistic Regression emerged as the most effective model.</a:t>
            </a:r>
            <a:endParaRPr>
              <a:solidFill>
                <a:schemeClr val="lt2"/>
              </a:solidFill>
            </a:endParaRPr>
          </a:p>
          <a:p>
            <a:pPr indent="0" lvl="0" marL="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dk1"/>
              </a:buClr>
              <a:buSzPts val="1400"/>
              <a:buChar char="●"/>
            </a:pPr>
            <a:r>
              <a:rPr b="1" lang="en"/>
              <a:t>Lessons Learned:</a:t>
            </a:r>
            <a:r>
              <a:rPr lang="en">
                <a:solidFill>
                  <a:schemeClr val="lt2"/>
                </a:solidFill>
              </a:rPr>
              <a:t> Highlighted the significance of data quality and preprocessing.</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dk1"/>
              </a:buClr>
              <a:buSzPts val="1400"/>
              <a:buChar char="●"/>
            </a:pPr>
            <a:r>
              <a:rPr b="1" lang="en"/>
              <a:t>Future Research Suggested:</a:t>
            </a:r>
            <a:r>
              <a:rPr lang="en">
                <a:solidFill>
                  <a:schemeClr val="lt2"/>
                </a:solidFill>
              </a:rPr>
              <a:t> Proposed exploration into deep learning and real-time analysis tools.</a:t>
            </a:r>
            <a:endParaRPr>
              <a:solidFill>
                <a:schemeClr val="lt2"/>
              </a:solidFill>
            </a:endParaRPr>
          </a:p>
          <a:p>
            <a:pPr indent="0" lvl="0" marL="457200" rtl="0" algn="l">
              <a:spcBef>
                <a:spcPts val="0"/>
              </a:spcBef>
              <a:spcAft>
                <a:spcPts val="0"/>
              </a:spcAft>
              <a:buNone/>
            </a:pPr>
            <a:r>
              <a:t/>
            </a:r>
            <a:endParaRPr>
              <a:solidFill>
                <a:schemeClr val="lt2"/>
              </a:solidFill>
            </a:endParaRPr>
          </a:p>
        </p:txBody>
      </p:sp>
      <p:sp>
        <p:nvSpPr>
          <p:cNvPr id="638" name="Google Shape;638;p38"/>
          <p:cNvSpPr txBox="1"/>
          <p:nvPr>
            <p:ph type="title"/>
          </p:nvPr>
        </p:nvSpPr>
        <p:spPr>
          <a:xfrm>
            <a:off x="714300" y="553450"/>
            <a:ext cx="3857700" cy="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639" name="Google Shape;639;p38"/>
          <p:cNvSpPr/>
          <p:nvPr/>
        </p:nvSpPr>
        <p:spPr>
          <a:xfrm>
            <a:off x="4762138" y="8458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5414751" y="7775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8216276" y="954347"/>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rot="-1685758">
            <a:off x="5045528" y="1289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7626025" y="9177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8286401" y="30022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rot="-1685758">
            <a:off x="7555828" y="4130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8"/>
          <p:cNvSpPr/>
          <p:nvPr/>
        </p:nvSpPr>
        <p:spPr>
          <a:xfrm>
            <a:off x="8359576" y="17266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8"/>
          <p:cNvSpPr/>
          <p:nvPr/>
        </p:nvSpPr>
        <p:spPr>
          <a:xfrm>
            <a:off x="5021388" y="35752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38"/>
          <p:cNvGrpSpPr/>
          <p:nvPr/>
        </p:nvGrpSpPr>
        <p:grpSpPr>
          <a:xfrm>
            <a:off x="4635652" y="954340"/>
            <a:ext cx="3660264" cy="3454307"/>
            <a:chOff x="706040" y="883365"/>
            <a:chExt cx="3660264" cy="3454307"/>
          </a:xfrm>
        </p:grpSpPr>
        <p:sp>
          <p:nvSpPr>
            <p:cNvPr id="651" name="Google Shape;651;p38"/>
            <p:cNvSpPr/>
            <p:nvPr/>
          </p:nvSpPr>
          <p:spPr>
            <a:xfrm>
              <a:off x="2305683" y="1221248"/>
              <a:ext cx="517858" cy="491540"/>
            </a:xfrm>
            <a:custGeom>
              <a:rect b="b" l="l" r="r" t="t"/>
              <a:pathLst>
                <a:path extrusionOk="0" h="11972" w="12613">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2" name="Google Shape;652;p38"/>
            <p:cNvGrpSpPr/>
            <p:nvPr/>
          </p:nvGrpSpPr>
          <p:grpSpPr>
            <a:xfrm flipH="1">
              <a:off x="3131991" y="2597216"/>
              <a:ext cx="858975" cy="300968"/>
              <a:chOff x="2271950" y="2722775"/>
              <a:chExt cx="575875" cy="201775"/>
            </a:xfrm>
          </p:grpSpPr>
          <p:sp>
            <p:nvSpPr>
              <p:cNvPr id="653" name="Google Shape;653;p3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38"/>
            <p:cNvGrpSpPr/>
            <p:nvPr/>
          </p:nvGrpSpPr>
          <p:grpSpPr>
            <a:xfrm>
              <a:off x="1142462" y="1564560"/>
              <a:ext cx="2338579" cy="2014768"/>
              <a:chOff x="4546896" y="1377977"/>
              <a:chExt cx="2655063" cy="2287430"/>
            </a:xfrm>
          </p:grpSpPr>
          <p:sp>
            <p:nvSpPr>
              <p:cNvPr id="659" name="Google Shape;659;p38"/>
              <p:cNvSpPr/>
              <p:nvPr/>
            </p:nvSpPr>
            <p:spPr>
              <a:xfrm>
                <a:off x="4566233" y="1677948"/>
                <a:ext cx="2635726" cy="1987458"/>
              </a:xfrm>
              <a:custGeom>
                <a:rect b="b" l="l" r="r" t="t"/>
                <a:pathLst>
                  <a:path extrusionOk="0" h="54887" w="7279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8"/>
              <p:cNvSpPr/>
              <p:nvPr/>
            </p:nvSpPr>
            <p:spPr>
              <a:xfrm>
                <a:off x="4557217" y="1643729"/>
                <a:ext cx="2635726" cy="1986843"/>
              </a:xfrm>
              <a:custGeom>
                <a:rect b="b" l="l" r="r" t="t"/>
                <a:pathLst>
                  <a:path extrusionOk="0" h="54870" w="7279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5687360" y="1576666"/>
                <a:ext cx="1403029" cy="1693288"/>
              </a:xfrm>
              <a:custGeom>
                <a:rect b="b" l="l" r="r" t="t"/>
                <a:pathLst>
                  <a:path extrusionOk="0" h="46763" w="38747">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4546896" y="1377977"/>
                <a:ext cx="2540240" cy="1972612"/>
              </a:xfrm>
              <a:custGeom>
                <a:rect b="b" l="l" r="r" t="t"/>
                <a:pathLst>
                  <a:path extrusionOk="0" h="54477" w="70153">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4546896" y="1641810"/>
                <a:ext cx="1450754" cy="1708786"/>
              </a:xfrm>
              <a:custGeom>
                <a:rect b="b" l="l" r="r" t="t"/>
                <a:pathLst>
                  <a:path extrusionOk="0" h="47191" w="40065">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4566233" y="1677948"/>
                <a:ext cx="2635726" cy="1987458"/>
              </a:xfrm>
              <a:custGeom>
                <a:rect b="b" l="l" r="r" t="t"/>
                <a:pathLst>
                  <a:path extrusionOk="0" fill="none" h="54887" w="7279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4557217" y="1643729"/>
                <a:ext cx="2635726" cy="1986843"/>
              </a:xfrm>
              <a:custGeom>
                <a:rect b="b" l="l" r="r" t="t"/>
                <a:pathLst>
                  <a:path extrusionOk="0" fill="none" h="54870" w="7279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4597845" y="1581808"/>
                <a:ext cx="2492515" cy="1955195"/>
              </a:xfrm>
              <a:custGeom>
                <a:rect b="b" l="l" r="r" t="t"/>
                <a:pathLst>
                  <a:path extrusionOk="0" fill="none" h="53996" w="68835">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chemeClr val="dk2"/>
                  </a:gs>
                  <a:gs pos="100000">
                    <a:schemeClr val="lt1"/>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4546896" y="1377977"/>
                <a:ext cx="2540240" cy="1972612"/>
              </a:xfrm>
              <a:custGeom>
                <a:rect b="b" l="l" r="r" t="t"/>
                <a:pathLst>
                  <a:path extrusionOk="0" fill="none" h="54477" w="70153">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4546896" y="1641810"/>
                <a:ext cx="1450754" cy="1708786"/>
              </a:xfrm>
              <a:custGeom>
                <a:rect b="b" l="l" r="r" t="t"/>
                <a:pathLst>
                  <a:path extrusionOk="0" fill="none" h="47191" w="40065">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5595782" y="1661146"/>
                <a:ext cx="40012" cy="688"/>
              </a:xfrm>
              <a:custGeom>
                <a:rect b="b" l="l" r="r" t="t"/>
                <a:pathLst>
                  <a:path extrusionOk="0" h="19" w="1105">
                    <a:moveTo>
                      <a:pt x="0" y="1"/>
                    </a:moveTo>
                    <a:cubicBezTo>
                      <a:pt x="356" y="1"/>
                      <a:pt x="748" y="19"/>
                      <a:pt x="1105" y="19"/>
                    </a:cubicBezTo>
                    <a:cubicBezTo>
                      <a:pt x="748" y="19"/>
                      <a:pt x="374" y="1"/>
                      <a:pt x="0" y="1"/>
                    </a:cubicBez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5593175" y="1661146"/>
                <a:ext cx="36" cy="36"/>
              </a:xfrm>
              <a:custGeom>
                <a:rect b="b" l="l" r="r" t="t"/>
                <a:pathLst>
                  <a:path extrusionOk="0" h="1" w="1">
                    <a:moveTo>
                      <a:pt x="1" y="1"/>
                    </a:move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4971977" y="3106145"/>
                <a:ext cx="988931" cy="282547"/>
              </a:xfrm>
              <a:custGeom>
                <a:rect b="b" l="l" r="r" t="t"/>
                <a:pathLst>
                  <a:path extrusionOk="0" fill="none" h="7803" w="27311">
                    <a:moveTo>
                      <a:pt x="27310" y="392"/>
                    </a:moveTo>
                    <a:cubicBezTo>
                      <a:pt x="27310" y="392"/>
                      <a:pt x="15250" y="0"/>
                      <a:pt x="1" y="7803"/>
                    </a:cubicBezTo>
                  </a:path>
                </a:pathLst>
              </a:custGeom>
              <a:gradFill>
                <a:gsLst>
                  <a:gs pos="0">
                    <a:schemeClr val="dk2"/>
                  </a:gs>
                  <a:gs pos="100000">
                    <a:schemeClr val="lt1"/>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4988742" y="3147425"/>
                <a:ext cx="988931" cy="282547"/>
              </a:xfrm>
              <a:custGeom>
                <a:rect b="b" l="l" r="r" t="t"/>
                <a:pathLst>
                  <a:path extrusionOk="0" fill="none" h="7803" w="27311">
                    <a:moveTo>
                      <a:pt x="27310" y="392"/>
                    </a:moveTo>
                    <a:cubicBezTo>
                      <a:pt x="27310" y="392"/>
                      <a:pt x="15268" y="0"/>
                      <a:pt x="1" y="7803"/>
                    </a:cubicBezTo>
                  </a:path>
                </a:pathLst>
              </a:custGeom>
              <a:gradFill>
                <a:gsLst>
                  <a:gs pos="0">
                    <a:schemeClr val="dk2"/>
                  </a:gs>
                  <a:gs pos="100000">
                    <a:schemeClr val="lt1"/>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5008115" y="3190625"/>
                <a:ext cx="988895" cy="282583"/>
              </a:xfrm>
              <a:custGeom>
                <a:rect b="b" l="l" r="r" t="t"/>
                <a:pathLst>
                  <a:path extrusionOk="0" fill="none" h="7804" w="27310">
                    <a:moveTo>
                      <a:pt x="27310" y="410"/>
                    </a:moveTo>
                    <a:cubicBezTo>
                      <a:pt x="27310" y="410"/>
                      <a:pt x="15249" y="1"/>
                      <a:pt x="0" y="7803"/>
                    </a:cubicBezTo>
                  </a:path>
                </a:pathLst>
              </a:custGeom>
              <a:gradFill>
                <a:gsLst>
                  <a:gs pos="0">
                    <a:schemeClr val="dk2"/>
                  </a:gs>
                  <a:gs pos="100000">
                    <a:schemeClr val="lt1"/>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6037628" y="2848106"/>
                <a:ext cx="991502" cy="257417"/>
              </a:xfrm>
              <a:custGeom>
                <a:rect b="b" l="l" r="r" t="t"/>
                <a:pathLst>
                  <a:path extrusionOk="0" fill="none" h="7109" w="27382">
                    <a:moveTo>
                      <a:pt x="1" y="7108"/>
                    </a:moveTo>
                    <a:cubicBezTo>
                      <a:pt x="1" y="7108"/>
                      <a:pt x="10262" y="802"/>
                      <a:pt x="27382" y="0"/>
                    </a:cubicBezTo>
                  </a:path>
                </a:pathLst>
              </a:custGeom>
              <a:gradFill>
                <a:gsLst>
                  <a:gs pos="0">
                    <a:schemeClr val="dk2"/>
                  </a:gs>
                  <a:gs pos="100000">
                    <a:schemeClr val="lt1"/>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6042806" y="2892609"/>
                <a:ext cx="992118" cy="257417"/>
              </a:xfrm>
              <a:custGeom>
                <a:rect b="b" l="l" r="r" t="t"/>
                <a:pathLst>
                  <a:path extrusionOk="0" fill="none" h="7109" w="27399">
                    <a:moveTo>
                      <a:pt x="0" y="7108"/>
                    </a:moveTo>
                    <a:cubicBezTo>
                      <a:pt x="0" y="7108"/>
                      <a:pt x="10279" y="802"/>
                      <a:pt x="27399" y="0"/>
                    </a:cubicBezTo>
                  </a:path>
                </a:pathLst>
              </a:custGeom>
              <a:gradFill>
                <a:gsLst>
                  <a:gs pos="0">
                    <a:schemeClr val="dk2"/>
                  </a:gs>
                  <a:gs pos="100000">
                    <a:schemeClr val="lt1"/>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8"/>
              <p:cNvSpPr/>
              <p:nvPr/>
            </p:nvSpPr>
            <p:spPr>
              <a:xfrm>
                <a:off x="6047948" y="2939683"/>
                <a:ext cx="992154" cy="257417"/>
              </a:xfrm>
              <a:custGeom>
                <a:rect b="b" l="l" r="r" t="t"/>
                <a:pathLst>
                  <a:path extrusionOk="0" fill="none" h="7109" w="27400">
                    <a:moveTo>
                      <a:pt x="1" y="7109"/>
                    </a:moveTo>
                    <a:cubicBezTo>
                      <a:pt x="1" y="7109"/>
                      <a:pt x="10262" y="803"/>
                      <a:pt x="27399" y="1"/>
                    </a:cubicBezTo>
                  </a:path>
                </a:pathLst>
              </a:custGeom>
              <a:gradFill>
                <a:gsLst>
                  <a:gs pos="0">
                    <a:schemeClr val="dk2"/>
                  </a:gs>
                  <a:gs pos="100000">
                    <a:schemeClr val="lt1"/>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8"/>
              <p:cNvSpPr/>
              <p:nvPr/>
            </p:nvSpPr>
            <p:spPr>
              <a:xfrm>
                <a:off x="5997651" y="3070658"/>
                <a:ext cx="50984" cy="199336"/>
              </a:xfrm>
              <a:custGeom>
                <a:rect b="b" l="l" r="r" t="t"/>
                <a:pathLst>
                  <a:path extrusionOk="0" fill="none" h="5505" w="1408">
                    <a:moveTo>
                      <a:pt x="0" y="0"/>
                    </a:moveTo>
                    <a:lnTo>
                      <a:pt x="1408" y="5505"/>
                    </a:lnTo>
                  </a:path>
                </a:pathLst>
              </a:custGeom>
              <a:gradFill>
                <a:gsLst>
                  <a:gs pos="0">
                    <a:schemeClr val="dk2"/>
                  </a:gs>
                  <a:gs pos="100000">
                    <a:schemeClr val="lt1"/>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4693297" y="1840499"/>
                <a:ext cx="888304" cy="293518"/>
              </a:xfrm>
              <a:custGeom>
                <a:rect b="b" l="l" r="r" t="t"/>
                <a:pathLst>
                  <a:path extrusionOk="0" fill="none" h="8106" w="24532">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chemeClr val="dk2"/>
                  </a:gs>
                  <a:gs pos="100000">
                    <a:schemeClr val="lt1"/>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a:off x="4741675" y="2028869"/>
                <a:ext cx="888304" cy="293518"/>
              </a:xfrm>
              <a:custGeom>
                <a:rect b="b" l="l" r="r" t="t"/>
                <a:pathLst>
                  <a:path extrusionOk="0" fill="none" h="8106" w="24532">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chemeClr val="dk2"/>
                  </a:gs>
                  <a:gs pos="100000">
                    <a:schemeClr val="lt1"/>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4798454" y="2216586"/>
                <a:ext cx="887652" cy="294170"/>
              </a:xfrm>
              <a:custGeom>
                <a:rect b="b" l="l" r="r" t="t"/>
                <a:pathLst>
                  <a:path extrusionOk="0" fill="none" h="8124" w="24514">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chemeClr val="dk2"/>
                  </a:gs>
                  <a:gs pos="100000">
                    <a:schemeClr val="lt1"/>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4849403" y="2413321"/>
                <a:ext cx="887652" cy="293518"/>
              </a:xfrm>
              <a:custGeom>
                <a:rect b="b" l="l" r="r" t="t"/>
                <a:pathLst>
                  <a:path extrusionOk="0" fill="none" h="8106" w="24514">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chemeClr val="dk2"/>
                  </a:gs>
                  <a:gs pos="100000">
                    <a:schemeClr val="lt1"/>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a:off x="4895209" y="2609439"/>
                <a:ext cx="887652" cy="293518"/>
              </a:xfrm>
              <a:custGeom>
                <a:rect b="b" l="l" r="r" t="t"/>
                <a:pathLst>
                  <a:path extrusionOk="0" fill="none" h="8106" w="24514">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chemeClr val="dk2"/>
                  </a:gs>
                  <a:gs pos="100000">
                    <a:schemeClr val="lt1"/>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5775099" y="1589557"/>
                <a:ext cx="888919" cy="289680"/>
              </a:xfrm>
              <a:custGeom>
                <a:rect b="b" l="l" r="r" t="t"/>
                <a:pathLst>
                  <a:path extrusionOk="0" fill="none" h="8000" w="24549">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chemeClr val="dk2"/>
                  </a:gs>
                  <a:gs pos="100000">
                    <a:schemeClr val="lt1"/>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8"/>
              <p:cNvSpPr/>
              <p:nvPr/>
            </p:nvSpPr>
            <p:spPr>
              <a:xfrm>
                <a:off x="5822173" y="1778579"/>
                <a:ext cx="888956" cy="288992"/>
              </a:xfrm>
              <a:custGeom>
                <a:rect b="b" l="l" r="r" t="t"/>
                <a:pathLst>
                  <a:path extrusionOk="0" fill="none" h="7981" w="2455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chemeClr val="dk2"/>
                  </a:gs>
                  <a:gs pos="100000">
                    <a:schemeClr val="lt1"/>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p:cNvSpPr/>
              <p:nvPr/>
            </p:nvSpPr>
            <p:spPr>
              <a:xfrm>
                <a:off x="5877648" y="1966912"/>
                <a:ext cx="888955" cy="289028"/>
              </a:xfrm>
              <a:custGeom>
                <a:rect b="b" l="l" r="r" t="t"/>
                <a:pathLst>
                  <a:path extrusionOk="0" fill="none" h="7982" w="2455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chemeClr val="dk2"/>
                  </a:gs>
                  <a:gs pos="100000">
                    <a:schemeClr val="lt1"/>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38"/>
            <p:cNvGrpSpPr/>
            <p:nvPr/>
          </p:nvGrpSpPr>
          <p:grpSpPr>
            <a:xfrm flipH="1">
              <a:off x="706040" y="2032134"/>
              <a:ext cx="1068760" cy="1547196"/>
              <a:chOff x="-1602050" y="2114015"/>
              <a:chExt cx="1213397" cy="1756580"/>
            </a:xfrm>
          </p:grpSpPr>
          <p:sp>
            <p:nvSpPr>
              <p:cNvPr id="687" name="Google Shape;687;p38"/>
              <p:cNvSpPr/>
              <p:nvPr/>
            </p:nvSpPr>
            <p:spPr>
              <a:xfrm>
                <a:off x="-1558850" y="2221743"/>
                <a:ext cx="1102450" cy="1102450"/>
              </a:xfrm>
              <a:custGeom>
                <a:rect b="b" l="l" r="r" t="t"/>
                <a:pathLst>
                  <a:path extrusionOk="0" h="30446" w="30446">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8"/>
              <p:cNvSpPr/>
              <p:nvPr/>
            </p:nvSpPr>
            <p:spPr>
              <a:xfrm>
                <a:off x="-805409" y="3226126"/>
                <a:ext cx="163235" cy="217405"/>
              </a:xfrm>
              <a:custGeom>
                <a:rect b="b" l="l" r="r" t="t"/>
                <a:pathLst>
                  <a:path extrusionOk="0" h="6004" w="4508">
                    <a:moveTo>
                      <a:pt x="1" y="1016"/>
                    </a:moveTo>
                    <a:lnTo>
                      <a:pt x="2050" y="1"/>
                    </a:lnTo>
                    <a:lnTo>
                      <a:pt x="4508" y="5006"/>
                    </a:lnTo>
                    <a:lnTo>
                      <a:pt x="2477" y="6004"/>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8"/>
              <p:cNvSpPr/>
              <p:nvPr/>
            </p:nvSpPr>
            <p:spPr>
              <a:xfrm>
                <a:off x="-780243" y="3350619"/>
                <a:ext cx="382559" cy="519976"/>
              </a:xfrm>
              <a:custGeom>
                <a:rect b="b" l="l" r="r" t="t"/>
                <a:pathLst>
                  <a:path extrusionOk="0" h="14360" w="10565">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8"/>
              <p:cNvSpPr/>
              <p:nvPr/>
            </p:nvSpPr>
            <p:spPr>
              <a:xfrm>
                <a:off x="-1602050" y="2114015"/>
                <a:ext cx="1213397" cy="1281762"/>
              </a:xfrm>
              <a:custGeom>
                <a:rect b="b" l="l" r="r" t="t"/>
                <a:pathLst>
                  <a:path extrusionOk="0" h="35398" w="3351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8"/>
              <p:cNvSpPr/>
              <p:nvPr/>
            </p:nvSpPr>
            <p:spPr>
              <a:xfrm>
                <a:off x="-1131163" y="2548148"/>
                <a:ext cx="221316" cy="221279"/>
              </a:xfrm>
              <a:custGeom>
                <a:rect b="b" l="l" r="r" t="t"/>
                <a:pathLst>
                  <a:path extrusionOk="0" fill="none" h="6111" w="6112">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8"/>
              <p:cNvSpPr/>
              <p:nvPr/>
            </p:nvSpPr>
            <p:spPr>
              <a:xfrm>
                <a:off x="-1259531" y="2811981"/>
                <a:ext cx="476741" cy="120036"/>
              </a:xfrm>
              <a:custGeom>
                <a:rect b="b" l="l" r="r" t="t"/>
                <a:pathLst>
                  <a:path extrusionOk="0" fill="none" h="3315" w="13166">
                    <a:moveTo>
                      <a:pt x="13165" y="3314"/>
                    </a:moveTo>
                    <a:cubicBezTo>
                      <a:pt x="13165" y="1479"/>
                      <a:pt x="11687" y="1"/>
                      <a:pt x="9870" y="1"/>
                    </a:cubicBezTo>
                    <a:lnTo>
                      <a:pt x="3314" y="1"/>
                    </a:lnTo>
                    <a:cubicBezTo>
                      <a:pt x="1497" y="1"/>
                      <a:pt x="18" y="1479"/>
                      <a:pt x="1" y="3314"/>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38"/>
            <p:cNvGrpSpPr/>
            <p:nvPr/>
          </p:nvGrpSpPr>
          <p:grpSpPr>
            <a:xfrm>
              <a:off x="2983957" y="1809058"/>
              <a:ext cx="589240" cy="1525612"/>
              <a:chOff x="1236331" y="557100"/>
              <a:chExt cx="668982" cy="1732076"/>
            </a:xfrm>
          </p:grpSpPr>
          <p:sp>
            <p:nvSpPr>
              <p:cNvPr id="694" name="Google Shape;694;p38"/>
              <p:cNvSpPr/>
              <p:nvPr/>
            </p:nvSpPr>
            <p:spPr>
              <a:xfrm>
                <a:off x="1266024" y="562278"/>
                <a:ext cx="619915" cy="1620397"/>
              </a:xfrm>
              <a:custGeom>
                <a:rect b="b" l="l" r="r" t="t"/>
                <a:pathLst>
                  <a:path extrusionOk="0" h="44750" w="17120">
                    <a:moveTo>
                      <a:pt x="16585" y="1764"/>
                    </a:moveTo>
                    <a:cubicBezTo>
                      <a:pt x="17120" y="1336"/>
                      <a:pt x="16959" y="464"/>
                      <a:pt x="16300" y="232"/>
                    </a:cubicBezTo>
                    <a:cubicBezTo>
                      <a:pt x="15659" y="0"/>
                      <a:pt x="15000" y="588"/>
                      <a:pt x="15142" y="1265"/>
                    </a:cubicBezTo>
                    <a:lnTo>
                      <a:pt x="0" y="44233"/>
                    </a:lnTo>
                    <a:lnTo>
                      <a:pt x="1425" y="44750"/>
                    </a:lnTo>
                    <a:close/>
                  </a:path>
                </a:pathLst>
              </a:custGeom>
              <a:gradFill>
                <a:gsLst>
                  <a:gs pos="0">
                    <a:schemeClr val="accent1"/>
                  </a:gs>
                  <a:gs pos="100000">
                    <a:schemeClr val="lt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8"/>
              <p:cNvSpPr/>
              <p:nvPr/>
            </p:nvSpPr>
            <p:spPr>
              <a:xfrm>
                <a:off x="1236331" y="557100"/>
                <a:ext cx="610899" cy="1599794"/>
              </a:xfrm>
              <a:custGeom>
                <a:rect b="b" l="l" r="r" t="t"/>
                <a:pathLst>
                  <a:path extrusionOk="0" h="44181" w="16871">
                    <a:moveTo>
                      <a:pt x="15339" y="1177"/>
                    </a:moveTo>
                    <a:cubicBezTo>
                      <a:pt x="15570" y="535"/>
                      <a:pt x="16176" y="90"/>
                      <a:pt x="16871" y="90"/>
                    </a:cubicBezTo>
                    <a:lnTo>
                      <a:pt x="16800" y="36"/>
                    </a:lnTo>
                    <a:cubicBezTo>
                      <a:pt x="16069" y="1"/>
                      <a:pt x="15410" y="428"/>
                      <a:pt x="15161" y="1123"/>
                    </a:cubicBezTo>
                    <a:lnTo>
                      <a:pt x="1" y="44145"/>
                    </a:lnTo>
                    <a:lnTo>
                      <a:pt x="179" y="44180"/>
                    </a:lnTo>
                    <a:close/>
                  </a:path>
                </a:pathLst>
              </a:custGeom>
              <a:gradFill>
                <a:gsLst>
                  <a:gs pos="0">
                    <a:schemeClr val="accent1"/>
                  </a:gs>
                  <a:gs pos="100000">
                    <a:schemeClr val="lt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8"/>
              <p:cNvSpPr/>
              <p:nvPr/>
            </p:nvSpPr>
            <p:spPr>
              <a:xfrm>
                <a:off x="1340184" y="568724"/>
                <a:ext cx="565129" cy="1624924"/>
              </a:xfrm>
              <a:custGeom>
                <a:rect b="b" l="l" r="r" t="t"/>
                <a:pathLst>
                  <a:path extrusionOk="0" h="44875" w="15607">
                    <a:moveTo>
                      <a:pt x="15143" y="1818"/>
                    </a:moveTo>
                    <a:lnTo>
                      <a:pt x="1" y="44786"/>
                    </a:lnTo>
                    <a:cubicBezTo>
                      <a:pt x="72" y="44821"/>
                      <a:pt x="143" y="44839"/>
                      <a:pt x="215" y="44875"/>
                    </a:cubicBezTo>
                    <a:lnTo>
                      <a:pt x="15357" y="1871"/>
                    </a:lnTo>
                    <a:cubicBezTo>
                      <a:pt x="15606" y="1176"/>
                      <a:pt x="15339" y="410"/>
                      <a:pt x="14733" y="1"/>
                    </a:cubicBezTo>
                    <a:lnTo>
                      <a:pt x="14626" y="1"/>
                    </a:lnTo>
                    <a:cubicBezTo>
                      <a:pt x="15161" y="428"/>
                      <a:pt x="15375" y="1158"/>
                      <a:pt x="15143" y="1818"/>
                    </a:cubicBezTo>
                    <a:close/>
                  </a:path>
                </a:pathLst>
              </a:custGeom>
              <a:gradFill>
                <a:gsLst>
                  <a:gs pos="0">
                    <a:schemeClr val="accent1"/>
                  </a:gs>
                  <a:gs pos="100000">
                    <a:schemeClr val="lt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8"/>
              <p:cNvSpPr/>
              <p:nvPr/>
            </p:nvSpPr>
            <p:spPr>
              <a:xfrm>
                <a:off x="1318276" y="568724"/>
                <a:ext cx="579288" cy="1621701"/>
              </a:xfrm>
              <a:custGeom>
                <a:rect b="b" l="l" r="r" t="t"/>
                <a:pathLst>
                  <a:path extrusionOk="0" h="44786" w="15998">
                    <a:moveTo>
                      <a:pt x="15142" y="1586"/>
                    </a:moveTo>
                    <a:lnTo>
                      <a:pt x="0" y="44572"/>
                    </a:lnTo>
                    <a:lnTo>
                      <a:pt x="606" y="44786"/>
                    </a:lnTo>
                    <a:lnTo>
                      <a:pt x="624" y="44786"/>
                    </a:lnTo>
                    <a:lnTo>
                      <a:pt x="15766" y="1818"/>
                    </a:lnTo>
                    <a:cubicBezTo>
                      <a:pt x="15997" y="1158"/>
                      <a:pt x="15784" y="428"/>
                      <a:pt x="15249" y="1"/>
                    </a:cubicBezTo>
                    <a:cubicBezTo>
                      <a:pt x="15124" y="1"/>
                      <a:pt x="15000" y="18"/>
                      <a:pt x="14875" y="36"/>
                    </a:cubicBezTo>
                    <a:cubicBezTo>
                      <a:pt x="15214" y="482"/>
                      <a:pt x="15320" y="1069"/>
                      <a:pt x="15142" y="1586"/>
                    </a:cubicBezTo>
                    <a:close/>
                  </a:path>
                </a:pathLst>
              </a:custGeom>
              <a:gradFill>
                <a:gsLst>
                  <a:gs pos="0">
                    <a:schemeClr val="accent1"/>
                  </a:gs>
                  <a:gs pos="100000">
                    <a:schemeClr val="lt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8"/>
              <p:cNvSpPr/>
              <p:nvPr/>
            </p:nvSpPr>
            <p:spPr>
              <a:xfrm>
                <a:off x="1242776" y="560975"/>
                <a:ext cx="614158" cy="1603668"/>
              </a:xfrm>
              <a:custGeom>
                <a:rect b="b" l="l" r="r" t="t"/>
                <a:pathLst>
                  <a:path extrusionOk="0" h="44288" w="16961">
                    <a:moveTo>
                      <a:pt x="642" y="44287"/>
                    </a:moveTo>
                    <a:lnTo>
                      <a:pt x="15784" y="1301"/>
                    </a:lnTo>
                    <a:cubicBezTo>
                      <a:pt x="15962" y="785"/>
                      <a:pt x="16408" y="375"/>
                      <a:pt x="16960" y="268"/>
                    </a:cubicBezTo>
                    <a:cubicBezTo>
                      <a:pt x="16871" y="161"/>
                      <a:pt x="16782" y="72"/>
                      <a:pt x="16693" y="1"/>
                    </a:cubicBezTo>
                    <a:cubicBezTo>
                      <a:pt x="15998" y="1"/>
                      <a:pt x="15375" y="428"/>
                      <a:pt x="15143" y="1087"/>
                    </a:cubicBezTo>
                    <a:lnTo>
                      <a:pt x="1" y="44073"/>
                    </a:lnTo>
                    <a:lnTo>
                      <a:pt x="161" y="44127"/>
                    </a:lnTo>
                    <a:close/>
                  </a:path>
                </a:pathLst>
              </a:custGeom>
              <a:gradFill>
                <a:gsLst>
                  <a:gs pos="0">
                    <a:schemeClr val="accent1"/>
                  </a:gs>
                  <a:gs pos="100000">
                    <a:schemeClr val="lt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8"/>
              <p:cNvSpPr/>
              <p:nvPr/>
            </p:nvSpPr>
            <p:spPr>
              <a:xfrm>
                <a:off x="1844638" y="558404"/>
                <a:ext cx="29728" cy="11660"/>
              </a:xfrm>
              <a:custGeom>
                <a:rect b="b" l="l" r="r" t="t"/>
                <a:pathLst>
                  <a:path extrusionOk="0" h="322" w="821">
                    <a:moveTo>
                      <a:pt x="535" y="125"/>
                    </a:moveTo>
                    <a:lnTo>
                      <a:pt x="446" y="90"/>
                    </a:lnTo>
                    <a:cubicBezTo>
                      <a:pt x="410" y="72"/>
                      <a:pt x="375" y="72"/>
                      <a:pt x="339" y="54"/>
                    </a:cubicBezTo>
                    <a:cubicBezTo>
                      <a:pt x="232" y="18"/>
                      <a:pt x="107" y="0"/>
                      <a:pt x="1" y="0"/>
                    </a:cubicBezTo>
                    <a:lnTo>
                      <a:pt x="72" y="54"/>
                    </a:lnTo>
                    <a:cubicBezTo>
                      <a:pt x="179" y="143"/>
                      <a:pt x="268" y="232"/>
                      <a:pt x="339" y="321"/>
                    </a:cubicBezTo>
                    <a:cubicBezTo>
                      <a:pt x="464" y="303"/>
                      <a:pt x="588" y="286"/>
                      <a:pt x="713" y="286"/>
                    </a:cubicBezTo>
                    <a:lnTo>
                      <a:pt x="820" y="286"/>
                    </a:lnTo>
                    <a:cubicBezTo>
                      <a:pt x="731" y="214"/>
                      <a:pt x="624" y="161"/>
                      <a:pt x="535" y="125"/>
                    </a:cubicBezTo>
                    <a:close/>
                  </a:path>
                </a:pathLst>
              </a:custGeom>
              <a:gradFill>
                <a:gsLst>
                  <a:gs pos="0">
                    <a:schemeClr val="accent1"/>
                  </a:gs>
                  <a:gs pos="100000">
                    <a:schemeClr val="lt2"/>
                  </a:gs>
                </a:gsLst>
                <a:lin ang="5400700"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8"/>
              <p:cNvSpPr/>
              <p:nvPr/>
            </p:nvSpPr>
            <p:spPr>
              <a:xfrm>
                <a:off x="1240857" y="2162042"/>
                <a:ext cx="97441" cy="127133"/>
              </a:xfrm>
              <a:custGeom>
                <a:rect b="b" l="l" r="r" t="t"/>
                <a:pathLst>
                  <a:path extrusionOk="0" h="3511" w="2691">
                    <a:moveTo>
                      <a:pt x="2690" y="981"/>
                    </a:moveTo>
                    <a:cubicBezTo>
                      <a:pt x="2690" y="945"/>
                      <a:pt x="2655" y="927"/>
                      <a:pt x="2637" y="909"/>
                    </a:cubicBezTo>
                    <a:lnTo>
                      <a:pt x="125" y="19"/>
                    </a:lnTo>
                    <a:cubicBezTo>
                      <a:pt x="89" y="1"/>
                      <a:pt x="54" y="19"/>
                      <a:pt x="36" y="37"/>
                    </a:cubicBezTo>
                    <a:cubicBezTo>
                      <a:pt x="18" y="54"/>
                      <a:pt x="0" y="72"/>
                      <a:pt x="0" y="108"/>
                    </a:cubicBezTo>
                    <a:lnTo>
                      <a:pt x="250" y="3421"/>
                    </a:lnTo>
                    <a:cubicBezTo>
                      <a:pt x="250" y="3457"/>
                      <a:pt x="268" y="3493"/>
                      <a:pt x="303" y="3510"/>
                    </a:cubicBezTo>
                    <a:cubicBezTo>
                      <a:pt x="339" y="3510"/>
                      <a:pt x="374" y="3510"/>
                      <a:pt x="392" y="3475"/>
                    </a:cubicBezTo>
                    <a:lnTo>
                      <a:pt x="2673" y="1052"/>
                    </a:lnTo>
                    <a:cubicBezTo>
                      <a:pt x="2690" y="1034"/>
                      <a:pt x="2690" y="999"/>
                      <a:pt x="2690" y="981"/>
                    </a:cubicBezTo>
                    <a:close/>
                  </a:path>
                </a:pathLst>
              </a:custGeom>
              <a:gradFill>
                <a:gsLst>
                  <a:gs pos="0">
                    <a:schemeClr val="accent1"/>
                  </a:gs>
                  <a:gs pos="100000">
                    <a:schemeClr val="lt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8"/>
              <p:cNvSpPr/>
              <p:nvPr/>
            </p:nvSpPr>
            <p:spPr>
              <a:xfrm>
                <a:off x="1236331" y="2151722"/>
                <a:ext cx="112287" cy="119384"/>
              </a:xfrm>
              <a:custGeom>
                <a:rect b="b" l="l" r="r" t="t"/>
                <a:pathLst>
                  <a:path extrusionOk="0" h="3297" w="3101">
                    <a:moveTo>
                      <a:pt x="3100" y="1105"/>
                    </a:moveTo>
                    <a:cubicBezTo>
                      <a:pt x="3083" y="1070"/>
                      <a:pt x="3065" y="1034"/>
                      <a:pt x="3029" y="1034"/>
                    </a:cubicBezTo>
                    <a:lnTo>
                      <a:pt x="125" y="1"/>
                    </a:lnTo>
                    <a:cubicBezTo>
                      <a:pt x="90" y="1"/>
                      <a:pt x="54" y="1"/>
                      <a:pt x="36" y="19"/>
                    </a:cubicBezTo>
                    <a:cubicBezTo>
                      <a:pt x="1" y="37"/>
                      <a:pt x="1" y="72"/>
                      <a:pt x="1" y="108"/>
                    </a:cubicBezTo>
                    <a:lnTo>
                      <a:pt x="214" y="2994"/>
                    </a:lnTo>
                    <a:lnTo>
                      <a:pt x="1105" y="3297"/>
                    </a:lnTo>
                    <a:lnTo>
                      <a:pt x="3083" y="1194"/>
                    </a:lnTo>
                    <a:cubicBezTo>
                      <a:pt x="3100" y="1177"/>
                      <a:pt x="3100" y="1141"/>
                      <a:pt x="3100" y="1105"/>
                    </a:cubicBezTo>
                    <a:close/>
                  </a:path>
                </a:pathLst>
              </a:custGeom>
              <a:gradFill>
                <a:gsLst>
                  <a:gs pos="0">
                    <a:schemeClr val="accent1"/>
                  </a:gs>
                  <a:gs pos="100000">
                    <a:schemeClr val="lt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38"/>
            <p:cNvGrpSpPr/>
            <p:nvPr/>
          </p:nvGrpSpPr>
          <p:grpSpPr>
            <a:xfrm flipH="1">
              <a:off x="1237981" y="3753166"/>
              <a:ext cx="953591" cy="334099"/>
              <a:chOff x="2271950" y="2722775"/>
              <a:chExt cx="575875" cy="201775"/>
            </a:xfrm>
          </p:grpSpPr>
          <p:sp>
            <p:nvSpPr>
              <p:cNvPr id="703" name="Google Shape;703;p3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8" name="Google Shape;708;p38"/>
            <p:cNvSpPr/>
            <p:nvPr/>
          </p:nvSpPr>
          <p:spPr>
            <a:xfrm flipH="1">
              <a:off x="984469" y="4196581"/>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8"/>
            <p:cNvSpPr/>
            <p:nvPr/>
          </p:nvSpPr>
          <p:spPr>
            <a:xfrm flipH="1">
              <a:off x="3889138" y="389300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8"/>
            <p:cNvSpPr/>
            <p:nvPr/>
          </p:nvSpPr>
          <p:spPr>
            <a:xfrm flipH="1">
              <a:off x="211187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8"/>
            <p:cNvSpPr/>
            <p:nvPr/>
          </p:nvSpPr>
          <p:spPr>
            <a:xfrm flipH="1">
              <a:off x="3647165" y="88338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8"/>
            <p:cNvSpPr/>
            <p:nvPr/>
          </p:nvSpPr>
          <p:spPr>
            <a:xfrm flipH="1">
              <a:off x="4226057" y="28242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8"/>
            <p:cNvSpPr/>
            <p:nvPr/>
          </p:nvSpPr>
          <p:spPr>
            <a:xfrm flipH="1">
              <a:off x="725787" y="8833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8"/>
            <p:cNvSpPr/>
            <p:nvPr/>
          </p:nvSpPr>
          <p:spPr>
            <a:xfrm flipH="1" rot="1685758">
              <a:off x="2971353" y="1295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8"/>
            <p:cNvSpPr/>
            <p:nvPr/>
          </p:nvSpPr>
          <p:spPr>
            <a:xfrm flipH="1">
              <a:off x="2567287" y="38461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8"/>
            <p:cNvSpPr/>
            <p:nvPr/>
          </p:nvSpPr>
          <p:spPr>
            <a:xfrm>
              <a:off x="1774800" y="3210950"/>
              <a:ext cx="315325" cy="299300"/>
            </a:xfrm>
            <a:custGeom>
              <a:rect b="b" l="l" r="r" t="t"/>
              <a:pathLst>
                <a:path extrusionOk="0" h="11972" w="12613">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8"/>
            <p:cNvSpPr/>
            <p:nvPr/>
          </p:nvSpPr>
          <p:spPr>
            <a:xfrm flipH="1">
              <a:off x="1583526" y="145075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8"/>
            <p:cNvSpPr/>
            <p:nvPr/>
          </p:nvSpPr>
          <p:spPr>
            <a:xfrm flipH="1">
              <a:off x="3289519" y="3510256"/>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3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9">
            <a:hlinkClick/>
          </p:cNvPr>
          <p:cNvSpPr txBox="1"/>
          <p:nvPr/>
        </p:nvSpPr>
        <p:spPr>
          <a:xfrm>
            <a:off x="1517930" y="1077700"/>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000">
              <a:solidFill>
                <a:schemeClr val="dk1"/>
              </a:solidFill>
              <a:latin typeface="Bebas Neue"/>
              <a:ea typeface="Bebas Neue"/>
              <a:cs typeface="Bebas Neue"/>
              <a:sym typeface="Bebas Neue"/>
            </a:endParaRPr>
          </a:p>
        </p:txBody>
      </p:sp>
      <p:cxnSp>
        <p:nvCxnSpPr>
          <p:cNvPr id="726" name="Google Shape;726;p39"/>
          <p:cNvCxnSpPr/>
          <p:nvPr/>
        </p:nvCxnSpPr>
        <p:spPr>
          <a:xfrm>
            <a:off x="778650" y="1627303"/>
            <a:ext cx="3232500" cy="0"/>
          </a:xfrm>
          <a:prstGeom prst="straightConnector1">
            <a:avLst/>
          </a:prstGeom>
          <a:noFill/>
          <a:ln cap="flat" cmpd="sng" w="9525">
            <a:solidFill>
              <a:schemeClr val="dk1"/>
            </a:solidFill>
            <a:prstDash val="solid"/>
            <a:round/>
            <a:headEnd len="med" w="med" type="none"/>
            <a:tailEnd len="med" w="med" type="none"/>
          </a:ln>
        </p:spPr>
      </p:cxnSp>
      <p:sp>
        <p:nvSpPr>
          <p:cNvPr id="727" name="Google Shape;727;p39"/>
          <p:cNvSpPr/>
          <p:nvPr/>
        </p:nvSpPr>
        <p:spPr>
          <a:xfrm flipH="1" rot="1685758">
            <a:off x="4833278" y="28287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9"/>
          <p:cNvSpPr/>
          <p:nvPr/>
        </p:nvSpPr>
        <p:spPr>
          <a:xfrm>
            <a:off x="3930312" y="9968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9"/>
          <p:cNvSpPr/>
          <p:nvPr/>
        </p:nvSpPr>
        <p:spPr>
          <a:xfrm flipH="1">
            <a:off x="4841319" y="1430843"/>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0" name="Google Shape;730;p39"/>
          <p:cNvGrpSpPr/>
          <p:nvPr/>
        </p:nvGrpSpPr>
        <p:grpSpPr>
          <a:xfrm>
            <a:off x="5419191" y="718476"/>
            <a:ext cx="3369676" cy="3605166"/>
            <a:chOff x="5419191" y="718476"/>
            <a:chExt cx="3369676" cy="3605166"/>
          </a:xfrm>
        </p:grpSpPr>
        <p:grpSp>
          <p:nvGrpSpPr>
            <p:cNvPr id="731" name="Google Shape;731;p39"/>
            <p:cNvGrpSpPr/>
            <p:nvPr/>
          </p:nvGrpSpPr>
          <p:grpSpPr>
            <a:xfrm flipH="1">
              <a:off x="7684431" y="3475491"/>
              <a:ext cx="953591" cy="334099"/>
              <a:chOff x="2271950" y="2722775"/>
              <a:chExt cx="575875" cy="201775"/>
            </a:xfrm>
          </p:grpSpPr>
          <p:sp>
            <p:nvSpPr>
              <p:cNvPr id="732" name="Google Shape;732;p3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39"/>
            <p:cNvSpPr/>
            <p:nvPr/>
          </p:nvSpPr>
          <p:spPr>
            <a:xfrm>
              <a:off x="6442058" y="3748623"/>
              <a:ext cx="517858" cy="491540"/>
            </a:xfrm>
            <a:custGeom>
              <a:rect b="b" l="l" r="r" t="t"/>
              <a:pathLst>
                <a:path extrusionOk="0" h="11972" w="12613">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8" name="Google Shape;738;p39"/>
            <p:cNvGrpSpPr/>
            <p:nvPr/>
          </p:nvGrpSpPr>
          <p:grpSpPr>
            <a:xfrm flipH="1">
              <a:off x="5419191" y="1974291"/>
              <a:ext cx="858975" cy="300968"/>
              <a:chOff x="2271950" y="2722775"/>
              <a:chExt cx="575875" cy="201775"/>
            </a:xfrm>
          </p:grpSpPr>
          <p:sp>
            <p:nvSpPr>
              <p:cNvPr id="739" name="Google Shape;739;p3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39"/>
            <p:cNvGrpSpPr/>
            <p:nvPr/>
          </p:nvGrpSpPr>
          <p:grpSpPr>
            <a:xfrm>
              <a:off x="7039690" y="2776447"/>
              <a:ext cx="1068760" cy="1547196"/>
              <a:chOff x="-1602050" y="2114015"/>
              <a:chExt cx="1213397" cy="1756580"/>
            </a:xfrm>
          </p:grpSpPr>
          <p:sp>
            <p:nvSpPr>
              <p:cNvPr id="745" name="Google Shape;745;p39"/>
              <p:cNvSpPr/>
              <p:nvPr/>
            </p:nvSpPr>
            <p:spPr>
              <a:xfrm>
                <a:off x="-1558850" y="2221743"/>
                <a:ext cx="1102450" cy="1102450"/>
              </a:xfrm>
              <a:custGeom>
                <a:rect b="b" l="l" r="r" t="t"/>
                <a:pathLst>
                  <a:path extrusionOk="0" h="30446" w="30446">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9"/>
              <p:cNvSpPr/>
              <p:nvPr/>
            </p:nvSpPr>
            <p:spPr>
              <a:xfrm>
                <a:off x="-805409" y="3226126"/>
                <a:ext cx="163235" cy="217405"/>
              </a:xfrm>
              <a:custGeom>
                <a:rect b="b" l="l" r="r" t="t"/>
                <a:pathLst>
                  <a:path extrusionOk="0" h="6004" w="4508">
                    <a:moveTo>
                      <a:pt x="1" y="1016"/>
                    </a:moveTo>
                    <a:lnTo>
                      <a:pt x="2050" y="1"/>
                    </a:lnTo>
                    <a:lnTo>
                      <a:pt x="4508" y="5006"/>
                    </a:lnTo>
                    <a:lnTo>
                      <a:pt x="2477" y="6004"/>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9"/>
              <p:cNvSpPr/>
              <p:nvPr/>
            </p:nvSpPr>
            <p:spPr>
              <a:xfrm>
                <a:off x="-780243" y="3350619"/>
                <a:ext cx="382559" cy="519976"/>
              </a:xfrm>
              <a:custGeom>
                <a:rect b="b" l="l" r="r" t="t"/>
                <a:pathLst>
                  <a:path extrusionOk="0" h="14360" w="10565">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9"/>
              <p:cNvSpPr/>
              <p:nvPr/>
            </p:nvSpPr>
            <p:spPr>
              <a:xfrm>
                <a:off x="-1602050" y="2114015"/>
                <a:ext cx="1213397" cy="1281762"/>
              </a:xfrm>
              <a:custGeom>
                <a:rect b="b" l="l" r="r" t="t"/>
                <a:pathLst>
                  <a:path extrusionOk="0" h="35398" w="3351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9"/>
              <p:cNvSpPr/>
              <p:nvPr/>
            </p:nvSpPr>
            <p:spPr>
              <a:xfrm>
                <a:off x="-1131163" y="2548148"/>
                <a:ext cx="221316" cy="221279"/>
              </a:xfrm>
              <a:custGeom>
                <a:rect b="b" l="l" r="r" t="t"/>
                <a:pathLst>
                  <a:path extrusionOk="0" fill="none" h="6111" w="6112">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9"/>
              <p:cNvSpPr/>
              <p:nvPr/>
            </p:nvSpPr>
            <p:spPr>
              <a:xfrm>
                <a:off x="-1259531" y="2811981"/>
                <a:ext cx="476741" cy="120036"/>
              </a:xfrm>
              <a:custGeom>
                <a:rect b="b" l="l" r="r" t="t"/>
                <a:pathLst>
                  <a:path extrusionOk="0" fill="none" h="3315" w="13166">
                    <a:moveTo>
                      <a:pt x="13165" y="3314"/>
                    </a:moveTo>
                    <a:cubicBezTo>
                      <a:pt x="13165" y="1479"/>
                      <a:pt x="11687" y="1"/>
                      <a:pt x="9870" y="1"/>
                    </a:cubicBezTo>
                    <a:lnTo>
                      <a:pt x="3314" y="1"/>
                    </a:lnTo>
                    <a:cubicBezTo>
                      <a:pt x="1497" y="1"/>
                      <a:pt x="18" y="1479"/>
                      <a:pt x="1" y="3314"/>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39"/>
            <p:cNvSpPr/>
            <p:nvPr/>
          </p:nvSpPr>
          <p:spPr>
            <a:xfrm flipH="1">
              <a:off x="6399344" y="3172643"/>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9"/>
            <p:cNvSpPr/>
            <p:nvPr/>
          </p:nvSpPr>
          <p:spPr>
            <a:xfrm flipH="1">
              <a:off x="7316613" y="162730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9"/>
            <p:cNvSpPr/>
            <p:nvPr/>
          </p:nvSpPr>
          <p:spPr>
            <a:xfrm flipH="1">
              <a:off x="5741973" y="28342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9"/>
            <p:cNvSpPr/>
            <p:nvPr/>
          </p:nvSpPr>
          <p:spPr>
            <a:xfrm flipH="1">
              <a:off x="8681040" y="107770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9"/>
            <p:cNvSpPr/>
            <p:nvPr/>
          </p:nvSpPr>
          <p:spPr>
            <a:xfrm flipH="1">
              <a:off x="5778570" y="35724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9"/>
            <p:cNvSpPr/>
            <p:nvPr/>
          </p:nvSpPr>
          <p:spPr>
            <a:xfrm flipH="1">
              <a:off x="5557224" y="1262628"/>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9"/>
            <p:cNvSpPr/>
            <p:nvPr/>
          </p:nvSpPr>
          <p:spPr>
            <a:xfrm flipH="1" rot="1685758">
              <a:off x="6889728" y="28447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9"/>
            <p:cNvSpPr/>
            <p:nvPr/>
          </p:nvSpPr>
          <p:spPr>
            <a:xfrm flipH="1">
              <a:off x="7997824" y="2239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9"/>
            <p:cNvSpPr/>
            <p:nvPr/>
          </p:nvSpPr>
          <p:spPr>
            <a:xfrm>
              <a:off x="7369100" y="2199275"/>
              <a:ext cx="315325" cy="299300"/>
            </a:xfrm>
            <a:custGeom>
              <a:rect b="b" l="l" r="r" t="t"/>
              <a:pathLst>
                <a:path extrusionOk="0" h="11972" w="12613">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9"/>
            <p:cNvSpPr/>
            <p:nvPr/>
          </p:nvSpPr>
          <p:spPr>
            <a:xfrm flipH="1">
              <a:off x="6539588" y="895263"/>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9"/>
            <p:cNvSpPr/>
            <p:nvPr/>
          </p:nvSpPr>
          <p:spPr>
            <a:xfrm flipH="1">
              <a:off x="7121719" y="1262631"/>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2" name="Google Shape;762;p39"/>
            <p:cNvGrpSpPr/>
            <p:nvPr/>
          </p:nvGrpSpPr>
          <p:grpSpPr>
            <a:xfrm>
              <a:off x="5994591" y="1496066"/>
              <a:ext cx="1068791" cy="1338198"/>
              <a:chOff x="3443324" y="1093103"/>
              <a:chExt cx="2097725" cy="2626492"/>
            </a:xfrm>
          </p:grpSpPr>
          <p:sp>
            <p:nvSpPr>
              <p:cNvPr id="763" name="Google Shape;763;p39"/>
              <p:cNvSpPr/>
              <p:nvPr/>
            </p:nvSpPr>
            <p:spPr>
              <a:xfrm>
                <a:off x="3640350" y="1827963"/>
                <a:ext cx="1704900" cy="1704900"/>
              </a:xfrm>
              <a:prstGeom prst="ellipse">
                <a:avLst/>
              </a:prstGeom>
              <a:gradFill>
                <a:gsLst>
                  <a:gs pos="0">
                    <a:schemeClr val="dk2"/>
                  </a:gs>
                  <a:gs pos="100000">
                    <a:schemeClr val="l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9"/>
              <p:cNvSpPr/>
              <p:nvPr/>
            </p:nvSpPr>
            <p:spPr>
              <a:xfrm>
                <a:off x="3443324" y="1093103"/>
                <a:ext cx="2097725" cy="2626492"/>
              </a:xfrm>
              <a:custGeom>
                <a:rect b="b" l="l" r="r" t="t"/>
                <a:pathLst>
                  <a:path extrusionOk="0" h="19294" w="15410">
                    <a:moveTo>
                      <a:pt x="8569" y="4383"/>
                    </a:moveTo>
                    <a:lnTo>
                      <a:pt x="8569" y="1728"/>
                    </a:lnTo>
                    <a:lnTo>
                      <a:pt x="10885" y="1728"/>
                    </a:lnTo>
                    <a:cubicBezTo>
                      <a:pt x="12043" y="1728"/>
                      <a:pt x="12043" y="0"/>
                      <a:pt x="10885" y="0"/>
                    </a:cubicBezTo>
                    <a:lnTo>
                      <a:pt x="4543" y="0"/>
                    </a:lnTo>
                    <a:cubicBezTo>
                      <a:pt x="3385" y="0"/>
                      <a:pt x="3385" y="1728"/>
                      <a:pt x="4543" y="1728"/>
                    </a:cubicBezTo>
                    <a:lnTo>
                      <a:pt x="6841" y="1728"/>
                    </a:lnTo>
                    <a:lnTo>
                      <a:pt x="6841" y="4383"/>
                    </a:lnTo>
                    <a:cubicBezTo>
                      <a:pt x="2904" y="4828"/>
                      <a:pt x="0" y="8284"/>
                      <a:pt x="232" y="12239"/>
                    </a:cubicBezTo>
                    <a:cubicBezTo>
                      <a:pt x="464" y="16211"/>
                      <a:pt x="3741" y="19293"/>
                      <a:pt x="7714" y="19293"/>
                    </a:cubicBezTo>
                    <a:cubicBezTo>
                      <a:pt x="11687" y="19293"/>
                      <a:pt x="14964" y="16211"/>
                      <a:pt x="15196" y="12239"/>
                    </a:cubicBezTo>
                    <a:cubicBezTo>
                      <a:pt x="15410" y="8284"/>
                      <a:pt x="12524" y="4828"/>
                      <a:pt x="8569" y="4383"/>
                    </a:cubicBezTo>
                    <a:close/>
                    <a:moveTo>
                      <a:pt x="7714" y="17565"/>
                    </a:moveTo>
                    <a:cubicBezTo>
                      <a:pt x="2583" y="17565"/>
                      <a:pt x="0" y="11366"/>
                      <a:pt x="3635" y="7732"/>
                    </a:cubicBezTo>
                    <a:cubicBezTo>
                      <a:pt x="7269" y="4098"/>
                      <a:pt x="13468" y="6681"/>
                      <a:pt x="13468" y="11811"/>
                    </a:cubicBezTo>
                    <a:cubicBezTo>
                      <a:pt x="13468" y="14982"/>
                      <a:pt x="10885" y="17565"/>
                      <a:pt x="7714" y="17565"/>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9"/>
              <p:cNvSpPr/>
              <p:nvPr/>
            </p:nvSpPr>
            <p:spPr>
              <a:xfrm>
                <a:off x="4345468" y="2562726"/>
                <a:ext cx="666889" cy="235369"/>
              </a:xfrm>
              <a:custGeom>
                <a:rect b="b" l="l" r="r" t="t"/>
                <a:pathLst>
                  <a:path extrusionOk="0" fill="none" h="1729" w="4899">
                    <a:moveTo>
                      <a:pt x="3741" y="0"/>
                    </a:moveTo>
                    <a:lnTo>
                      <a:pt x="1158" y="0"/>
                    </a:lnTo>
                    <a:cubicBezTo>
                      <a:pt x="0" y="0"/>
                      <a:pt x="0" y="1728"/>
                      <a:pt x="1158" y="1728"/>
                    </a:cubicBezTo>
                    <a:lnTo>
                      <a:pt x="3741" y="1728"/>
                    </a:lnTo>
                    <a:cubicBezTo>
                      <a:pt x="4899" y="1728"/>
                      <a:pt x="4899" y="0"/>
                      <a:pt x="3741" y="0"/>
                    </a:cubicBezTo>
                    <a:close/>
                  </a:path>
                </a:pathLst>
              </a:custGeom>
              <a:solidFill>
                <a:schemeClr val="dk2"/>
              </a:solidFill>
              <a:ln cap="flat" cmpd="sng" w="5800">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9"/>
              <p:cNvSpPr/>
              <p:nvPr/>
            </p:nvSpPr>
            <p:spPr>
              <a:xfrm>
                <a:off x="4370903" y="2215908"/>
                <a:ext cx="243804" cy="588762"/>
              </a:xfrm>
              <a:custGeom>
                <a:rect b="b" l="l" r="r" t="t"/>
                <a:pathLst>
                  <a:path extrusionOk="0" h="4325" w="1791">
                    <a:moveTo>
                      <a:pt x="898" y="0"/>
                    </a:moveTo>
                    <a:cubicBezTo>
                      <a:pt x="450" y="0"/>
                      <a:pt x="0" y="303"/>
                      <a:pt x="27" y="909"/>
                    </a:cubicBezTo>
                    <a:lnTo>
                      <a:pt x="27" y="3510"/>
                    </a:lnTo>
                    <a:cubicBezTo>
                      <a:pt x="54" y="4053"/>
                      <a:pt x="472" y="4325"/>
                      <a:pt x="891" y="4325"/>
                    </a:cubicBezTo>
                    <a:cubicBezTo>
                      <a:pt x="1310" y="4325"/>
                      <a:pt x="1728" y="4053"/>
                      <a:pt x="1755" y="3510"/>
                    </a:cubicBezTo>
                    <a:lnTo>
                      <a:pt x="1755" y="909"/>
                    </a:lnTo>
                    <a:cubicBezTo>
                      <a:pt x="1791" y="303"/>
                      <a:pt x="1345" y="0"/>
                      <a:pt x="898" y="0"/>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7" name="Google Shape;767;p39"/>
            <p:cNvSpPr/>
            <p:nvPr/>
          </p:nvSpPr>
          <p:spPr>
            <a:xfrm rot="7198898">
              <a:off x="7705699" y="8475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9"/>
            <p:cNvSpPr/>
            <p:nvPr/>
          </p:nvSpPr>
          <p:spPr>
            <a:xfrm rot="7201932">
              <a:off x="8143687" y="150926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39"/>
          <p:cNvSpPr txBox="1"/>
          <p:nvPr>
            <p:ph idx="4" type="title"/>
          </p:nvPr>
        </p:nvSpPr>
        <p:spPr>
          <a:xfrm>
            <a:off x="714300" y="609525"/>
            <a:ext cx="2828700" cy="9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