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2/22/15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2/22/15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design_patterns/abstract_factory" TargetMode="External"/><Relationship Id="rId4" Type="http://schemas.openxmlformats.org/officeDocument/2006/relationships/hyperlink" Target="http://sourcemaking.com/design_patterns/template_metho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making.com/design_patterns/factory_metho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Smith, Kevin Gilbert, Andrew Miller, Hans </a:t>
            </a:r>
            <a:r>
              <a:rPr lang="en-US" dirty="0" err="1" smtClean="0"/>
              <a:t>Vomend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4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is separated completely from the implementation description of the derived classes. Thus, polymorphic creation is now an option.</a:t>
            </a:r>
            <a:endParaRPr lang="en-US" dirty="0"/>
          </a:p>
        </p:txBody>
      </p:sp>
      <p:pic>
        <p:nvPicPr>
          <p:cNvPr id="4" name="Picture 3" descr="Screen Shot 2015-02-22 at 6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3" y="2875459"/>
            <a:ext cx="7089538" cy="37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Factory Method defines an interface for creating objects, but grants the subclasses the ability to choose which class to instantiate from.</a:t>
            </a:r>
          </a:p>
          <a:p>
            <a:r>
              <a:rPr lang="en-US" dirty="0" smtClean="0"/>
              <a:t>Injection molding portraits this pattern : </a:t>
            </a:r>
            <a:endParaRPr lang="en-US" dirty="0"/>
          </a:p>
        </p:txBody>
      </p:sp>
      <p:pic>
        <p:nvPicPr>
          <p:cNvPr id="4" name="Picture 3" descr="Screen Shot 2015-02-22 at 6.0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75" y="3551681"/>
            <a:ext cx="4992602" cy="25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5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inheritance hierarchy that exercises polymorphism is included, one should consider to define a static factory method in the base class – to grant polymorphic creation.</a:t>
            </a:r>
          </a:p>
          <a:p>
            <a:r>
              <a:rPr lang="en-US" dirty="0" smtClean="0"/>
              <a:t>All constructors should be private or protected</a:t>
            </a:r>
          </a:p>
          <a:p>
            <a:r>
              <a:rPr lang="en-US" dirty="0" smtClean="0"/>
              <a:t>Designing the arguments of the factory method one should decided which arguments are sufficient to choose the correct derived class to instantiate</a:t>
            </a:r>
          </a:p>
          <a:p>
            <a:r>
              <a:rPr lang="en-US" dirty="0" smtClean="0"/>
              <a:t>An “object pool” should be designed to allow objects to be reused instead of creating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3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 Factory are implemented using Factory </a:t>
            </a:r>
            <a:r>
              <a:rPr lang="en-US" dirty="0"/>
              <a:t>M</a:t>
            </a:r>
            <a:r>
              <a:rPr lang="en-US" dirty="0" smtClean="0"/>
              <a:t>ethods but can also implemented using Prototypes</a:t>
            </a:r>
          </a:p>
          <a:p>
            <a:r>
              <a:rPr lang="en-US" dirty="0" smtClean="0"/>
              <a:t>Factory method creates through inheritance whereas Prototyping creates through delegation</a:t>
            </a:r>
          </a:p>
          <a:p>
            <a:r>
              <a:rPr lang="en-US" dirty="0" smtClean="0"/>
              <a:t>Factory Methods are usually called in Template Methods</a:t>
            </a:r>
          </a:p>
          <a:p>
            <a:r>
              <a:rPr lang="en-US" dirty="0" smtClean="0"/>
              <a:t>Commonly, designs begin with Factory Method and evolve to Abstract Factory, Prototype, or Builder when designers realize more flexibility is required</a:t>
            </a:r>
          </a:p>
          <a:p>
            <a:r>
              <a:rPr lang="en-US" dirty="0" smtClean="0"/>
              <a:t>Some Factory Method advocates state that all constructors should be protected or private to encapsulate whether an object is created or reused</a:t>
            </a:r>
          </a:p>
          <a:p>
            <a:r>
              <a:rPr lang="en-US" dirty="0" smtClean="0"/>
              <a:t>The new keyword is considered harmful since the new keyword always creates an object and fails to encapsulate object creation </a:t>
            </a:r>
          </a:p>
        </p:txBody>
      </p:sp>
    </p:spTree>
    <p:extLst>
      <p:ext uri="{BB962C8B-B14F-4D97-AF65-F5344CB8AC3E}">
        <p14:creationId xmlns:p14="http://schemas.microsoft.com/office/powerpoint/2010/main" val="406378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http://sourcemaking.com/design_patterns/</a:t>
            </a:r>
            <a:r>
              <a:rPr lang="en-US" dirty="0" smtClean="0">
                <a:hlinkClick r:id="rId2"/>
              </a:rPr>
              <a:t>factory_method</a:t>
            </a:r>
            <a:endParaRPr lang="en-US" dirty="0" smtClean="0"/>
          </a:p>
          <a:p>
            <a:r>
              <a:rPr lang="en-US" dirty="0">
                <a:hlinkClick r:id="rId3"/>
              </a:rPr>
              <a:t>http://sourcemaking.com/design_patterns/</a:t>
            </a:r>
            <a:r>
              <a:rPr lang="en-US" dirty="0" smtClean="0">
                <a:hlinkClick r:id="rId3"/>
              </a:rPr>
              <a:t>abstract_factory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http://sourcemaking.com/design_patterns/</a:t>
            </a:r>
            <a:r>
              <a:rPr lang="en-US" dirty="0" smtClean="0">
                <a:hlinkClick r:id="rId4"/>
              </a:rPr>
              <a:t>template_method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an interface for creating an object. However, subclasses make the decision which class to instantiate.</a:t>
            </a:r>
          </a:p>
          <a:p>
            <a:endParaRPr lang="en-US" dirty="0" smtClean="0"/>
          </a:p>
          <a:p>
            <a:r>
              <a:rPr lang="en-US" dirty="0" smtClean="0"/>
              <a:t>Define a “virtual” </a:t>
            </a:r>
            <a:r>
              <a:rPr lang="en-US" dirty="0" err="1" smtClean="0"/>
              <a:t>deconstructor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</a:t>
            </a:r>
            <a:r>
              <a:rPr lang="en-US" dirty="0" smtClean="0"/>
              <a:t>e new operator is considered not beneficial.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has to standardized the architectural model for a variety  of applications</a:t>
            </a:r>
          </a:p>
          <a:p>
            <a:endParaRPr lang="en-US" dirty="0" smtClean="0"/>
          </a:p>
          <a:p>
            <a:r>
              <a:rPr lang="en-US" dirty="0" smtClean="0"/>
              <a:t>It still has to allow for individual applications to define their own objects and provide for their instantiation.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is to creating objects as Template Method is to implementing an algorithm – template method allow subclasses redefine certain steps of an algorithm without changing the algorithms structures. </a:t>
            </a:r>
          </a:p>
          <a:p>
            <a:endParaRPr lang="en-US" dirty="0"/>
          </a:p>
          <a:p>
            <a:r>
              <a:rPr lang="en-US" dirty="0" smtClean="0"/>
              <a:t>A superclass declares all standard and generic behavior by using pure virtual placeholders for the creation steps. Then, it delegates the creation details to subclasses that are provided by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-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Factory Method, design is more customizable and slightly more complicated than other design patters.</a:t>
            </a:r>
          </a:p>
          <a:p>
            <a:endParaRPr lang="en-US" dirty="0" smtClean="0"/>
          </a:p>
          <a:p>
            <a:r>
              <a:rPr lang="en-US" dirty="0" smtClean="0"/>
              <a:t>In other design patterns, a new design requires a new classes, whereas in Factory Method only a new operation is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6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Standard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Method is the standard way to create objects.</a:t>
            </a:r>
          </a:p>
          <a:p>
            <a:pPr lvl="1"/>
            <a:r>
              <a:rPr lang="en-US" dirty="0" smtClean="0"/>
              <a:t>Not if the class that is instantiated never changes</a:t>
            </a:r>
          </a:p>
          <a:p>
            <a:pPr lvl="1"/>
            <a:r>
              <a:rPr lang="en-US" dirty="0" smtClean="0"/>
              <a:t>Not if instantiation takes place in an operation that subclasses can easily override – such as an initialization operation.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Method provide an interface for creating families or dependent objects without specifying their concrete classes.</a:t>
            </a:r>
          </a:p>
          <a:p>
            <a:endParaRPr lang="en-US" dirty="0"/>
          </a:p>
          <a:p>
            <a:r>
              <a:rPr lang="en-US" dirty="0" smtClean="0"/>
              <a:t>Factory Method is similar to Abstract Method but without the emphasis on families.</a:t>
            </a:r>
          </a:p>
          <a:p>
            <a:endParaRPr lang="en-US" dirty="0"/>
          </a:p>
          <a:p>
            <a:r>
              <a:rPr lang="en-US" dirty="0" smtClean="0"/>
              <a:t>Thus, implementation of Factory Method overlaps with Abstract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pic>
        <p:nvPicPr>
          <p:cNvPr id="4" name="Content Placeholder 3" descr="Screen Shot 2015-02-22 at 5.48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59" b="-18559"/>
          <a:stretch>
            <a:fillRect/>
          </a:stretch>
        </p:blipFill>
        <p:spPr>
          <a:xfrm>
            <a:off x="0" y="916224"/>
            <a:ext cx="8392775" cy="5484576"/>
          </a:xfrm>
        </p:spPr>
      </p:pic>
    </p:spTree>
    <p:extLst>
      <p:ext uri="{BB962C8B-B14F-4D97-AF65-F5344CB8AC3E}">
        <p14:creationId xmlns:p14="http://schemas.microsoft.com/office/powerpoint/2010/main" val="114402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Implementation–Static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method of a class that returns an object of that class’ type is becoming increasingly popular.</a:t>
            </a:r>
          </a:p>
          <a:p>
            <a:endParaRPr lang="en-US" dirty="0"/>
          </a:p>
          <a:p>
            <a:r>
              <a:rPr lang="en-US" dirty="0" smtClean="0"/>
              <a:t>Unlike a constructor:</a:t>
            </a:r>
          </a:p>
          <a:p>
            <a:pPr lvl="1"/>
            <a:r>
              <a:rPr lang="en-US" dirty="0" smtClean="0"/>
              <a:t>Actual object returned may be an instance of a subclass</a:t>
            </a:r>
          </a:p>
          <a:p>
            <a:pPr lvl="1"/>
            <a:r>
              <a:rPr lang="en-US" dirty="0" smtClean="0"/>
              <a:t>Existing object may be reused instead of new objects created</a:t>
            </a:r>
          </a:p>
          <a:p>
            <a:pPr lvl="1"/>
            <a:r>
              <a:rPr lang="en-US" dirty="0" smtClean="0"/>
              <a:t>Factory methods can have different and more descriptive names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5-02-22 at 6.0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" y="4348173"/>
            <a:ext cx="6540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753</TotalTime>
  <Words>603</Words>
  <Application>Microsoft Macintosh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Factory Design Pattern</vt:lpstr>
      <vt:lpstr>Intent</vt:lpstr>
      <vt:lpstr>Problem</vt:lpstr>
      <vt:lpstr>Discussion - General</vt:lpstr>
      <vt:lpstr>Discussion - Customizable</vt:lpstr>
      <vt:lpstr>Discussion – Standard Method</vt:lpstr>
      <vt:lpstr>Discussion – Abstract Method</vt:lpstr>
      <vt:lpstr>Implementation </vt:lpstr>
      <vt:lpstr>Implementation–Static Method</vt:lpstr>
      <vt:lpstr>Implementation - Polymorphism</vt:lpstr>
      <vt:lpstr>Example</vt:lpstr>
      <vt:lpstr>Check List</vt:lpstr>
      <vt:lpstr>Rule of Thumb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Hans </dc:creator>
  <cp:lastModifiedBy>Hans </cp:lastModifiedBy>
  <cp:revision>11</cp:revision>
  <dcterms:created xsi:type="dcterms:W3CDTF">2015-02-20T16:38:52Z</dcterms:created>
  <dcterms:modified xsi:type="dcterms:W3CDTF">2015-02-22T23:33:53Z</dcterms:modified>
</cp:coreProperties>
</file>