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1B854-5D37-DE4F-A209-F8812C2EEBDA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7E0C-2F01-3343-B13C-C431733352CE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6965C500-3827-F642-9C91-F5548A12DAE7}" type="parTrans" cxnId="{7118DCE4-500A-3645-9A8F-978FA7FECE4C}">
      <dgm:prSet/>
      <dgm:spPr/>
      <dgm:t>
        <a:bodyPr/>
        <a:lstStyle/>
        <a:p>
          <a:endParaRPr lang="en-US"/>
        </a:p>
      </dgm:t>
    </dgm:pt>
    <dgm:pt modelId="{8ADEE574-7B80-244E-A725-5454EB400A11}" type="sibTrans" cxnId="{7118DCE4-500A-3645-9A8F-978FA7FECE4C}">
      <dgm:prSet/>
      <dgm:spPr/>
      <dgm:t>
        <a:bodyPr/>
        <a:lstStyle/>
        <a:p>
          <a:endParaRPr lang="en-US"/>
        </a:p>
      </dgm:t>
    </dgm:pt>
    <dgm:pt modelId="{D3F990A5-59FB-4745-B075-7F1B3AE6C3D9}">
      <dgm:prSet phldrT="[Text]"/>
      <dgm:spPr/>
      <dgm:t>
        <a:bodyPr/>
        <a:lstStyle/>
        <a:p>
          <a:r>
            <a:rPr lang="en-US" smtClean="0"/>
            <a:t>Cust1</a:t>
          </a:r>
          <a:endParaRPr lang="en-US" dirty="0"/>
        </a:p>
      </dgm:t>
    </dgm:pt>
    <dgm:pt modelId="{A662C241-6F99-5446-B5B0-9611530343BC}" type="parTrans" cxnId="{E6AA7F76-919F-F24F-A08A-CC37DF9B28FD}">
      <dgm:prSet/>
      <dgm:spPr/>
      <dgm:t>
        <a:bodyPr/>
        <a:lstStyle/>
        <a:p>
          <a:endParaRPr lang="en-US"/>
        </a:p>
      </dgm:t>
    </dgm:pt>
    <dgm:pt modelId="{0C903458-F4C3-3443-BEAF-641159AF0A83}" type="sibTrans" cxnId="{E6AA7F76-919F-F24F-A08A-CC37DF9B28FD}">
      <dgm:prSet/>
      <dgm:spPr/>
      <dgm:t>
        <a:bodyPr/>
        <a:lstStyle/>
        <a:p>
          <a:endParaRPr lang="en-US"/>
        </a:p>
      </dgm:t>
    </dgm:pt>
    <dgm:pt modelId="{1BCCC363-D8CD-8846-8F4E-709F79BFFBE4}">
      <dgm:prSet phldrT="[Text]"/>
      <dgm:spPr/>
      <dgm:t>
        <a:bodyPr/>
        <a:lstStyle/>
        <a:p>
          <a:r>
            <a:rPr lang="en-US" dirty="0" smtClean="0"/>
            <a:t>Cust2</a:t>
          </a:r>
          <a:endParaRPr lang="en-US" dirty="0"/>
        </a:p>
      </dgm:t>
    </dgm:pt>
    <dgm:pt modelId="{1BB729C5-7ED3-BF42-97B1-62A474D76F1D}" type="parTrans" cxnId="{B548020E-35AB-2E43-BB26-ACD6DF9F723D}">
      <dgm:prSet/>
      <dgm:spPr/>
      <dgm:t>
        <a:bodyPr/>
        <a:lstStyle/>
        <a:p>
          <a:endParaRPr lang="en-US"/>
        </a:p>
      </dgm:t>
    </dgm:pt>
    <dgm:pt modelId="{EB1CFEDF-DBDF-0A4E-B987-5CA859009B28}" type="sibTrans" cxnId="{B548020E-35AB-2E43-BB26-ACD6DF9F723D}">
      <dgm:prSet/>
      <dgm:spPr/>
      <dgm:t>
        <a:bodyPr/>
        <a:lstStyle/>
        <a:p>
          <a:endParaRPr lang="en-US"/>
        </a:p>
      </dgm:t>
    </dgm:pt>
    <dgm:pt modelId="{FEE69916-C94F-2745-90BB-2706B62EF0C6}">
      <dgm:prSet phldrT="[Text]"/>
      <dgm:spPr/>
      <dgm:t>
        <a:bodyPr/>
        <a:lstStyle/>
        <a:p>
          <a:r>
            <a:rPr lang="en-US" dirty="0" smtClean="0"/>
            <a:t>Cust3</a:t>
          </a:r>
          <a:endParaRPr lang="en-US" dirty="0"/>
        </a:p>
      </dgm:t>
    </dgm:pt>
    <dgm:pt modelId="{EB2A565B-DF32-3147-A07A-0E6970C9E58A}" type="parTrans" cxnId="{2488DDF2-206E-3F4D-AE3B-965AD1ABE8A6}">
      <dgm:prSet/>
      <dgm:spPr/>
      <dgm:t>
        <a:bodyPr/>
        <a:lstStyle/>
        <a:p>
          <a:endParaRPr lang="en-US"/>
        </a:p>
      </dgm:t>
    </dgm:pt>
    <dgm:pt modelId="{3D985FA2-BD71-1B4A-ABE8-A2C824218A88}" type="sibTrans" cxnId="{2488DDF2-206E-3F4D-AE3B-965AD1ABE8A6}">
      <dgm:prSet/>
      <dgm:spPr/>
      <dgm:t>
        <a:bodyPr/>
        <a:lstStyle/>
        <a:p>
          <a:endParaRPr lang="en-US"/>
        </a:p>
      </dgm:t>
    </dgm:pt>
    <dgm:pt modelId="{95875C61-0B1E-D544-8A50-84157799C61F}">
      <dgm:prSet phldrT="[Text]"/>
      <dgm:spPr/>
      <dgm:t>
        <a:bodyPr/>
        <a:lstStyle/>
        <a:p>
          <a:r>
            <a:rPr lang="en-US" dirty="0" smtClean="0"/>
            <a:t>Cust4</a:t>
          </a:r>
          <a:endParaRPr lang="en-US" dirty="0"/>
        </a:p>
      </dgm:t>
    </dgm:pt>
    <dgm:pt modelId="{1084CAA7-0D8D-5A4E-B12A-5F400F23E026}" type="parTrans" cxnId="{FC57B6A0-B1EF-E14A-BEF5-7DCAAE6A5145}">
      <dgm:prSet/>
      <dgm:spPr/>
      <dgm:t>
        <a:bodyPr/>
        <a:lstStyle/>
        <a:p>
          <a:endParaRPr lang="en-US"/>
        </a:p>
      </dgm:t>
    </dgm:pt>
    <dgm:pt modelId="{1CDA7BD1-0004-7943-96A2-FC5D45755619}" type="sibTrans" cxnId="{FC57B6A0-B1EF-E14A-BEF5-7DCAAE6A5145}">
      <dgm:prSet/>
      <dgm:spPr/>
      <dgm:t>
        <a:bodyPr/>
        <a:lstStyle/>
        <a:p>
          <a:endParaRPr lang="en-US"/>
        </a:p>
      </dgm:t>
    </dgm:pt>
    <dgm:pt modelId="{F13221BC-F95E-E24F-B771-4FCB342568DA}" type="pres">
      <dgm:prSet presAssocID="{5841B854-5D37-DE4F-A209-F8812C2EEB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74FDD9-63D0-0348-9B54-3698CEDE7588}" type="pres">
      <dgm:prSet presAssocID="{0C567E0C-2F01-3343-B13C-C431733352CE}" presName="hierRoot1" presStyleCnt="0">
        <dgm:presLayoutVars>
          <dgm:hierBranch val="init"/>
        </dgm:presLayoutVars>
      </dgm:prSet>
      <dgm:spPr/>
    </dgm:pt>
    <dgm:pt modelId="{C880B385-E10B-C24C-88BD-F58DC85CBFC8}" type="pres">
      <dgm:prSet presAssocID="{0C567E0C-2F01-3343-B13C-C431733352CE}" presName="rootComposite1" presStyleCnt="0"/>
      <dgm:spPr/>
    </dgm:pt>
    <dgm:pt modelId="{0E224BDD-1F70-9C4D-9417-E223622F7E89}" type="pres">
      <dgm:prSet presAssocID="{0C567E0C-2F01-3343-B13C-C431733352CE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3EEDC1-3408-8E4A-A587-CEB2062C9113}" type="pres">
      <dgm:prSet presAssocID="{0C567E0C-2F01-3343-B13C-C431733352CE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C2EAB91-1662-5E42-BB7F-3395E15AE6EB}" type="pres">
      <dgm:prSet presAssocID="{0C567E0C-2F01-3343-B13C-C431733352CE}" presName="rootConnector1" presStyleLbl="node1" presStyleIdx="0" presStyleCnt="4"/>
      <dgm:spPr/>
      <dgm:t>
        <a:bodyPr/>
        <a:lstStyle/>
        <a:p>
          <a:endParaRPr lang="en-US"/>
        </a:p>
      </dgm:t>
    </dgm:pt>
    <dgm:pt modelId="{9415C0E4-3283-DD4C-A870-E14C336F6E64}" type="pres">
      <dgm:prSet presAssocID="{0C567E0C-2F01-3343-B13C-C431733352CE}" presName="hierChild2" presStyleCnt="0"/>
      <dgm:spPr/>
    </dgm:pt>
    <dgm:pt modelId="{DA0CD6F8-D72A-7E4A-A200-4B6F917FA782}" type="pres">
      <dgm:prSet presAssocID="{A662C241-6F99-5446-B5B0-9611530343B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896D44B-8E7C-C244-A4DA-35877E5FB60D}" type="pres">
      <dgm:prSet presAssocID="{D3F990A5-59FB-4745-B075-7F1B3AE6C3D9}" presName="hierRoot2" presStyleCnt="0">
        <dgm:presLayoutVars>
          <dgm:hierBranch val="init"/>
        </dgm:presLayoutVars>
      </dgm:prSet>
      <dgm:spPr/>
    </dgm:pt>
    <dgm:pt modelId="{8728048D-A3AC-A341-B162-25876DC469C7}" type="pres">
      <dgm:prSet presAssocID="{D3F990A5-59FB-4745-B075-7F1B3AE6C3D9}" presName="rootComposite" presStyleCnt="0"/>
      <dgm:spPr/>
    </dgm:pt>
    <dgm:pt modelId="{122444CE-517D-9242-B88D-E97356923C59}" type="pres">
      <dgm:prSet presAssocID="{D3F990A5-59FB-4745-B075-7F1B3AE6C3D9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BD5D74-5D41-584D-B7EE-BAC7628FA89B}" type="pres">
      <dgm:prSet presAssocID="{D3F990A5-59FB-4745-B075-7F1B3AE6C3D9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0A47FF7-25C3-D04B-83DA-A4E0AE4FF24A}" type="pres">
      <dgm:prSet presAssocID="{D3F990A5-59FB-4745-B075-7F1B3AE6C3D9}" presName="rootConnector" presStyleLbl="node2" presStyleIdx="0" presStyleCnt="0"/>
      <dgm:spPr/>
      <dgm:t>
        <a:bodyPr/>
        <a:lstStyle/>
        <a:p>
          <a:endParaRPr lang="en-US"/>
        </a:p>
      </dgm:t>
    </dgm:pt>
    <dgm:pt modelId="{6ACC3E42-C132-2640-864D-1D78060A42AB}" type="pres">
      <dgm:prSet presAssocID="{D3F990A5-59FB-4745-B075-7F1B3AE6C3D9}" presName="hierChild4" presStyleCnt="0"/>
      <dgm:spPr/>
    </dgm:pt>
    <dgm:pt modelId="{96EAEED0-EBEC-AD47-9417-281D49C5A35B}" type="pres">
      <dgm:prSet presAssocID="{D3F990A5-59FB-4745-B075-7F1B3AE6C3D9}" presName="hierChild5" presStyleCnt="0"/>
      <dgm:spPr/>
    </dgm:pt>
    <dgm:pt modelId="{FCDD5CB3-9B1E-3942-BE2D-8FA217C32A47}" type="pres">
      <dgm:prSet presAssocID="{1BB729C5-7ED3-BF42-97B1-62A474D76F1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5EE7FB3-2F97-0042-A26A-BB5ABA8FE053}" type="pres">
      <dgm:prSet presAssocID="{1BCCC363-D8CD-8846-8F4E-709F79BFFBE4}" presName="hierRoot2" presStyleCnt="0">
        <dgm:presLayoutVars>
          <dgm:hierBranch val="init"/>
        </dgm:presLayoutVars>
      </dgm:prSet>
      <dgm:spPr/>
    </dgm:pt>
    <dgm:pt modelId="{DD8D6AB2-C229-D044-AEC1-AD166D079777}" type="pres">
      <dgm:prSet presAssocID="{1BCCC363-D8CD-8846-8F4E-709F79BFFBE4}" presName="rootComposite" presStyleCnt="0"/>
      <dgm:spPr/>
    </dgm:pt>
    <dgm:pt modelId="{B2115B44-9494-EB40-83F8-9005F3A6458D}" type="pres">
      <dgm:prSet presAssocID="{1BCCC363-D8CD-8846-8F4E-709F79BFFBE4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AB71215-00C2-D848-9652-2AF595E79E81}" type="pres">
      <dgm:prSet presAssocID="{1BCCC363-D8CD-8846-8F4E-709F79BFFBE4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F23BF7-3A30-0C4E-86D9-B9410F4CE50C}" type="pres">
      <dgm:prSet presAssocID="{1BCCC363-D8CD-8846-8F4E-709F79BFFBE4}" presName="rootConnector" presStyleLbl="node2" presStyleIdx="0" presStyleCnt="0"/>
      <dgm:spPr/>
      <dgm:t>
        <a:bodyPr/>
        <a:lstStyle/>
        <a:p>
          <a:endParaRPr lang="en-US"/>
        </a:p>
      </dgm:t>
    </dgm:pt>
    <dgm:pt modelId="{7C8E1B25-C28B-EC43-9E31-1604C1167250}" type="pres">
      <dgm:prSet presAssocID="{1BCCC363-D8CD-8846-8F4E-709F79BFFBE4}" presName="hierChild4" presStyleCnt="0"/>
      <dgm:spPr/>
    </dgm:pt>
    <dgm:pt modelId="{E7CD9116-8B5B-384B-B671-99DCA8EE0870}" type="pres">
      <dgm:prSet presAssocID="{1BCCC363-D8CD-8846-8F4E-709F79BFFBE4}" presName="hierChild5" presStyleCnt="0"/>
      <dgm:spPr/>
    </dgm:pt>
    <dgm:pt modelId="{4AB11614-09B2-4549-B3D4-B29161E91FEB}" type="pres">
      <dgm:prSet presAssocID="{EB2A565B-DF32-3147-A07A-0E6970C9E58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C01CE89-AEA1-8E40-8685-0E1AF9F7F67F}" type="pres">
      <dgm:prSet presAssocID="{FEE69916-C94F-2745-90BB-2706B62EF0C6}" presName="hierRoot2" presStyleCnt="0">
        <dgm:presLayoutVars>
          <dgm:hierBranch val="init"/>
        </dgm:presLayoutVars>
      </dgm:prSet>
      <dgm:spPr/>
    </dgm:pt>
    <dgm:pt modelId="{69B50B03-362A-E04E-87A4-6046D2EC5C07}" type="pres">
      <dgm:prSet presAssocID="{FEE69916-C94F-2745-90BB-2706B62EF0C6}" presName="rootComposite" presStyleCnt="0"/>
      <dgm:spPr/>
    </dgm:pt>
    <dgm:pt modelId="{E7857E5D-13BE-AC49-87E6-DF997B6D3C8C}" type="pres">
      <dgm:prSet presAssocID="{FEE69916-C94F-2745-90BB-2706B62EF0C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D4D5430-460E-C640-A34B-2E934CE55795}" type="pres">
      <dgm:prSet presAssocID="{FEE69916-C94F-2745-90BB-2706B62EF0C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3546CD-F156-AA47-9B88-22FA5ABC7B67}" type="pres">
      <dgm:prSet presAssocID="{FEE69916-C94F-2745-90BB-2706B62EF0C6}" presName="rootConnector" presStyleLbl="node2" presStyleIdx="0" presStyleCnt="0"/>
      <dgm:spPr/>
      <dgm:t>
        <a:bodyPr/>
        <a:lstStyle/>
        <a:p>
          <a:endParaRPr lang="en-US"/>
        </a:p>
      </dgm:t>
    </dgm:pt>
    <dgm:pt modelId="{55DCA2C8-C322-8149-8EB2-898CF733ABA1}" type="pres">
      <dgm:prSet presAssocID="{FEE69916-C94F-2745-90BB-2706B62EF0C6}" presName="hierChild4" presStyleCnt="0"/>
      <dgm:spPr/>
    </dgm:pt>
    <dgm:pt modelId="{8C249075-0D6E-934C-93D5-06E34B38C704}" type="pres">
      <dgm:prSet presAssocID="{FEE69916-C94F-2745-90BB-2706B62EF0C6}" presName="hierChild5" presStyleCnt="0"/>
      <dgm:spPr/>
    </dgm:pt>
    <dgm:pt modelId="{231036D3-939C-E844-A556-DF343038C0BF}" type="pres">
      <dgm:prSet presAssocID="{1084CAA7-0D8D-5A4E-B12A-5F400F23E026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FCD3710-0240-8840-AF5F-BC3B5E264DA6}" type="pres">
      <dgm:prSet presAssocID="{95875C61-0B1E-D544-8A50-84157799C61F}" presName="hierRoot2" presStyleCnt="0">
        <dgm:presLayoutVars>
          <dgm:hierBranch val="init"/>
        </dgm:presLayoutVars>
      </dgm:prSet>
      <dgm:spPr/>
    </dgm:pt>
    <dgm:pt modelId="{70C04B2F-41C8-4E4B-A4A2-BEB36F9222D4}" type="pres">
      <dgm:prSet presAssocID="{95875C61-0B1E-D544-8A50-84157799C61F}" presName="rootComposite" presStyleCnt="0"/>
      <dgm:spPr/>
    </dgm:pt>
    <dgm:pt modelId="{C55E494A-9AEC-AF4C-9F13-015052C4ECC9}" type="pres">
      <dgm:prSet presAssocID="{95875C61-0B1E-D544-8A50-84157799C61F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E339B2E-250C-4B4A-A951-77D153137D04}" type="pres">
      <dgm:prSet presAssocID="{95875C61-0B1E-D544-8A50-84157799C61F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B256D6-BD45-1F47-97C1-74F2E975510C}" type="pres">
      <dgm:prSet presAssocID="{95875C61-0B1E-D544-8A50-84157799C61F}" presName="rootConnector" presStyleLbl="node2" presStyleIdx="0" presStyleCnt="0"/>
      <dgm:spPr/>
      <dgm:t>
        <a:bodyPr/>
        <a:lstStyle/>
        <a:p>
          <a:endParaRPr lang="en-US"/>
        </a:p>
      </dgm:t>
    </dgm:pt>
    <dgm:pt modelId="{19E47DA2-AF23-D945-87E9-9090D68C6942}" type="pres">
      <dgm:prSet presAssocID="{95875C61-0B1E-D544-8A50-84157799C61F}" presName="hierChild4" presStyleCnt="0"/>
      <dgm:spPr/>
    </dgm:pt>
    <dgm:pt modelId="{C6FB499F-DBB8-6044-A42E-0C204CF4C3C4}" type="pres">
      <dgm:prSet presAssocID="{95875C61-0B1E-D544-8A50-84157799C61F}" presName="hierChild5" presStyleCnt="0"/>
      <dgm:spPr/>
    </dgm:pt>
    <dgm:pt modelId="{94132C2C-7175-AC47-B058-8086C1950028}" type="pres">
      <dgm:prSet presAssocID="{0C567E0C-2F01-3343-B13C-C431733352CE}" presName="hierChild3" presStyleCnt="0"/>
      <dgm:spPr/>
    </dgm:pt>
  </dgm:ptLst>
  <dgm:cxnLst>
    <dgm:cxn modelId="{FC57B6A0-B1EF-E14A-BEF5-7DCAAE6A5145}" srcId="{0C567E0C-2F01-3343-B13C-C431733352CE}" destId="{95875C61-0B1E-D544-8A50-84157799C61F}" srcOrd="3" destOrd="0" parTransId="{1084CAA7-0D8D-5A4E-B12A-5F400F23E026}" sibTransId="{1CDA7BD1-0004-7943-96A2-FC5D45755619}"/>
    <dgm:cxn modelId="{9B20FE9E-86CF-544F-B8EB-CE2EC3C35366}" type="presOf" srcId="{5841B854-5D37-DE4F-A209-F8812C2EEBDA}" destId="{F13221BC-F95E-E24F-B771-4FCB342568DA}" srcOrd="0" destOrd="0" presId="urn:microsoft.com/office/officeart/2008/layout/NameandTitleOrganizationalChart"/>
    <dgm:cxn modelId="{0B46C5CA-8BB9-124E-98D0-172A4B4DE28B}" type="presOf" srcId="{D3F990A5-59FB-4745-B075-7F1B3AE6C3D9}" destId="{122444CE-517D-9242-B88D-E97356923C59}" srcOrd="0" destOrd="0" presId="urn:microsoft.com/office/officeart/2008/layout/NameandTitleOrganizationalChart"/>
    <dgm:cxn modelId="{FA6BA9D6-0BB0-7042-B1DF-3BE7F67B2F59}" type="presOf" srcId="{0C903458-F4C3-3443-BEAF-641159AF0A83}" destId="{B8BD5D74-5D41-584D-B7EE-BAC7628FA89B}" srcOrd="0" destOrd="0" presId="urn:microsoft.com/office/officeart/2008/layout/NameandTitleOrganizationalChart"/>
    <dgm:cxn modelId="{0AB7CE6D-0811-4947-8D66-767A0B272CD6}" type="presOf" srcId="{1CDA7BD1-0004-7943-96A2-FC5D45755619}" destId="{EE339B2E-250C-4B4A-A951-77D153137D04}" srcOrd="0" destOrd="0" presId="urn:microsoft.com/office/officeart/2008/layout/NameandTitleOrganizationalChart"/>
    <dgm:cxn modelId="{AE28AD73-AE80-7F49-8E83-551CD6A39A9F}" type="presOf" srcId="{EB2A565B-DF32-3147-A07A-0E6970C9E58A}" destId="{4AB11614-09B2-4549-B3D4-B29161E91FEB}" srcOrd="0" destOrd="0" presId="urn:microsoft.com/office/officeart/2008/layout/NameandTitleOrganizationalChart"/>
    <dgm:cxn modelId="{B548020E-35AB-2E43-BB26-ACD6DF9F723D}" srcId="{0C567E0C-2F01-3343-B13C-C431733352CE}" destId="{1BCCC363-D8CD-8846-8F4E-709F79BFFBE4}" srcOrd="1" destOrd="0" parTransId="{1BB729C5-7ED3-BF42-97B1-62A474D76F1D}" sibTransId="{EB1CFEDF-DBDF-0A4E-B987-5CA859009B28}"/>
    <dgm:cxn modelId="{167C7A9D-B3D5-BF4C-B30B-6FE134340DCB}" type="presOf" srcId="{FEE69916-C94F-2745-90BB-2706B62EF0C6}" destId="{543546CD-F156-AA47-9B88-22FA5ABC7B67}" srcOrd="1" destOrd="0" presId="urn:microsoft.com/office/officeart/2008/layout/NameandTitleOrganizationalChart"/>
    <dgm:cxn modelId="{83FB0D81-9188-BC40-8728-1F8B6ED189E8}" type="presOf" srcId="{FEE69916-C94F-2745-90BB-2706B62EF0C6}" destId="{E7857E5D-13BE-AC49-87E6-DF997B6D3C8C}" srcOrd="0" destOrd="0" presId="urn:microsoft.com/office/officeart/2008/layout/NameandTitleOrganizationalChart"/>
    <dgm:cxn modelId="{2488DDF2-206E-3F4D-AE3B-965AD1ABE8A6}" srcId="{0C567E0C-2F01-3343-B13C-C431733352CE}" destId="{FEE69916-C94F-2745-90BB-2706B62EF0C6}" srcOrd="2" destOrd="0" parTransId="{EB2A565B-DF32-3147-A07A-0E6970C9E58A}" sibTransId="{3D985FA2-BD71-1B4A-ABE8-A2C824218A88}"/>
    <dgm:cxn modelId="{AE34BCA4-3CB6-644B-B027-738B3C60B036}" type="presOf" srcId="{95875C61-0B1E-D544-8A50-84157799C61F}" destId="{C55E494A-9AEC-AF4C-9F13-015052C4ECC9}" srcOrd="0" destOrd="0" presId="urn:microsoft.com/office/officeart/2008/layout/NameandTitleOrganizationalChart"/>
    <dgm:cxn modelId="{0EE803F8-ABA9-C54B-A61F-8ADA330C3028}" type="presOf" srcId="{1BB729C5-7ED3-BF42-97B1-62A474D76F1D}" destId="{FCDD5CB3-9B1E-3942-BE2D-8FA217C32A47}" srcOrd="0" destOrd="0" presId="urn:microsoft.com/office/officeart/2008/layout/NameandTitleOrganizationalChart"/>
    <dgm:cxn modelId="{C05990C3-CCD5-E34D-9996-E646ADFEE46C}" type="presOf" srcId="{95875C61-0B1E-D544-8A50-84157799C61F}" destId="{69B256D6-BD45-1F47-97C1-74F2E975510C}" srcOrd="1" destOrd="0" presId="urn:microsoft.com/office/officeart/2008/layout/NameandTitleOrganizationalChart"/>
    <dgm:cxn modelId="{5037BC4F-1172-5941-A3B3-65839168ED5F}" type="presOf" srcId="{D3F990A5-59FB-4745-B075-7F1B3AE6C3D9}" destId="{C0A47FF7-25C3-D04B-83DA-A4E0AE4FF24A}" srcOrd="1" destOrd="0" presId="urn:microsoft.com/office/officeart/2008/layout/NameandTitleOrganizationalChart"/>
    <dgm:cxn modelId="{5DD5CB7B-B170-114F-AD73-212FF94E24A0}" type="presOf" srcId="{A662C241-6F99-5446-B5B0-9611530343BC}" destId="{DA0CD6F8-D72A-7E4A-A200-4B6F917FA782}" srcOrd="0" destOrd="0" presId="urn:microsoft.com/office/officeart/2008/layout/NameandTitleOrganizationalChart"/>
    <dgm:cxn modelId="{E6AA7F76-919F-F24F-A08A-CC37DF9B28FD}" srcId="{0C567E0C-2F01-3343-B13C-C431733352CE}" destId="{D3F990A5-59FB-4745-B075-7F1B3AE6C3D9}" srcOrd="0" destOrd="0" parTransId="{A662C241-6F99-5446-B5B0-9611530343BC}" sibTransId="{0C903458-F4C3-3443-BEAF-641159AF0A83}"/>
    <dgm:cxn modelId="{848DB8F3-97FA-2C41-87C7-E65BDBEF8572}" type="presOf" srcId="{1084CAA7-0D8D-5A4E-B12A-5F400F23E026}" destId="{231036D3-939C-E844-A556-DF343038C0BF}" srcOrd="0" destOrd="0" presId="urn:microsoft.com/office/officeart/2008/layout/NameandTitleOrganizationalChart"/>
    <dgm:cxn modelId="{4DFBA556-1C8E-624C-82A4-AC548D2A841A}" type="presOf" srcId="{1BCCC363-D8CD-8846-8F4E-709F79BFFBE4}" destId="{DDF23BF7-3A30-0C4E-86D9-B9410F4CE50C}" srcOrd="1" destOrd="0" presId="urn:microsoft.com/office/officeart/2008/layout/NameandTitleOrganizationalChart"/>
    <dgm:cxn modelId="{2A7A50C9-10AF-E548-93C6-76432D200861}" type="presOf" srcId="{1BCCC363-D8CD-8846-8F4E-709F79BFFBE4}" destId="{B2115B44-9494-EB40-83F8-9005F3A6458D}" srcOrd="0" destOrd="0" presId="urn:microsoft.com/office/officeart/2008/layout/NameandTitleOrganizationalChart"/>
    <dgm:cxn modelId="{7118DCE4-500A-3645-9A8F-978FA7FECE4C}" srcId="{5841B854-5D37-DE4F-A209-F8812C2EEBDA}" destId="{0C567E0C-2F01-3343-B13C-C431733352CE}" srcOrd="0" destOrd="0" parTransId="{6965C500-3827-F642-9C91-F5548A12DAE7}" sibTransId="{8ADEE574-7B80-244E-A725-5454EB400A11}"/>
    <dgm:cxn modelId="{90C214CB-0D70-174F-9314-D2BAF42D10BD}" type="presOf" srcId="{EB1CFEDF-DBDF-0A4E-B987-5CA859009B28}" destId="{1AB71215-00C2-D848-9652-2AF595E79E81}" srcOrd="0" destOrd="0" presId="urn:microsoft.com/office/officeart/2008/layout/NameandTitleOrganizationalChart"/>
    <dgm:cxn modelId="{EF982083-9D75-944B-A43B-E3F84F6BC28C}" type="presOf" srcId="{0C567E0C-2F01-3343-B13C-C431733352CE}" destId="{0E224BDD-1F70-9C4D-9417-E223622F7E89}" srcOrd="0" destOrd="0" presId="urn:microsoft.com/office/officeart/2008/layout/NameandTitleOrganizationalChart"/>
    <dgm:cxn modelId="{ABA86589-8EE6-7845-9BDA-41A2ED086854}" type="presOf" srcId="{8ADEE574-7B80-244E-A725-5454EB400A11}" destId="{313EEDC1-3408-8E4A-A587-CEB2062C9113}" srcOrd="0" destOrd="0" presId="urn:microsoft.com/office/officeart/2008/layout/NameandTitleOrganizationalChart"/>
    <dgm:cxn modelId="{6276E9C4-56C2-FE41-8C5B-52F0DDF07FB6}" type="presOf" srcId="{3D985FA2-BD71-1B4A-ABE8-A2C824218A88}" destId="{AD4D5430-460E-C640-A34B-2E934CE55795}" srcOrd="0" destOrd="0" presId="urn:microsoft.com/office/officeart/2008/layout/NameandTitleOrganizationalChart"/>
    <dgm:cxn modelId="{E0731FA5-A397-B24B-AC8E-1CAA445C4851}" type="presOf" srcId="{0C567E0C-2F01-3343-B13C-C431733352CE}" destId="{3C2EAB91-1662-5E42-BB7F-3395E15AE6EB}" srcOrd="1" destOrd="0" presId="urn:microsoft.com/office/officeart/2008/layout/NameandTitleOrganizationalChart"/>
    <dgm:cxn modelId="{51D97B41-7878-AB48-AA88-9A55992BDE7D}" type="presParOf" srcId="{F13221BC-F95E-E24F-B771-4FCB342568DA}" destId="{B174FDD9-63D0-0348-9B54-3698CEDE7588}" srcOrd="0" destOrd="0" presId="urn:microsoft.com/office/officeart/2008/layout/NameandTitleOrganizationalChart"/>
    <dgm:cxn modelId="{F657386A-B320-BE4D-AEF9-E1D3859BE5BE}" type="presParOf" srcId="{B174FDD9-63D0-0348-9B54-3698CEDE7588}" destId="{C880B385-E10B-C24C-88BD-F58DC85CBFC8}" srcOrd="0" destOrd="0" presId="urn:microsoft.com/office/officeart/2008/layout/NameandTitleOrganizationalChart"/>
    <dgm:cxn modelId="{0B0F7501-BC0A-2349-BB12-0BD53E5B0223}" type="presParOf" srcId="{C880B385-E10B-C24C-88BD-F58DC85CBFC8}" destId="{0E224BDD-1F70-9C4D-9417-E223622F7E89}" srcOrd="0" destOrd="0" presId="urn:microsoft.com/office/officeart/2008/layout/NameandTitleOrganizationalChart"/>
    <dgm:cxn modelId="{8FCCC176-FDD7-3041-ADFF-1302A23E0080}" type="presParOf" srcId="{C880B385-E10B-C24C-88BD-F58DC85CBFC8}" destId="{313EEDC1-3408-8E4A-A587-CEB2062C9113}" srcOrd="1" destOrd="0" presId="urn:microsoft.com/office/officeart/2008/layout/NameandTitleOrganizationalChart"/>
    <dgm:cxn modelId="{D2BB98C4-1C69-2C44-92B5-80CA659284CD}" type="presParOf" srcId="{C880B385-E10B-C24C-88BD-F58DC85CBFC8}" destId="{3C2EAB91-1662-5E42-BB7F-3395E15AE6EB}" srcOrd="2" destOrd="0" presId="urn:microsoft.com/office/officeart/2008/layout/NameandTitleOrganizationalChart"/>
    <dgm:cxn modelId="{16683E20-9AA5-4F41-8FC6-8F380C413842}" type="presParOf" srcId="{B174FDD9-63D0-0348-9B54-3698CEDE7588}" destId="{9415C0E4-3283-DD4C-A870-E14C336F6E64}" srcOrd="1" destOrd="0" presId="urn:microsoft.com/office/officeart/2008/layout/NameandTitleOrganizationalChart"/>
    <dgm:cxn modelId="{2BB44225-8AFA-7E42-8833-7E43598D4F4C}" type="presParOf" srcId="{9415C0E4-3283-DD4C-A870-E14C336F6E64}" destId="{DA0CD6F8-D72A-7E4A-A200-4B6F917FA782}" srcOrd="0" destOrd="0" presId="urn:microsoft.com/office/officeart/2008/layout/NameandTitleOrganizationalChart"/>
    <dgm:cxn modelId="{A375CFB3-A898-AD4C-84BE-AC52A4169E8C}" type="presParOf" srcId="{9415C0E4-3283-DD4C-A870-E14C336F6E64}" destId="{9896D44B-8E7C-C244-A4DA-35877E5FB60D}" srcOrd="1" destOrd="0" presId="urn:microsoft.com/office/officeart/2008/layout/NameandTitleOrganizationalChart"/>
    <dgm:cxn modelId="{4EA4AA00-3FA2-4248-8DF8-0D98E91837E3}" type="presParOf" srcId="{9896D44B-8E7C-C244-A4DA-35877E5FB60D}" destId="{8728048D-A3AC-A341-B162-25876DC469C7}" srcOrd="0" destOrd="0" presId="urn:microsoft.com/office/officeart/2008/layout/NameandTitleOrganizationalChart"/>
    <dgm:cxn modelId="{DFF7187C-FF70-BE40-979E-F21ACF0B6851}" type="presParOf" srcId="{8728048D-A3AC-A341-B162-25876DC469C7}" destId="{122444CE-517D-9242-B88D-E97356923C59}" srcOrd="0" destOrd="0" presId="urn:microsoft.com/office/officeart/2008/layout/NameandTitleOrganizationalChart"/>
    <dgm:cxn modelId="{4382647B-1902-0242-8A4D-73CA7F96FB78}" type="presParOf" srcId="{8728048D-A3AC-A341-B162-25876DC469C7}" destId="{B8BD5D74-5D41-584D-B7EE-BAC7628FA89B}" srcOrd="1" destOrd="0" presId="urn:microsoft.com/office/officeart/2008/layout/NameandTitleOrganizationalChart"/>
    <dgm:cxn modelId="{E4FD4B74-5BB5-B143-B829-DD418B8A0CAB}" type="presParOf" srcId="{8728048D-A3AC-A341-B162-25876DC469C7}" destId="{C0A47FF7-25C3-D04B-83DA-A4E0AE4FF24A}" srcOrd="2" destOrd="0" presId="urn:microsoft.com/office/officeart/2008/layout/NameandTitleOrganizationalChart"/>
    <dgm:cxn modelId="{1975A8AF-68EF-684B-8443-52A3C0535646}" type="presParOf" srcId="{9896D44B-8E7C-C244-A4DA-35877E5FB60D}" destId="{6ACC3E42-C132-2640-864D-1D78060A42AB}" srcOrd="1" destOrd="0" presId="urn:microsoft.com/office/officeart/2008/layout/NameandTitleOrganizationalChart"/>
    <dgm:cxn modelId="{69F2F6BA-DDE7-6248-9E00-BB01CF10DBA2}" type="presParOf" srcId="{9896D44B-8E7C-C244-A4DA-35877E5FB60D}" destId="{96EAEED0-EBEC-AD47-9417-281D49C5A35B}" srcOrd="2" destOrd="0" presId="urn:microsoft.com/office/officeart/2008/layout/NameandTitleOrganizationalChart"/>
    <dgm:cxn modelId="{E822EFD7-7543-A64A-9BE9-32A6047E46F1}" type="presParOf" srcId="{9415C0E4-3283-DD4C-A870-E14C336F6E64}" destId="{FCDD5CB3-9B1E-3942-BE2D-8FA217C32A47}" srcOrd="2" destOrd="0" presId="urn:microsoft.com/office/officeart/2008/layout/NameandTitleOrganizationalChart"/>
    <dgm:cxn modelId="{23D677DE-62D8-E542-9D65-B72698E70B6E}" type="presParOf" srcId="{9415C0E4-3283-DD4C-A870-E14C336F6E64}" destId="{A5EE7FB3-2F97-0042-A26A-BB5ABA8FE053}" srcOrd="3" destOrd="0" presId="urn:microsoft.com/office/officeart/2008/layout/NameandTitleOrganizationalChart"/>
    <dgm:cxn modelId="{9CBB9D74-8FC5-0C44-8E99-FFE2B775975F}" type="presParOf" srcId="{A5EE7FB3-2F97-0042-A26A-BB5ABA8FE053}" destId="{DD8D6AB2-C229-D044-AEC1-AD166D079777}" srcOrd="0" destOrd="0" presId="urn:microsoft.com/office/officeart/2008/layout/NameandTitleOrganizationalChart"/>
    <dgm:cxn modelId="{65606834-66D8-0B43-8D51-E4872CCD3F2B}" type="presParOf" srcId="{DD8D6AB2-C229-D044-AEC1-AD166D079777}" destId="{B2115B44-9494-EB40-83F8-9005F3A6458D}" srcOrd="0" destOrd="0" presId="urn:microsoft.com/office/officeart/2008/layout/NameandTitleOrganizationalChart"/>
    <dgm:cxn modelId="{5074A7D1-25D2-DD40-A8D6-B4D1C7E7E640}" type="presParOf" srcId="{DD8D6AB2-C229-D044-AEC1-AD166D079777}" destId="{1AB71215-00C2-D848-9652-2AF595E79E81}" srcOrd="1" destOrd="0" presId="urn:microsoft.com/office/officeart/2008/layout/NameandTitleOrganizationalChart"/>
    <dgm:cxn modelId="{9D7ABFF9-F383-C441-BF40-BFA1DCE2113F}" type="presParOf" srcId="{DD8D6AB2-C229-D044-AEC1-AD166D079777}" destId="{DDF23BF7-3A30-0C4E-86D9-B9410F4CE50C}" srcOrd="2" destOrd="0" presId="urn:microsoft.com/office/officeart/2008/layout/NameandTitleOrganizationalChart"/>
    <dgm:cxn modelId="{B2AC3695-A759-8E4F-8FD5-C62774C1C43F}" type="presParOf" srcId="{A5EE7FB3-2F97-0042-A26A-BB5ABA8FE053}" destId="{7C8E1B25-C28B-EC43-9E31-1604C1167250}" srcOrd="1" destOrd="0" presId="urn:microsoft.com/office/officeart/2008/layout/NameandTitleOrganizationalChart"/>
    <dgm:cxn modelId="{970F40BB-7D04-F94F-A2AA-A13895CB072D}" type="presParOf" srcId="{A5EE7FB3-2F97-0042-A26A-BB5ABA8FE053}" destId="{E7CD9116-8B5B-384B-B671-99DCA8EE0870}" srcOrd="2" destOrd="0" presId="urn:microsoft.com/office/officeart/2008/layout/NameandTitleOrganizationalChart"/>
    <dgm:cxn modelId="{00EEAEB1-74B1-2A44-928C-7D819F04A5DC}" type="presParOf" srcId="{9415C0E4-3283-DD4C-A870-E14C336F6E64}" destId="{4AB11614-09B2-4549-B3D4-B29161E91FEB}" srcOrd="4" destOrd="0" presId="urn:microsoft.com/office/officeart/2008/layout/NameandTitleOrganizationalChart"/>
    <dgm:cxn modelId="{9D2D57F8-91BE-634D-BF12-99204D272D2C}" type="presParOf" srcId="{9415C0E4-3283-DD4C-A870-E14C336F6E64}" destId="{EC01CE89-AEA1-8E40-8685-0E1AF9F7F67F}" srcOrd="5" destOrd="0" presId="urn:microsoft.com/office/officeart/2008/layout/NameandTitleOrganizationalChart"/>
    <dgm:cxn modelId="{62E5D69E-99C5-CF49-84D5-19E61082DC51}" type="presParOf" srcId="{EC01CE89-AEA1-8E40-8685-0E1AF9F7F67F}" destId="{69B50B03-362A-E04E-87A4-6046D2EC5C07}" srcOrd="0" destOrd="0" presId="urn:microsoft.com/office/officeart/2008/layout/NameandTitleOrganizationalChart"/>
    <dgm:cxn modelId="{55A483EF-777D-FF46-B153-0473E696E907}" type="presParOf" srcId="{69B50B03-362A-E04E-87A4-6046D2EC5C07}" destId="{E7857E5D-13BE-AC49-87E6-DF997B6D3C8C}" srcOrd="0" destOrd="0" presId="urn:microsoft.com/office/officeart/2008/layout/NameandTitleOrganizationalChart"/>
    <dgm:cxn modelId="{66B6F69F-4110-9848-B97A-44BB8F8EABC3}" type="presParOf" srcId="{69B50B03-362A-E04E-87A4-6046D2EC5C07}" destId="{AD4D5430-460E-C640-A34B-2E934CE55795}" srcOrd="1" destOrd="0" presId="urn:microsoft.com/office/officeart/2008/layout/NameandTitleOrganizationalChart"/>
    <dgm:cxn modelId="{4CA62840-22A3-3C46-AAEE-9F61BF10962A}" type="presParOf" srcId="{69B50B03-362A-E04E-87A4-6046D2EC5C07}" destId="{543546CD-F156-AA47-9B88-22FA5ABC7B67}" srcOrd="2" destOrd="0" presId="urn:microsoft.com/office/officeart/2008/layout/NameandTitleOrganizationalChart"/>
    <dgm:cxn modelId="{E134F937-9E18-894E-BE86-768B887C8432}" type="presParOf" srcId="{EC01CE89-AEA1-8E40-8685-0E1AF9F7F67F}" destId="{55DCA2C8-C322-8149-8EB2-898CF733ABA1}" srcOrd="1" destOrd="0" presId="urn:microsoft.com/office/officeart/2008/layout/NameandTitleOrganizationalChart"/>
    <dgm:cxn modelId="{765A3F06-D486-914B-B268-9445C2AD1FE0}" type="presParOf" srcId="{EC01CE89-AEA1-8E40-8685-0E1AF9F7F67F}" destId="{8C249075-0D6E-934C-93D5-06E34B38C704}" srcOrd="2" destOrd="0" presId="urn:microsoft.com/office/officeart/2008/layout/NameandTitleOrganizationalChart"/>
    <dgm:cxn modelId="{001C9756-AF50-4247-8645-C3A9C829C103}" type="presParOf" srcId="{9415C0E4-3283-DD4C-A870-E14C336F6E64}" destId="{231036D3-939C-E844-A556-DF343038C0BF}" srcOrd="6" destOrd="0" presId="urn:microsoft.com/office/officeart/2008/layout/NameandTitleOrganizationalChart"/>
    <dgm:cxn modelId="{07B0FAA9-6C26-564E-AB37-47F1FD30664D}" type="presParOf" srcId="{9415C0E4-3283-DD4C-A870-E14C336F6E64}" destId="{FFCD3710-0240-8840-AF5F-BC3B5E264DA6}" srcOrd="7" destOrd="0" presId="urn:microsoft.com/office/officeart/2008/layout/NameandTitleOrganizationalChart"/>
    <dgm:cxn modelId="{30350AED-A773-3946-B058-CEB9F19D7B8A}" type="presParOf" srcId="{FFCD3710-0240-8840-AF5F-BC3B5E264DA6}" destId="{70C04B2F-41C8-4E4B-A4A2-BEB36F9222D4}" srcOrd="0" destOrd="0" presId="urn:microsoft.com/office/officeart/2008/layout/NameandTitleOrganizationalChart"/>
    <dgm:cxn modelId="{DA471906-EC9B-E648-A03B-401CA3709CCB}" type="presParOf" srcId="{70C04B2F-41C8-4E4B-A4A2-BEB36F9222D4}" destId="{C55E494A-9AEC-AF4C-9F13-015052C4ECC9}" srcOrd="0" destOrd="0" presId="urn:microsoft.com/office/officeart/2008/layout/NameandTitleOrganizationalChart"/>
    <dgm:cxn modelId="{9C41FC87-851C-B447-B84B-91600969CFD3}" type="presParOf" srcId="{70C04B2F-41C8-4E4B-A4A2-BEB36F9222D4}" destId="{EE339B2E-250C-4B4A-A951-77D153137D04}" srcOrd="1" destOrd="0" presId="urn:microsoft.com/office/officeart/2008/layout/NameandTitleOrganizationalChart"/>
    <dgm:cxn modelId="{F1441236-AEF3-6447-B7D1-830E8D65F020}" type="presParOf" srcId="{70C04B2F-41C8-4E4B-A4A2-BEB36F9222D4}" destId="{69B256D6-BD45-1F47-97C1-74F2E975510C}" srcOrd="2" destOrd="0" presId="urn:microsoft.com/office/officeart/2008/layout/NameandTitleOrganizationalChart"/>
    <dgm:cxn modelId="{227AB1AC-CE2B-0844-81E6-0971DC8D61D4}" type="presParOf" srcId="{FFCD3710-0240-8840-AF5F-BC3B5E264DA6}" destId="{19E47DA2-AF23-D945-87E9-9090D68C6942}" srcOrd="1" destOrd="0" presId="urn:microsoft.com/office/officeart/2008/layout/NameandTitleOrganizationalChart"/>
    <dgm:cxn modelId="{C46F4651-5AD0-6547-BDB3-E593FE075CB5}" type="presParOf" srcId="{FFCD3710-0240-8840-AF5F-BC3B5E264DA6}" destId="{C6FB499F-DBB8-6044-A42E-0C204CF4C3C4}" srcOrd="2" destOrd="0" presId="urn:microsoft.com/office/officeart/2008/layout/NameandTitleOrganizationalChart"/>
    <dgm:cxn modelId="{36A6C656-C85E-F946-AC65-AF4475F77543}" type="presParOf" srcId="{B174FDD9-63D0-0348-9B54-3698CEDE7588}" destId="{94132C2C-7175-AC47-B058-8086C195002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BC2C3-C350-FA40-A5D6-DD292887F253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A5750-F544-D144-B2D7-71DE0902E009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D893629C-C937-D442-8B26-D32C20D3A454}" type="parTrans" cxnId="{71D990B3-2C9E-F14E-A463-2E7CD95A4C58}">
      <dgm:prSet/>
      <dgm:spPr/>
      <dgm:t>
        <a:bodyPr/>
        <a:lstStyle/>
        <a:p>
          <a:endParaRPr lang="en-US"/>
        </a:p>
      </dgm:t>
    </dgm:pt>
    <dgm:pt modelId="{BBEE6944-E8B3-7C49-BADC-2B404469BFC2}" type="sibTrans" cxnId="{71D990B3-2C9E-F14E-A463-2E7CD95A4C58}">
      <dgm:prSet/>
      <dgm:spPr/>
      <dgm:t>
        <a:bodyPr/>
        <a:lstStyle/>
        <a:p>
          <a:endParaRPr lang="en-US"/>
        </a:p>
      </dgm:t>
    </dgm:pt>
    <dgm:pt modelId="{92BE992C-B0D0-DA47-81E1-3948D5F8A53D}" type="asst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8D1CAF32-D0A4-9A42-9EF1-8FF719B06696}" type="parTrans" cxnId="{B8D9A806-2556-354D-9C22-3DC8ABF2864E}">
      <dgm:prSet/>
      <dgm:spPr/>
      <dgm:t>
        <a:bodyPr/>
        <a:lstStyle/>
        <a:p>
          <a:endParaRPr lang="en-US"/>
        </a:p>
      </dgm:t>
    </dgm:pt>
    <dgm:pt modelId="{92FC7145-00CD-014B-90DE-72CA4CA40FC4}" type="sibTrans" cxnId="{B8D9A806-2556-354D-9C22-3DC8ABF2864E}">
      <dgm:prSet/>
      <dgm:spPr/>
      <dgm:t>
        <a:bodyPr/>
        <a:lstStyle/>
        <a:p>
          <a:endParaRPr lang="en-US"/>
        </a:p>
      </dgm:t>
    </dgm:pt>
    <dgm:pt modelId="{6664C15E-5BA9-FF46-A206-BFF846FFDD1A}">
      <dgm:prSet phldrT="[Text]"/>
      <dgm:spPr/>
      <dgm:t>
        <a:bodyPr/>
        <a:lstStyle/>
        <a:p>
          <a:r>
            <a:rPr lang="en-US" dirty="0" smtClean="0"/>
            <a:t>Staff 1</a:t>
          </a:r>
          <a:endParaRPr lang="en-US" dirty="0"/>
        </a:p>
      </dgm:t>
    </dgm:pt>
    <dgm:pt modelId="{40560AFA-2033-4844-9303-2284AA48E0AF}" type="parTrans" cxnId="{B5ED1ACE-EBC6-084C-8D83-8ACAAF78AB0B}">
      <dgm:prSet/>
      <dgm:spPr/>
      <dgm:t>
        <a:bodyPr/>
        <a:lstStyle/>
        <a:p>
          <a:endParaRPr lang="en-US"/>
        </a:p>
      </dgm:t>
    </dgm:pt>
    <dgm:pt modelId="{11FE90B7-8DE0-F940-9FA3-A4A50A0525FB}" type="sibTrans" cxnId="{B5ED1ACE-EBC6-084C-8D83-8ACAAF78AB0B}">
      <dgm:prSet/>
      <dgm:spPr/>
      <dgm:t>
        <a:bodyPr/>
        <a:lstStyle/>
        <a:p>
          <a:endParaRPr lang="en-US"/>
        </a:p>
      </dgm:t>
    </dgm:pt>
    <dgm:pt modelId="{7B7B2609-505D-634D-BE89-B1263422A587}">
      <dgm:prSet phldrT="[Text]"/>
      <dgm:spPr/>
      <dgm:t>
        <a:bodyPr/>
        <a:lstStyle/>
        <a:p>
          <a:r>
            <a:rPr lang="en-US" dirty="0" smtClean="0"/>
            <a:t>Staff 2</a:t>
          </a:r>
          <a:endParaRPr lang="en-US" dirty="0"/>
        </a:p>
      </dgm:t>
    </dgm:pt>
    <dgm:pt modelId="{179CD3E7-5F32-894C-9A77-1D5F31841255}" type="parTrans" cxnId="{413C9D34-5526-7142-A263-BA3CC98AC967}">
      <dgm:prSet/>
      <dgm:spPr/>
      <dgm:t>
        <a:bodyPr/>
        <a:lstStyle/>
        <a:p>
          <a:endParaRPr lang="en-US"/>
        </a:p>
      </dgm:t>
    </dgm:pt>
    <dgm:pt modelId="{8BCBB809-3EFE-CC43-8391-B4510C6F0853}" type="sibTrans" cxnId="{413C9D34-5526-7142-A263-BA3CC98AC967}">
      <dgm:prSet/>
      <dgm:spPr/>
      <dgm:t>
        <a:bodyPr/>
        <a:lstStyle/>
        <a:p>
          <a:endParaRPr lang="en-US"/>
        </a:p>
      </dgm:t>
    </dgm:pt>
    <dgm:pt modelId="{DC674051-CE33-2046-BDE8-29A3E2EE01F4}">
      <dgm:prSet phldrT="[Text]"/>
      <dgm:spPr/>
      <dgm:t>
        <a:bodyPr/>
        <a:lstStyle/>
        <a:p>
          <a:r>
            <a:rPr lang="en-US" dirty="0" smtClean="0"/>
            <a:t>Staff 3</a:t>
          </a:r>
          <a:endParaRPr lang="en-US" dirty="0"/>
        </a:p>
      </dgm:t>
    </dgm:pt>
    <dgm:pt modelId="{8ED5AEAE-ED6B-2A4D-9B91-BEC4B8D9B650}" type="parTrans" cxnId="{01120A41-C315-3A46-BB7E-BDB292F08138}">
      <dgm:prSet/>
      <dgm:spPr/>
      <dgm:t>
        <a:bodyPr/>
        <a:lstStyle/>
        <a:p>
          <a:endParaRPr lang="en-US"/>
        </a:p>
      </dgm:t>
    </dgm:pt>
    <dgm:pt modelId="{C4A6A3BD-FD93-B44F-8BD7-7A2D8AFE8ABB}" type="sibTrans" cxnId="{01120A41-C315-3A46-BB7E-BDB292F08138}">
      <dgm:prSet/>
      <dgm:spPr/>
      <dgm:t>
        <a:bodyPr/>
        <a:lstStyle/>
        <a:p>
          <a:endParaRPr lang="en-US"/>
        </a:p>
      </dgm:t>
    </dgm:pt>
    <dgm:pt modelId="{A6FF1991-C618-2645-A722-4D5C9CEEEA6D}" type="pres">
      <dgm:prSet presAssocID="{E46BC2C3-C350-FA40-A5D6-DD292887F2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421DB2-368D-7844-A23D-91F675799E02}" type="pres">
      <dgm:prSet presAssocID="{41CA5750-F544-D144-B2D7-71DE0902E009}" presName="hierRoot1" presStyleCnt="0">
        <dgm:presLayoutVars>
          <dgm:hierBranch val="init"/>
        </dgm:presLayoutVars>
      </dgm:prSet>
      <dgm:spPr/>
    </dgm:pt>
    <dgm:pt modelId="{987E8111-2B42-854C-91AC-047FB407251C}" type="pres">
      <dgm:prSet presAssocID="{41CA5750-F544-D144-B2D7-71DE0902E009}" presName="rootComposite1" presStyleCnt="0"/>
      <dgm:spPr/>
    </dgm:pt>
    <dgm:pt modelId="{0CCCEFD4-249E-EE4B-B151-648154B6515C}" type="pres">
      <dgm:prSet presAssocID="{41CA5750-F544-D144-B2D7-71DE0902E00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0E4DB-0431-6244-A677-3FDB7AACCE4B}" type="pres">
      <dgm:prSet presAssocID="{41CA5750-F544-D144-B2D7-71DE0902E009}" presName="topArc1" presStyleLbl="parChTrans1D1" presStyleIdx="0" presStyleCnt="10"/>
      <dgm:spPr/>
    </dgm:pt>
    <dgm:pt modelId="{4AD4F6D3-082A-E84C-85C3-5B8DFF463268}" type="pres">
      <dgm:prSet presAssocID="{41CA5750-F544-D144-B2D7-71DE0902E009}" presName="bottomArc1" presStyleLbl="parChTrans1D1" presStyleIdx="1" presStyleCnt="10"/>
      <dgm:spPr/>
    </dgm:pt>
    <dgm:pt modelId="{3F1A7B0E-65B4-9F42-92A1-A418D7DECE84}" type="pres">
      <dgm:prSet presAssocID="{41CA5750-F544-D144-B2D7-71DE0902E009}" presName="topConnNode1" presStyleLbl="node1" presStyleIdx="0" presStyleCnt="0"/>
      <dgm:spPr/>
      <dgm:t>
        <a:bodyPr/>
        <a:lstStyle/>
        <a:p>
          <a:endParaRPr lang="en-US"/>
        </a:p>
      </dgm:t>
    </dgm:pt>
    <dgm:pt modelId="{4C860FF3-85F6-734C-961E-6305E490D1EF}" type="pres">
      <dgm:prSet presAssocID="{41CA5750-F544-D144-B2D7-71DE0902E009}" presName="hierChild2" presStyleCnt="0"/>
      <dgm:spPr/>
    </dgm:pt>
    <dgm:pt modelId="{4E62AC48-570B-4D48-BFA2-423A80885698}" type="pres">
      <dgm:prSet presAssocID="{40560AFA-2033-4844-9303-2284AA48E0AF}" presName="Name28" presStyleLbl="parChTrans1D2" presStyleIdx="0" presStyleCnt="4"/>
      <dgm:spPr/>
      <dgm:t>
        <a:bodyPr/>
        <a:lstStyle/>
        <a:p>
          <a:endParaRPr lang="en-US"/>
        </a:p>
      </dgm:t>
    </dgm:pt>
    <dgm:pt modelId="{FF6F9057-5E7E-7E41-B315-41E33C2ECF4D}" type="pres">
      <dgm:prSet presAssocID="{6664C15E-5BA9-FF46-A206-BFF846FFDD1A}" presName="hierRoot2" presStyleCnt="0">
        <dgm:presLayoutVars>
          <dgm:hierBranch val="init"/>
        </dgm:presLayoutVars>
      </dgm:prSet>
      <dgm:spPr/>
    </dgm:pt>
    <dgm:pt modelId="{1A5E63FF-ACBD-544F-8D07-C1FC542A63B6}" type="pres">
      <dgm:prSet presAssocID="{6664C15E-5BA9-FF46-A206-BFF846FFDD1A}" presName="rootComposite2" presStyleCnt="0"/>
      <dgm:spPr/>
    </dgm:pt>
    <dgm:pt modelId="{F006F731-C5DC-4540-8EEF-F4E82BECD429}" type="pres">
      <dgm:prSet presAssocID="{6664C15E-5BA9-FF46-A206-BFF846FFDD1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B9E27F-E6E7-1A41-A947-6E5CB20A10F3}" type="pres">
      <dgm:prSet presAssocID="{6664C15E-5BA9-FF46-A206-BFF846FFDD1A}" presName="topArc2" presStyleLbl="parChTrans1D1" presStyleIdx="2" presStyleCnt="10"/>
      <dgm:spPr/>
    </dgm:pt>
    <dgm:pt modelId="{3F5D5FB9-AB7B-1F45-944F-33025C8DB23D}" type="pres">
      <dgm:prSet presAssocID="{6664C15E-5BA9-FF46-A206-BFF846FFDD1A}" presName="bottomArc2" presStyleLbl="parChTrans1D1" presStyleIdx="3" presStyleCnt="10"/>
      <dgm:spPr/>
    </dgm:pt>
    <dgm:pt modelId="{74C3690B-4D59-A94C-AEAF-6463561B905F}" type="pres">
      <dgm:prSet presAssocID="{6664C15E-5BA9-FF46-A206-BFF846FFDD1A}" presName="topConnNode2" presStyleLbl="node2" presStyleIdx="0" presStyleCnt="0"/>
      <dgm:spPr/>
      <dgm:t>
        <a:bodyPr/>
        <a:lstStyle/>
        <a:p>
          <a:endParaRPr lang="en-US"/>
        </a:p>
      </dgm:t>
    </dgm:pt>
    <dgm:pt modelId="{1551F6F7-52B2-6740-8527-195D6B13D4F5}" type="pres">
      <dgm:prSet presAssocID="{6664C15E-5BA9-FF46-A206-BFF846FFDD1A}" presName="hierChild4" presStyleCnt="0"/>
      <dgm:spPr/>
    </dgm:pt>
    <dgm:pt modelId="{98CA36DF-86F5-7A43-8969-5FE4C0629317}" type="pres">
      <dgm:prSet presAssocID="{6664C15E-5BA9-FF46-A206-BFF846FFDD1A}" presName="hierChild5" presStyleCnt="0"/>
      <dgm:spPr/>
    </dgm:pt>
    <dgm:pt modelId="{CED50619-7D2F-6A49-95A0-BFB3E631A67F}" type="pres">
      <dgm:prSet presAssocID="{179CD3E7-5F32-894C-9A77-1D5F31841255}" presName="Name28" presStyleLbl="parChTrans1D2" presStyleIdx="1" presStyleCnt="4"/>
      <dgm:spPr/>
      <dgm:t>
        <a:bodyPr/>
        <a:lstStyle/>
        <a:p>
          <a:endParaRPr lang="en-US"/>
        </a:p>
      </dgm:t>
    </dgm:pt>
    <dgm:pt modelId="{9D63A16C-C909-5042-82DE-33AD42567422}" type="pres">
      <dgm:prSet presAssocID="{7B7B2609-505D-634D-BE89-B1263422A587}" presName="hierRoot2" presStyleCnt="0">
        <dgm:presLayoutVars>
          <dgm:hierBranch val="init"/>
        </dgm:presLayoutVars>
      </dgm:prSet>
      <dgm:spPr/>
    </dgm:pt>
    <dgm:pt modelId="{1D502FE6-710A-F545-8BC3-137C07C82FDF}" type="pres">
      <dgm:prSet presAssocID="{7B7B2609-505D-634D-BE89-B1263422A587}" presName="rootComposite2" presStyleCnt="0"/>
      <dgm:spPr/>
    </dgm:pt>
    <dgm:pt modelId="{4F1A9192-266C-5640-ABB7-A0B44DC620C7}" type="pres">
      <dgm:prSet presAssocID="{7B7B2609-505D-634D-BE89-B1263422A5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E83F79-69A5-5548-A1A4-35138AA887DF}" type="pres">
      <dgm:prSet presAssocID="{7B7B2609-505D-634D-BE89-B1263422A587}" presName="topArc2" presStyleLbl="parChTrans1D1" presStyleIdx="4" presStyleCnt="10"/>
      <dgm:spPr/>
    </dgm:pt>
    <dgm:pt modelId="{64FCA12F-FB27-0949-B7EC-242B5B25CED5}" type="pres">
      <dgm:prSet presAssocID="{7B7B2609-505D-634D-BE89-B1263422A587}" presName="bottomArc2" presStyleLbl="parChTrans1D1" presStyleIdx="5" presStyleCnt="10"/>
      <dgm:spPr/>
    </dgm:pt>
    <dgm:pt modelId="{DC60EA07-8A79-6047-A0F4-C8684894ED34}" type="pres">
      <dgm:prSet presAssocID="{7B7B2609-505D-634D-BE89-B1263422A587}" presName="topConnNode2" presStyleLbl="node2" presStyleIdx="0" presStyleCnt="0"/>
      <dgm:spPr/>
      <dgm:t>
        <a:bodyPr/>
        <a:lstStyle/>
        <a:p>
          <a:endParaRPr lang="en-US"/>
        </a:p>
      </dgm:t>
    </dgm:pt>
    <dgm:pt modelId="{D920F814-9C9B-3244-9A8A-ABF25A4B8753}" type="pres">
      <dgm:prSet presAssocID="{7B7B2609-505D-634D-BE89-B1263422A587}" presName="hierChild4" presStyleCnt="0"/>
      <dgm:spPr/>
    </dgm:pt>
    <dgm:pt modelId="{B6993A11-37BD-BA4E-B420-6C4D0D41AFC8}" type="pres">
      <dgm:prSet presAssocID="{7B7B2609-505D-634D-BE89-B1263422A587}" presName="hierChild5" presStyleCnt="0"/>
      <dgm:spPr/>
    </dgm:pt>
    <dgm:pt modelId="{219C0F20-B5FA-7A49-BFCB-84702990149B}" type="pres">
      <dgm:prSet presAssocID="{8ED5AEAE-ED6B-2A4D-9B91-BEC4B8D9B650}" presName="Name28" presStyleLbl="parChTrans1D2" presStyleIdx="2" presStyleCnt="4"/>
      <dgm:spPr/>
      <dgm:t>
        <a:bodyPr/>
        <a:lstStyle/>
        <a:p>
          <a:endParaRPr lang="en-US"/>
        </a:p>
      </dgm:t>
    </dgm:pt>
    <dgm:pt modelId="{B6D1B52E-85FE-AA4F-9766-FD9A4E4641A0}" type="pres">
      <dgm:prSet presAssocID="{DC674051-CE33-2046-BDE8-29A3E2EE01F4}" presName="hierRoot2" presStyleCnt="0">
        <dgm:presLayoutVars>
          <dgm:hierBranch val="init"/>
        </dgm:presLayoutVars>
      </dgm:prSet>
      <dgm:spPr/>
    </dgm:pt>
    <dgm:pt modelId="{B7228D7A-5E3C-4747-960E-B89281CD67C2}" type="pres">
      <dgm:prSet presAssocID="{DC674051-CE33-2046-BDE8-29A3E2EE01F4}" presName="rootComposite2" presStyleCnt="0"/>
      <dgm:spPr/>
    </dgm:pt>
    <dgm:pt modelId="{ABB0B022-E6D9-D643-86C5-A14D1B1594CE}" type="pres">
      <dgm:prSet presAssocID="{DC674051-CE33-2046-BDE8-29A3E2EE01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98CF5D-592C-AD41-B76E-C5B2A3B91D98}" type="pres">
      <dgm:prSet presAssocID="{DC674051-CE33-2046-BDE8-29A3E2EE01F4}" presName="topArc2" presStyleLbl="parChTrans1D1" presStyleIdx="6" presStyleCnt="10"/>
      <dgm:spPr/>
    </dgm:pt>
    <dgm:pt modelId="{908884C1-6572-1643-A00F-AA132B01CC6C}" type="pres">
      <dgm:prSet presAssocID="{DC674051-CE33-2046-BDE8-29A3E2EE01F4}" presName="bottomArc2" presStyleLbl="parChTrans1D1" presStyleIdx="7" presStyleCnt="10"/>
      <dgm:spPr/>
    </dgm:pt>
    <dgm:pt modelId="{7DE2E14F-89C2-D54B-8689-075962194B89}" type="pres">
      <dgm:prSet presAssocID="{DC674051-CE33-2046-BDE8-29A3E2EE01F4}" presName="topConnNode2" presStyleLbl="node2" presStyleIdx="0" presStyleCnt="0"/>
      <dgm:spPr/>
      <dgm:t>
        <a:bodyPr/>
        <a:lstStyle/>
        <a:p>
          <a:endParaRPr lang="en-US"/>
        </a:p>
      </dgm:t>
    </dgm:pt>
    <dgm:pt modelId="{AEBD8A92-B23B-3240-BC84-C8D44C68CE61}" type="pres">
      <dgm:prSet presAssocID="{DC674051-CE33-2046-BDE8-29A3E2EE01F4}" presName="hierChild4" presStyleCnt="0"/>
      <dgm:spPr/>
    </dgm:pt>
    <dgm:pt modelId="{A486EE5D-0918-C849-9FAB-D655B18EC775}" type="pres">
      <dgm:prSet presAssocID="{DC674051-CE33-2046-BDE8-29A3E2EE01F4}" presName="hierChild5" presStyleCnt="0"/>
      <dgm:spPr/>
    </dgm:pt>
    <dgm:pt modelId="{122C6E58-7EB3-7E49-BC0B-F86B759854F0}" type="pres">
      <dgm:prSet presAssocID="{41CA5750-F544-D144-B2D7-71DE0902E009}" presName="hierChild3" presStyleCnt="0"/>
      <dgm:spPr/>
    </dgm:pt>
    <dgm:pt modelId="{C32960A9-4895-594C-BA87-8177689F5750}" type="pres">
      <dgm:prSet presAssocID="{8D1CAF32-D0A4-9A42-9EF1-8FF719B06696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37EBB020-E49A-9344-A577-6C9A85BF571A}" type="pres">
      <dgm:prSet presAssocID="{92BE992C-B0D0-DA47-81E1-3948D5F8A53D}" presName="hierRoot3" presStyleCnt="0">
        <dgm:presLayoutVars>
          <dgm:hierBranch val="init"/>
        </dgm:presLayoutVars>
      </dgm:prSet>
      <dgm:spPr/>
    </dgm:pt>
    <dgm:pt modelId="{3C0D4828-77F3-F748-893B-C0BA71F02417}" type="pres">
      <dgm:prSet presAssocID="{92BE992C-B0D0-DA47-81E1-3948D5F8A53D}" presName="rootComposite3" presStyleCnt="0"/>
      <dgm:spPr/>
    </dgm:pt>
    <dgm:pt modelId="{C293C06E-1F6E-6C4A-A405-B4F705F366A7}" type="pres">
      <dgm:prSet presAssocID="{92BE992C-B0D0-DA47-81E1-3948D5F8A53D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76550D-84E4-6D46-9A9F-F2A90DDEFCA6}" type="pres">
      <dgm:prSet presAssocID="{92BE992C-B0D0-DA47-81E1-3948D5F8A53D}" presName="topArc3" presStyleLbl="parChTrans1D1" presStyleIdx="8" presStyleCnt="10"/>
      <dgm:spPr/>
    </dgm:pt>
    <dgm:pt modelId="{3D5BCA9F-74C2-1D41-94E8-D800D41FE4C3}" type="pres">
      <dgm:prSet presAssocID="{92BE992C-B0D0-DA47-81E1-3948D5F8A53D}" presName="bottomArc3" presStyleLbl="parChTrans1D1" presStyleIdx="9" presStyleCnt="10"/>
      <dgm:spPr/>
    </dgm:pt>
    <dgm:pt modelId="{51A1C1B5-928B-334C-8304-1D75558413C8}" type="pres">
      <dgm:prSet presAssocID="{92BE992C-B0D0-DA47-81E1-3948D5F8A53D}" presName="topConnNode3" presStyleLbl="asst1" presStyleIdx="0" presStyleCnt="0"/>
      <dgm:spPr/>
      <dgm:t>
        <a:bodyPr/>
        <a:lstStyle/>
        <a:p>
          <a:endParaRPr lang="en-US"/>
        </a:p>
      </dgm:t>
    </dgm:pt>
    <dgm:pt modelId="{09363C4F-55DC-EA43-837C-77291121247B}" type="pres">
      <dgm:prSet presAssocID="{92BE992C-B0D0-DA47-81E1-3948D5F8A53D}" presName="hierChild6" presStyleCnt="0"/>
      <dgm:spPr/>
    </dgm:pt>
    <dgm:pt modelId="{813CC9BE-20D7-1740-B090-BB3DBADFCCFE}" type="pres">
      <dgm:prSet presAssocID="{92BE992C-B0D0-DA47-81E1-3948D5F8A53D}" presName="hierChild7" presStyleCnt="0"/>
      <dgm:spPr/>
    </dgm:pt>
  </dgm:ptLst>
  <dgm:cxnLst>
    <dgm:cxn modelId="{084039C0-B7C2-F243-A083-DEF421DEEF5B}" type="presOf" srcId="{41CA5750-F544-D144-B2D7-71DE0902E009}" destId="{0CCCEFD4-249E-EE4B-B151-648154B6515C}" srcOrd="0" destOrd="0" presId="urn:microsoft.com/office/officeart/2008/layout/HalfCircleOrganizationChart"/>
    <dgm:cxn modelId="{199A2673-CD8C-DE4E-BA57-F892DD721028}" type="presOf" srcId="{41CA5750-F544-D144-B2D7-71DE0902E009}" destId="{3F1A7B0E-65B4-9F42-92A1-A418D7DECE84}" srcOrd="1" destOrd="0" presId="urn:microsoft.com/office/officeart/2008/layout/HalfCircleOrganizationChart"/>
    <dgm:cxn modelId="{B5ED1ACE-EBC6-084C-8D83-8ACAAF78AB0B}" srcId="{41CA5750-F544-D144-B2D7-71DE0902E009}" destId="{6664C15E-5BA9-FF46-A206-BFF846FFDD1A}" srcOrd="1" destOrd="0" parTransId="{40560AFA-2033-4844-9303-2284AA48E0AF}" sibTransId="{11FE90B7-8DE0-F940-9FA3-A4A50A0525FB}"/>
    <dgm:cxn modelId="{6F62E3F9-3DB6-B242-87ED-1072C1600106}" type="presOf" srcId="{8D1CAF32-D0A4-9A42-9EF1-8FF719B06696}" destId="{C32960A9-4895-594C-BA87-8177689F5750}" srcOrd="0" destOrd="0" presId="urn:microsoft.com/office/officeart/2008/layout/HalfCircleOrganizationChart"/>
    <dgm:cxn modelId="{71D990B3-2C9E-F14E-A463-2E7CD95A4C58}" srcId="{E46BC2C3-C350-FA40-A5D6-DD292887F253}" destId="{41CA5750-F544-D144-B2D7-71DE0902E009}" srcOrd="0" destOrd="0" parTransId="{D893629C-C937-D442-8B26-D32C20D3A454}" sibTransId="{BBEE6944-E8B3-7C49-BADC-2B404469BFC2}"/>
    <dgm:cxn modelId="{596F443E-0105-A244-85EE-DF7F7167E377}" type="presOf" srcId="{7B7B2609-505D-634D-BE89-B1263422A587}" destId="{DC60EA07-8A79-6047-A0F4-C8684894ED34}" srcOrd="1" destOrd="0" presId="urn:microsoft.com/office/officeart/2008/layout/HalfCircleOrganizationChart"/>
    <dgm:cxn modelId="{ED04B3A6-DB09-6540-8A5F-E4C214FFE5F7}" type="presOf" srcId="{DC674051-CE33-2046-BDE8-29A3E2EE01F4}" destId="{ABB0B022-E6D9-D643-86C5-A14D1B1594CE}" srcOrd="0" destOrd="0" presId="urn:microsoft.com/office/officeart/2008/layout/HalfCircleOrganizationChart"/>
    <dgm:cxn modelId="{183AC93C-3575-AB4B-A708-A38E89C26036}" type="presOf" srcId="{7B7B2609-505D-634D-BE89-B1263422A587}" destId="{4F1A9192-266C-5640-ABB7-A0B44DC620C7}" srcOrd="0" destOrd="0" presId="urn:microsoft.com/office/officeart/2008/layout/HalfCircleOrganizationChart"/>
    <dgm:cxn modelId="{A768ABE6-F0F7-3548-B228-B9FE8E209B4E}" type="presOf" srcId="{40560AFA-2033-4844-9303-2284AA48E0AF}" destId="{4E62AC48-570B-4D48-BFA2-423A80885698}" srcOrd="0" destOrd="0" presId="urn:microsoft.com/office/officeart/2008/layout/HalfCircleOrganizationChart"/>
    <dgm:cxn modelId="{01120A41-C315-3A46-BB7E-BDB292F08138}" srcId="{41CA5750-F544-D144-B2D7-71DE0902E009}" destId="{DC674051-CE33-2046-BDE8-29A3E2EE01F4}" srcOrd="3" destOrd="0" parTransId="{8ED5AEAE-ED6B-2A4D-9B91-BEC4B8D9B650}" sibTransId="{C4A6A3BD-FD93-B44F-8BD7-7A2D8AFE8ABB}"/>
    <dgm:cxn modelId="{B8D9A806-2556-354D-9C22-3DC8ABF2864E}" srcId="{41CA5750-F544-D144-B2D7-71DE0902E009}" destId="{92BE992C-B0D0-DA47-81E1-3948D5F8A53D}" srcOrd="0" destOrd="0" parTransId="{8D1CAF32-D0A4-9A42-9EF1-8FF719B06696}" sibTransId="{92FC7145-00CD-014B-90DE-72CA4CA40FC4}"/>
    <dgm:cxn modelId="{5ABA4D2B-6CF8-FA4B-AD31-88BAB849E695}" type="presOf" srcId="{DC674051-CE33-2046-BDE8-29A3E2EE01F4}" destId="{7DE2E14F-89C2-D54B-8689-075962194B89}" srcOrd="1" destOrd="0" presId="urn:microsoft.com/office/officeart/2008/layout/HalfCircleOrganizationChart"/>
    <dgm:cxn modelId="{7BED1905-29D7-3345-92AD-01E7F9C6050A}" type="presOf" srcId="{8ED5AEAE-ED6B-2A4D-9B91-BEC4B8D9B650}" destId="{219C0F20-B5FA-7A49-BFCB-84702990149B}" srcOrd="0" destOrd="0" presId="urn:microsoft.com/office/officeart/2008/layout/HalfCircleOrganizationChart"/>
    <dgm:cxn modelId="{9E4EDE92-CDC1-B140-97FF-0628F26DC6EB}" type="presOf" srcId="{6664C15E-5BA9-FF46-A206-BFF846FFDD1A}" destId="{F006F731-C5DC-4540-8EEF-F4E82BECD429}" srcOrd="0" destOrd="0" presId="urn:microsoft.com/office/officeart/2008/layout/HalfCircleOrganizationChart"/>
    <dgm:cxn modelId="{7AA69C54-2121-504D-B771-B546E700B71A}" type="presOf" srcId="{92BE992C-B0D0-DA47-81E1-3948D5F8A53D}" destId="{51A1C1B5-928B-334C-8304-1D75558413C8}" srcOrd="1" destOrd="0" presId="urn:microsoft.com/office/officeart/2008/layout/HalfCircleOrganizationChart"/>
    <dgm:cxn modelId="{D2A8452F-248E-9944-915B-8CE4E078697E}" type="presOf" srcId="{6664C15E-5BA9-FF46-A206-BFF846FFDD1A}" destId="{74C3690B-4D59-A94C-AEAF-6463561B905F}" srcOrd="1" destOrd="0" presId="urn:microsoft.com/office/officeart/2008/layout/HalfCircleOrganizationChart"/>
    <dgm:cxn modelId="{552FD833-A525-0C44-8B81-D94634B9968C}" type="presOf" srcId="{E46BC2C3-C350-FA40-A5D6-DD292887F253}" destId="{A6FF1991-C618-2645-A722-4D5C9CEEEA6D}" srcOrd="0" destOrd="0" presId="urn:microsoft.com/office/officeart/2008/layout/HalfCircleOrganizationChart"/>
    <dgm:cxn modelId="{3123DE8D-5292-6B41-9403-C9EE83AD3FF5}" type="presOf" srcId="{179CD3E7-5F32-894C-9A77-1D5F31841255}" destId="{CED50619-7D2F-6A49-95A0-BFB3E631A67F}" srcOrd="0" destOrd="0" presId="urn:microsoft.com/office/officeart/2008/layout/HalfCircleOrganizationChart"/>
    <dgm:cxn modelId="{0B7AB1DE-3D66-174F-8E04-54BD4EC7987C}" type="presOf" srcId="{92BE992C-B0D0-DA47-81E1-3948D5F8A53D}" destId="{C293C06E-1F6E-6C4A-A405-B4F705F366A7}" srcOrd="0" destOrd="0" presId="urn:microsoft.com/office/officeart/2008/layout/HalfCircleOrganizationChart"/>
    <dgm:cxn modelId="{413C9D34-5526-7142-A263-BA3CC98AC967}" srcId="{41CA5750-F544-D144-B2D7-71DE0902E009}" destId="{7B7B2609-505D-634D-BE89-B1263422A587}" srcOrd="2" destOrd="0" parTransId="{179CD3E7-5F32-894C-9A77-1D5F31841255}" sibTransId="{8BCBB809-3EFE-CC43-8391-B4510C6F0853}"/>
    <dgm:cxn modelId="{4AFC6ABA-8C14-854A-9CCD-6FEF96A945F3}" type="presParOf" srcId="{A6FF1991-C618-2645-A722-4D5C9CEEEA6D}" destId="{82421DB2-368D-7844-A23D-91F675799E02}" srcOrd="0" destOrd="0" presId="urn:microsoft.com/office/officeart/2008/layout/HalfCircleOrganizationChart"/>
    <dgm:cxn modelId="{9067B94D-12A0-434E-9223-772FBAAE4AFF}" type="presParOf" srcId="{82421DB2-368D-7844-A23D-91F675799E02}" destId="{987E8111-2B42-854C-91AC-047FB407251C}" srcOrd="0" destOrd="0" presId="urn:microsoft.com/office/officeart/2008/layout/HalfCircleOrganizationChart"/>
    <dgm:cxn modelId="{29918D6D-B6C1-BF40-82E3-1CD6D2A1C00C}" type="presParOf" srcId="{987E8111-2B42-854C-91AC-047FB407251C}" destId="{0CCCEFD4-249E-EE4B-B151-648154B6515C}" srcOrd="0" destOrd="0" presId="urn:microsoft.com/office/officeart/2008/layout/HalfCircleOrganizationChart"/>
    <dgm:cxn modelId="{B89872AF-AE67-024E-A240-30BC07467A33}" type="presParOf" srcId="{987E8111-2B42-854C-91AC-047FB407251C}" destId="{8AA0E4DB-0431-6244-A677-3FDB7AACCE4B}" srcOrd="1" destOrd="0" presId="urn:microsoft.com/office/officeart/2008/layout/HalfCircleOrganizationChart"/>
    <dgm:cxn modelId="{7F744E2F-5AAF-CD4A-A0C2-1BB886ED972F}" type="presParOf" srcId="{987E8111-2B42-854C-91AC-047FB407251C}" destId="{4AD4F6D3-082A-E84C-85C3-5B8DFF463268}" srcOrd="2" destOrd="0" presId="urn:microsoft.com/office/officeart/2008/layout/HalfCircleOrganizationChart"/>
    <dgm:cxn modelId="{A5AB4554-AF8C-044A-AEA4-222FCA88F865}" type="presParOf" srcId="{987E8111-2B42-854C-91AC-047FB407251C}" destId="{3F1A7B0E-65B4-9F42-92A1-A418D7DECE84}" srcOrd="3" destOrd="0" presId="urn:microsoft.com/office/officeart/2008/layout/HalfCircleOrganizationChart"/>
    <dgm:cxn modelId="{F831B902-9FE3-7242-9172-4C42F120A46B}" type="presParOf" srcId="{82421DB2-368D-7844-A23D-91F675799E02}" destId="{4C860FF3-85F6-734C-961E-6305E490D1EF}" srcOrd="1" destOrd="0" presId="urn:microsoft.com/office/officeart/2008/layout/HalfCircleOrganizationChart"/>
    <dgm:cxn modelId="{E211F182-2F60-8C47-BA42-0446CEA4D6E7}" type="presParOf" srcId="{4C860FF3-85F6-734C-961E-6305E490D1EF}" destId="{4E62AC48-570B-4D48-BFA2-423A80885698}" srcOrd="0" destOrd="0" presId="urn:microsoft.com/office/officeart/2008/layout/HalfCircleOrganizationChart"/>
    <dgm:cxn modelId="{8FE78165-D1AE-0044-A178-36D066B938BF}" type="presParOf" srcId="{4C860FF3-85F6-734C-961E-6305E490D1EF}" destId="{FF6F9057-5E7E-7E41-B315-41E33C2ECF4D}" srcOrd="1" destOrd="0" presId="urn:microsoft.com/office/officeart/2008/layout/HalfCircleOrganizationChart"/>
    <dgm:cxn modelId="{762A6CB5-0815-5C4B-B2FA-759040817A72}" type="presParOf" srcId="{FF6F9057-5E7E-7E41-B315-41E33C2ECF4D}" destId="{1A5E63FF-ACBD-544F-8D07-C1FC542A63B6}" srcOrd="0" destOrd="0" presId="urn:microsoft.com/office/officeart/2008/layout/HalfCircleOrganizationChart"/>
    <dgm:cxn modelId="{E5AD3BC1-E0B4-334A-9217-8BF6F07A0FC0}" type="presParOf" srcId="{1A5E63FF-ACBD-544F-8D07-C1FC542A63B6}" destId="{F006F731-C5DC-4540-8EEF-F4E82BECD429}" srcOrd="0" destOrd="0" presId="urn:microsoft.com/office/officeart/2008/layout/HalfCircleOrganizationChart"/>
    <dgm:cxn modelId="{3E3C793C-405E-DA40-B9DD-3519E2E478A3}" type="presParOf" srcId="{1A5E63FF-ACBD-544F-8D07-C1FC542A63B6}" destId="{17B9E27F-E6E7-1A41-A947-6E5CB20A10F3}" srcOrd="1" destOrd="0" presId="urn:microsoft.com/office/officeart/2008/layout/HalfCircleOrganizationChart"/>
    <dgm:cxn modelId="{012C8799-DD9A-4140-8BC8-C10E2278EFF6}" type="presParOf" srcId="{1A5E63FF-ACBD-544F-8D07-C1FC542A63B6}" destId="{3F5D5FB9-AB7B-1F45-944F-33025C8DB23D}" srcOrd="2" destOrd="0" presId="urn:microsoft.com/office/officeart/2008/layout/HalfCircleOrganizationChart"/>
    <dgm:cxn modelId="{5CA7E29E-BB2A-AE44-A779-ACAA5ECE3082}" type="presParOf" srcId="{1A5E63FF-ACBD-544F-8D07-C1FC542A63B6}" destId="{74C3690B-4D59-A94C-AEAF-6463561B905F}" srcOrd="3" destOrd="0" presId="urn:microsoft.com/office/officeart/2008/layout/HalfCircleOrganizationChart"/>
    <dgm:cxn modelId="{232435BF-76EF-E743-A183-3C92C9B6E999}" type="presParOf" srcId="{FF6F9057-5E7E-7E41-B315-41E33C2ECF4D}" destId="{1551F6F7-52B2-6740-8527-195D6B13D4F5}" srcOrd="1" destOrd="0" presId="urn:microsoft.com/office/officeart/2008/layout/HalfCircleOrganizationChart"/>
    <dgm:cxn modelId="{09548842-02ED-594D-A32A-1A80B5B3F2BE}" type="presParOf" srcId="{FF6F9057-5E7E-7E41-B315-41E33C2ECF4D}" destId="{98CA36DF-86F5-7A43-8969-5FE4C0629317}" srcOrd="2" destOrd="0" presId="urn:microsoft.com/office/officeart/2008/layout/HalfCircleOrganizationChart"/>
    <dgm:cxn modelId="{65EB78A1-B7CB-844D-ABE2-F11F944EF2ED}" type="presParOf" srcId="{4C860FF3-85F6-734C-961E-6305E490D1EF}" destId="{CED50619-7D2F-6A49-95A0-BFB3E631A67F}" srcOrd="2" destOrd="0" presId="urn:microsoft.com/office/officeart/2008/layout/HalfCircleOrganizationChart"/>
    <dgm:cxn modelId="{B28E38F2-6AE0-8442-8CB3-578D429C6A03}" type="presParOf" srcId="{4C860FF3-85F6-734C-961E-6305E490D1EF}" destId="{9D63A16C-C909-5042-82DE-33AD42567422}" srcOrd="3" destOrd="0" presId="urn:microsoft.com/office/officeart/2008/layout/HalfCircleOrganizationChart"/>
    <dgm:cxn modelId="{D63A7645-A34B-BB44-9789-DBD9A42D80A0}" type="presParOf" srcId="{9D63A16C-C909-5042-82DE-33AD42567422}" destId="{1D502FE6-710A-F545-8BC3-137C07C82FDF}" srcOrd="0" destOrd="0" presId="urn:microsoft.com/office/officeart/2008/layout/HalfCircleOrganizationChart"/>
    <dgm:cxn modelId="{F72B8152-DDC5-524F-91D9-40C3183E9831}" type="presParOf" srcId="{1D502FE6-710A-F545-8BC3-137C07C82FDF}" destId="{4F1A9192-266C-5640-ABB7-A0B44DC620C7}" srcOrd="0" destOrd="0" presId="urn:microsoft.com/office/officeart/2008/layout/HalfCircleOrganizationChart"/>
    <dgm:cxn modelId="{CB7A8EF8-EF54-BA40-95F9-E63F433A3E31}" type="presParOf" srcId="{1D502FE6-710A-F545-8BC3-137C07C82FDF}" destId="{96E83F79-69A5-5548-A1A4-35138AA887DF}" srcOrd="1" destOrd="0" presId="urn:microsoft.com/office/officeart/2008/layout/HalfCircleOrganizationChart"/>
    <dgm:cxn modelId="{DB371C41-DE21-C940-813B-3E5B2A384FBE}" type="presParOf" srcId="{1D502FE6-710A-F545-8BC3-137C07C82FDF}" destId="{64FCA12F-FB27-0949-B7EC-242B5B25CED5}" srcOrd="2" destOrd="0" presId="urn:microsoft.com/office/officeart/2008/layout/HalfCircleOrganizationChart"/>
    <dgm:cxn modelId="{05B1E779-C374-1849-B3CC-13883FAD36F2}" type="presParOf" srcId="{1D502FE6-710A-F545-8BC3-137C07C82FDF}" destId="{DC60EA07-8A79-6047-A0F4-C8684894ED34}" srcOrd="3" destOrd="0" presId="urn:microsoft.com/office/officeart/2008/layout/HalfCircleOrganizationChart"/>
    <dgm:cxn modelId="{453E3495-5422-1449-8C40-8A7D881E4045}" type="presParOf" srcId="{9D63A16C-C909-5042-82DE-33AD42567422}" destId="{D920F814-9C9B-3244-9A8A-ABF25A4B8753}" srcOrd="1" destOrd="0" presId="urn:microsoft.com/office/officeart/2008/layout/HalfCircleOrganizationChart"/>
    <dgm:cxn modelId="{81AF77B1-067C-2B41-B81A-58C405A98F10}" type="presParOf" srcId="{9D63A16C-C909-5042-82DE-33AD42567422}" destId="{B6993A11-37BD-BA4E-B420-6C4D0D41AFC8}" srcOrd="2" destOrd="0" presId="urn:microsoft.com/office/officeart/2008/layout/HalfCircleOrganizationChart"/>
    <dgm:cxn modelId="{1B7C4F4F-CE2E-A944-BD31-46CB651B86CA}" type="presParOf" srcId="{4C860FF3-85F6-734C-961E-6305E490D1EF}" destId="{219C0F20-B5FA-7A49-BFCB-84702990149B}" srcOrd="4" destOrd="0" presId="urn:microsoft.com/office/officeart/2008/layout/HalfCircleOrganizationChart"/>
    <dgm:cxn modelId="{02DD9B64-A68A-2844-9499-A9F70D910FD3}" type="presParOf" srcId="{4C860FF3-85F6-734C-961E-6305E490D1EF}" destId="{B6D1B52E-85FE-AA4F-9766-FD9A4E4641A0}" srcOrd="5" destOrd="0" presId="urn:microsoft.com/office/officeart/2008/layout/HalfCircleOrganizationChart"/>
    <dgm:cxn modelId="{6EBC7088-D8B1-FD44-A51F-BA141EE9849E}" type="presParOf" srcId="{B6D1B52E-85FE-AA4F-9766-FD9A4E4641A0}" destId="{B7228D7A-5E3C-4747-960E-B89281CD67C2}" srcOrd="0" destOrd="0" presId="urn:microsoft.com/office/officeart/2008/layout/HalfCircleOrganizationChart"/>
    <dgm:cxn modelId="{E8683831-43BE-BC40-9B6F-CEC79E98DDF0}" type="presParOf" srcId="{B7228D7A-5E3C-4747-960E-B89281CD67C2}" destId="{ABB0B022-E6D9-D643-86C5-A14D1B1594CE}" srcOrd="0" destOrd="0" presId="urn:microsoft.com/office/officeart/2008/layout/HalfCircleOrganizationChart"/>
    <dgm:cxn modelId="{9078AC69-61A8-8742-A07F-2A4A6AC92971}" type="presParOf" srcId="{B7228D7A-5E3C-4747-960E-B89281CD67C2}" destId="{5498CF5D-592C-AD41-B76E-C5B2A3B91D98}" srcOrd="1" destOrd="0" presId="urn:microsoft.com/office/officeart/2008/layout/HalfCircleOrganizationChart"/>
    <dgm:cxn modelId="{84143FA0-97A5-9E48-B3AC-CF67A1AEE373}" type="presParOf" srcId="{B7228D7A-5E3C-4747-960E-B89281CD67C2}" destId="{908884C1-6572-1643-A00F-AA132B01CC6C}" srcOrd="2" destOrd="0" presId="urn:microsoft.com/office/officeart/2008/layout/HalfCircleOrganizationChart"/>
    <dgm:cxn modelId="{E52CBF40-C931-034C-BD98-33C2EDDB5D35}" type="presParOf" srcId="{B7228D7A-5E3C-4747-960E-B89281CD67C2}" destId="{7DE2E14F-89C2-D54B-8689-075962194B89}" srcOrd="3" destOrd="0" presId="urn:microsoft.com/office/officeart/2008/layout/HalfCircleOrganizationChart"/>
    <dgm:cxn modelId="{BB05BDF1-0515-B548-8772-D4BD1D4987B7}" type="presParOf" srcId="{B6D1B52E-85FE-AA4F-9766-FD9A4E4641A0}" destId="{AEBD8A92-B23B-3240-BC84-C8D44C68CE61}" srcOrd="1" destOrd="0" presId="urn:microsoft.com/office/officeart/2008/layout/HalfCircleOrganizationChart"/>
    <dgm:cxn modelId="{B0422E50-AC76-2F43-B7A3-047366E4D6C8}" type="presParOf" srcId="{B6D1B52E-85FE-AA4F-9766-FD9A4E4641A0}" destId="{A486EE5D-0918-C849-9FAB-D655B18EC775}" srcOrd="2" destOrd="0" presId="urn:microsoft.com/office/officeart/2008/layout/HalfCircleOrganizationChart"/>
    <dgm:cxn modelId="{A02DD575-5B1F-E24A-8079-3AEF2A46E413}" type="presParOf" srcId="{82421DB2-368D-7844-A23D-91F675799E02}" destId="{122C6E58-7EB3-7E49-BC0B-F86B759854F0}" srcOrd="2" destOrd="0" presId="urn:microsoft.com/office/officeart/2008/layout/HalfCircleOrganizationChart"/>
    <dgm:cxn modelId="{6BEF197F-343E-8A4B-BA6D-5A46A1114AFB}" type="presParOf" srcId="{122C6E58-7EB3-7E49-BC0B-F86B759854F0}" destId="{C32960A9-4895-594C-BA87-8177689F5750}" srcOrd="0" destOrd="0" presId="urn:microsoft.com/office/officeart/2008/layout/HalfCircleOrganizationChart"/>
    <dgm:cxn modelId="{99D4A836-6BAC-0E4E-90FC-47A66478E0F1}" type="presParOf" srcId="{122C6E58-7EB3-7E49-BC0B-F86B759854F0}" destId="{37EBB020-E49A-9344-A577-6C9A85BF571A}" srcOrd="1" destOrd="0" presId="urn:microsoft.com/office/officeart/2008/layout/HalfCircleOrganizationChart"/>
    <dgm:cxn modelId="{704048B8-9D69-2B40-A623-B8DDB489BC9D}" type="presParOf" srcId="{37EBB020-E49A-9344-A577-6C9A85BF571A}" destId="{3C0D4828-77F3-F748-893B-C0BA71F02417}" srcOrd="0" destOrd="0" presId="urn:microsoft.com/office/officeart/2008/layout/HalfCircleOrganizationChart"/>
    <dgm:cxn modelId="{8BB5A231-B57E-A74D-AC04-774A0477A9E9}" type="presParOf" srcId="{3C0D4828-77F3-F748-893B-C0BA71F02417}" destId="{C293C06E-1F6E-6C4A-A405-B4F705F366A7}" srcOrd="0" destOrd="0" presId="urn:microsoft.com/office/officeart/2008/layout/HalfCircleOrganizationChart"/>
    <dgm:cxn modelId="{A79156B5-A924-5847-9B64-744CD3D9C29A}" type="presParOf" srcId="{3C0D4828-77F3-F748-893B-C0BA71F02417}" destId="{3E76550D-84E4-6D46-9A9F-F2A90DDEFCA6}" srcOrd="1" destOrd="0" presId="urn:microsoft.com/office/officeart/2008/layout/HalfCircleOrganizationChart"/>
    <dgm:cxn modelId="{93C4FE33-C332-FB4C-8992-84761A0296BA}" type="presParOf" srcId="{3C0D4828-77F3-F748-893B-C0BA71F02417}" destId="{3D5BCA9F-74C2-1D41-94E8-D800D41FE4C3}" srcOrd="2" destOrd="0" presId="urn:microsoft.com/office/officeart/2008/layout/HalfCircleOrganizationChart"/>
    <dgm:cxn modelId="{D012A51B-9F9E-AC47-A8AA-5DC9AE402962}" type="presParOf" srcId="{3C0D4828-77F3-F748-893B-C0BA71F02417}" destId="{51A1C1B5-928B-334C-8304-1D75558413C8}" srcOrd="3" destOrd="0" presId="urn:microsoft.com/office/officeart/2008/layout/HalfCircleOrganizationChart"/>
    <dgm:cxn modelId="{799847D2-98CB-9B4A-BC36-AF6BB1FDE374}" type="presParOf" srcId="{37EBB020-E49A-9344-A577-6C9A85BF571A}" destId="{09363C4F-55DC-EA43-837C-77291121247B}" srcOrd="1" destOrd="0" presId="urn:microsoft.com/office/officeart/2008/layout/HalfCircleOrganizationChart"/>
    <dgm:cxn modelId="{698D8DEB-3350-754D-BC3B-029C0F5B7346}" type="presParOf" srcId="{37EBB020-E49A-9344-A577-6C9A85BF571A}" destId="{813CC9BE-20D7-1740-B090-BB3DBADFCCF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036D3-939C-E844-A556-DF343038C0BF}">
      <dsp:nvSpPr>
        <dsp:cNvPr id="0" name=""/>
        <dsp:cNvSpPr/>
      </dsp:nvSpPr>
      <dsp:spPr>
        <a:xfrm>
          <a:off x="3737138" y="2140420"/>
          <a:ext cx="2932570" cy="43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879"/>
              </a:lnTo>
              <a:lnTo>
                <a:pt x="2932570" y="259879"/>
              </a:lnTo>
              <a:lnTo>
                <a:pt x="2932570" y="4359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11614-09B2-4549-B3D4-B29161E91FEB}">
      <dsp:nvSpPr>
        <dsp:cNvPr id="0" name=""/>
        <dsp:cNvSpPr/>
      </dsp:nvSpPr>
      <dsp:spPr>
        <a:xfrm>
          <a:off x="3737138" y="2140420"/>
          <a:ext cx="977523" cy="43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879"/>
              </a:lnTo>
              <a:lnTo>
                <a:pt x="977523" y="259879"/>
              </a:lnTo>
              <a:lnTo>
                <a:pt x="977523" y="4359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5CB3-9B1E-3942-BE2D-8FA217C32A47}">
      <dsp:nvSpPr>
        <dsp:cNvPr id="0" name=""/>
        <dsp:cNvSpPr/>
      </dsp:nvSpPr>
      <dsp:spPr>
        <a:xfrm>
          <a:off x="2759614" y="2140420"/>
          <a:ext cx="977523" cy="435926"/>
        </a:xfrm>
        <a:custGeom>
          <a:avLst/>
          <a:gdLst/>
          <a:ahLst/>
          <a:cxnLst/>
          <a:rect l="0" t="0" r="0" b="0"/>
          <a:pathLst>
            <a:path>
              <a:moveTo>
                <a:pt x="977523" y="0"/>
              </a:moveTo>
              <a:lnTo>
                <a:pt x="977523" y="259879"/>
              </a:lnTo>
              <a:lnTo>
                <a:pt x="0" y="259879"/>
              </a:lnTo>
              <a:lnTo>
                <a:pt x="0" y="4359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CD6F8-D72A-7E4A-A200-4B6F917FA782}">
      <dsp:nvSpPr>
        <dsp:cNvPr id="0" name=""/>
        <dsp:cNvSpPr/>
      </dsp:nvSpPr>
      <dsp:spPr>
        <a:xfrm>
          <a:off x="804567" y="2140420"/>
          <a:ext cx="2932570" cy="435926"/>
        </a:xfrm>
        <a:custGeom>
          <a:avLst/>
          <a:gdLst/>
          <a:ahLst/>
          <a:cxnLst/>
          <a:rect l="0" t="0" r="0" b="0"/>
          <a:pathLst>
            <a:path>
              <a:moveTo>
                <a:pt x="2932570" y="0"/>
              </a:moveTo>
              <a:lnTo>
                <a:pt x="2932570" y="259879"/>
              </a:lnTo>
              <a:lnTo>
                <a:pt x="0" y="259879"/>
              </a:lnTo>
              <a:lnTo>
                <a:pt x="0" y="4359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24BDD-1F70-9C4D-9417-E223622F7E89}">
      <dsp:nvSpPr>
        <dsp:cNvPr id="0" name=""/>
        <dsp:cNvSpPr/>
      </dsp:nvSpPr>
      <dsp:spPr>
        <a:xfrm>
          <a:off x="3008523" y="1385931"/>
          <a:ext cx="1457229" cy="754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0646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Customer</a:t>
          </a:r>
          <a:endParaRPr lang="en-US" sz="2800" kern="1200" dirty="0"/>
        </a:p>
      </dsp:txBody>
      <dsp:txXfrm>
        <a:off x="3008523" y="1385931"/>
        <a:ext cx="1457229" cy="754488"/>
      </dsp:txXfrm>
    </dsp:sp>
    <dsp:sp modelId="{313EEDC1-3408-8E4A-A587-CEB2062C9113}">
      <dsp:nvSpPr>
        <dsp:cNvPr id="0" name=""/>
        <dsp:cNvSpPr/>
      </dsp:nvSpPr>
      <dsp:spPr>
        <a:xfrm>
          <a:off x="3299969" y="1972756"/>
          <a:ext cx="1311506" cy="2514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299969" y="1972756"/>
        <a:ext cx="1311506" cy="251496"/>
      </dsp:txXfrm>
    </dsp:sp>
    <dsp:sp modelId="{122444CE-517D-9242-B88D-E97356923C59}">
      <dsp:nvSpPr>
        <dsp:cNvPr id="0" name=""/>
        <dsp:cNvSpPr/>
      </dsp:nvSpPr>
      <dsp:spPr>
        <a:xfrm>
          <a:off x="75953" y="2576347"/>
          <a:ext cx="1457229" cy="754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0646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Cust1</a:t>
          </a:r>
          <a:endParaRPr lang="en-US" sz="2800" kern="1200" dirty="0"/>
        </a:p>
      </dsp:txBody>
      <dsp:txXfrm>
        <a:off x="75953" y="2576347"/>
        <a:ext cx="1457229" cy="754488"/>
      </dsp:txXfrm>
    </dsp:sp>
    <dsp:sp modelId="{B8BD5D74-5D41-584D-B7EE-BAC7628FA89B}">
      <dsp:nvSpPr>
        <dsp:cNvPr id="0" name=""/>
        <dsp:cNvSpPr/>
      </dsp:nvSpPr>
      <dsp:spPr>
        <a:xfrm>
          <a:off x="367398" y="3163172"/>
          <a:ext cx="1311506" cy="2514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7398" y="3163172"/>
        <a:ext cx="1311506" cy="251496"/>
      </dsp:txXfrm>
    </dsp:sp>
    <dsp:sp modelId="{B2115B44-9494-EB40-83F8-9005F3A6458D}">
      <dsp:nvSpPr>
        <dsp:cNvPr id="0" name=""/>
        <dsp:cNvSpPr/>
      </dsp:nvSpPr>
      <dsp:spPr>
        <a:xfrm>
          <a:off x="2031000" y="2576347"/>
          <a:ext cx="1457229" cy="754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0646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Cust2</a:t>
          </a:r>
          <a:endParaRPr lang="en-US" sz="2800" kern="1200" dirty="0"/>
        </a:p>
      </dsp:txBody>
      <dsp:txXfrm>
        <a:off x="2031000" y="2576347"/>
        <a:ext cx="1457229" cy="754488"/>
      </dsp:txXfrm>
    </dsp:sp>
    <dsp:sp modelId="{1AB71215-00C2-D848-9652-2AF595E79E81}">
      <dsp:nvSpPr>
        <dsp:cNvPr id="0" name=""/>
        <dsp:cNvSpPr/>
      </dsp:nvSpPr>
      <dsp:spPr>
        <a:xfrm>
          <a:off x="2322446" y="3163172"/>
          <a:ext cx="1311506" cy="2514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22446" y="3163172"/>
        <a:ext cx="1311506" cy="251496"/>
      </dsp:txXfrm>
    </dsp:sp>
    <dsp:sp modelId="{E7857E5D-13BE-AC49-87E6-DF997B6D3C8C}">
      <dsp:nvSpPr>
        <dsp:cNvPr id="0" name=""/>
        <dsp:cNvSpPr/>
      </dsp:nvSpPr>
      <dsp:spPr>
        <a:xfrm>
          <a:off x="3986047" y="2576347"/>
          <a:ext cx="1457229" cy="754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0646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Cust3</a:t>
          </a:r>
          <a:endParaRPr lang="en-US" sz="2800" kern="1200" dirty="0"/>
        </a:p>
      </dsp:txBody>
      <dsp:txXfrm>
        <a:off x="3986047" y="2576347"/>
        <a:ext cx="1457229" cy="754488"/>
      </dsp:txXfrm>
    </dsp:sp>
    <dsp:sp modelId="{AD4D5430-460E-C640-A34B-2E934CE55795}">
      <dsp:nvSpPr>
        <dsp:cNvPr id="0" name=""/>
        <dsp:cNvSpPr/>
      </dsp:nvSpPr>
      <dsp:spPr>
        <a:xfrm>
          <a:off x="4277493" y="3163172"/>
          <a:ext cx="1311506" cy="2514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77493" y="3163172"/>
        <a:ext cx="1311506" cy="251496"/>
      </dsp:txXfrm>
    </dsp:sp>
    <dsp:sp modelId="{C55E494A-9AEC-AF4C-9F13-015052C4ECC9}">
      <dsp:nvSpPr>
        <dsp:cNvPr id="0" name=""/>
        <dsp:cNvSpPr/>
      </dsp:nvSpPr>
      <dsp:spPr>
        <a:xfrm>
          <a:off x="5941094" y="2576347"/>
          <a:ext cx="1457229" cy="754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0646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Cust4</a:t>
          </a:r>
          <a:endParaRPr lang="en-US" sz="2800" kern="1200" dirty="0"/>
        </a:p>
      </dsp:txBody>
      <dsp:txXfrm>
        <a:off x="5941094" y="2576347"/>
        <a:ext cx="1457229" cy="754488"/>
      </dsp:txXfrm>
    </dsp:sp>
    <dsp:sp modelId="{EE339B2E-250C-4B4A-A951-77D153137D04}">
      <dsp:nvSpPr>
        <dsp:cNvPr id="0" name=""/>
        <dsp:cNvSpPr/>
      </dsp:nvSpPr>
      <dsp:spPr>
        <a:xfrm>
          <a:off x="6232540" y="3163172"/>
          <a:ext cx="1311506" cy="2514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32540" y="3163172"/>
        <a:ext cx="1311506" cy="251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960A9-4895-594C-BA87-8177689F5750}">
      <dsp:nvSpPr>
        <dsp:cNvPr id="0" name=""/>
        <dsp:cNvSpPr/>
      </dsp:nvSpPr>
      <dsp:spPr>
        <a:xfrm>
          <a:off x="2885475" y="1375525"/>
          <a:ext cx="924524" cy="668331"/>
        </a:xfrm>
        <a:custGeom>
          <a:avLst/>
          <a:gdLst/>
          <a:ahLst/>
          <a:cxnLst/>
          <a:rect l="0" t="0" r="0" b="0"/>
          <a:pathLst>
            <a:path>
              <a:moveTo>
                <a:pt x="924524" y="0"/>
              </a:moveTo>
              <a:lnTo>
                <a:pt x="924524" y="668331"/>
              </a:lnTo>
              <a:lnTo>
                <a:pt x="0" y="668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C0F20-B5FA-7A49-BFCB-84702990149B}">
      <dsp:nvSpPr>
        <dsp:cNvPr id="0" name=""/>
        <dsp:cNvSpPr/>
      </dsp:nvSpPr>
      <dsp:spPr>
        <a:xfrm>
          <a:off x="3810000" y="1375525"/>
          <a:ext cx="2695602" cy="2049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633"/>
              </a:lnTo>
              <a:lnTo>
                <a:pt x="2695602" y="1815633"/>
              </a:lnTo>
              <a:lnTo>
                <a:pt x="2695602" y="2049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50619-7D2F-6A49-95A0-BFB3E631A67F}">
      <dsp:nvSpPr>
        <dsp:cNvPr id="0" name=""/>
        <dsp:cNvSpPr/>
      </dsp:nvSpPr>
      <dsp:spPr>
        <a:xfrm>
          <a:off x="3764280" y="1375525"/>
          <a:ext cx="91440" cy="2049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2AC48-570B-4D48-BFA2-423A80885698}">
      <dsp:nvSpPr>
        <dsp:cNvPr id="0" name=""/>
        <dsp:cNvSpPr/>
      </dsp:nvSpPr>
      <dsp:spPr>
        <a:xfrm>
          <a:off x="1114397" y="1375525"/>
          <a:ext cx="2695602" cy="2049549"/>
        </a:xfrm>
        <a:custGeom>
          <a:avLst/>
          <a:gdLst/>
          <a:ahLst/>
          <a:cxnLst/>
          <a:rect l="0" t="0" r="0" b="0"/>
          <a:pathLst>
            <a:path>
              <a:moveTo>
                <a:pt x="2695602" y="0"/>
              </a:moveTo>
              <a:lnTo>
                <a:pt x="2695602" y="1815633"/>
              </a:lnTo>
              <a:lnTo>
                <a:pt x="0" y="1815633"/>
              </a:lnTo>
              <a:lnTo>
                <a:pt x="0" y="2049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0E4DB-0431-6244-A677-3FDB7AACCE4B}">
      <dsp:nvSpPr>
        <dsp:cNvPr id="0" name=""/>
        <dsp:cNvSpPr/>
      </dsp:nvSpPr>
      <dsp:spPr>
        <a:xfrm>
          <a:off x="3253057" y="261639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4F6D3-082A-E84C-85C3-5B8DFF463268}">
      <dsp:nvSpPr>
        <dsp:cNvPr id="0" name=""/>
        <dsp:cNvSpPr/>
      </dsp:nvSpPr>
      <dsp:spPr>
        <a:xfrm>
          <a:off x="3253057" y="261639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CEFD4-249E-EE4B-B151-648154B6515C}">
      <dsp:nvSpPr>
        <dsp:cNvPr id="0" name=""/>
        <dsp:cNvSpPr/>
      </dsp:nvSpPr>
      <dsp:spPr>
        <a:xfrm>
          <a:off x="2696114" y="462139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Staff</a:t>
          </a:r>
          <a:endParaRPr lang="en-US" sz="4600" kern="1200" dirty="0"/>
        </a:p>
      </dsp:txBody>
      <dsp:txXfrm>
        <a:off x="2696114" y="462139"/>
        <a:ext cx="2227770" cy="712886"/>
      </dsp:txXfrm>
    </dsp:sp>
    <dsp:sp modelId="{17B9E27F-E6E7-1A41-A947-6E5CB20A10F3}">
      <dsp:nvSpPr>
        <dsp:cNvPr id="0" name=""/>
        <dsp:cNvSpPr/>
      </dsp:nvSpPr>
      <dsp:spPr>
        <a:xfrm>
          <a:off x="557454" y="3425074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D5FB9-AB7B-1F45-944F-33025C8DB23D}">
      <dsp:nvSpPr>
        <dsp:cNvPr id="0" name=""/>
        <dsp:cNvSpPr/>
      </dsp:nvSpPr>
      <dsp:spPr>
        <a:xfrm>
          <a:off x="557454" y="3425074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6F731-C5DC-4540-8EEF-F4E82BECD429}">
      <dsp:nvSpPr>
        <dsp:cNvPr id="0" name=""/>
        <dsp:cNvSpPr/>
      </dsp:nvSpPr>
      <dsp:spPr>
        <a:xfrm>
          <a:off x="511" y="3625574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Staff 1</a:t>
          </a:r>
          <a:endParaRPr lang="en-US" sz="4600" kern="1200" dirty="0"/>
        </a:p>
      </dsp:txBody>
      <dsp:txXfrm>
        <a:off x="511" y="3625574"/>
        <a:ext cx="2227770" cy="712886"/>
      </dsp:txXfrm>
    </dsp:sp>
    <dsp:sp modelId="{96E83F79-69A5-5548-A1A4-35138AA887DF}">
      <dsp:nvSpPr>
        <dsp:cNvPr id="0" name=""/>
        <dsp:cNvSpPr/>
      </dsp:nvSpPr>
      <dsp:spPr>
        <a:xfrm>
          <a:off x="3253057" y="3425074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CA12F-FB27-0949-B7EC-242B5B25CED5}">
      <dsp:nvSpPr>
        <dsp:cNvPr id="0" name=""/>
        <dsp:cNvSpPr/>
      </dsp:nvSpPr>
      <dsp:spPr>
        <a:xfrm>
          <a:off x="3253057" y="3425074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A9192-266C-5640-ABB7-A0B44DC620C7}">
      <dsp:nvSpPr>
        <dsp:cNvPr id="0" name=""/>
        <dsp:cNvSpPr/>
      </dsp:nvSpPr>
      <dsp:spPr>
        <a:xfrm>
          <a:off x="2696114" y="3625574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Staff 2</a:t>
          </a:r>
          <a:endParaRPr lang="en-US" sz="4600" kern="1200" dirty="0"/>
        </a:p>
      </dsp:txBody>
      <dsp:txXfrm>
        <a:off x="2696114" y="3625574"/>
        <a:ext cx="2227770" cy="712886"/>
      </dsp:txXfrm>
    </dsp:sp>
    <dsp:sp modelId="{5498CF5D-592C-AD41-B76E-C5B2A3B91D98}">
      <dsp:nvSpPr>
        <dsp:cNvPr id="0" name=""/>
        <dsp:cNvSpPr/>
      </dsp:nvSpPr>
      <dsp:spPr>
        <a:xfrm>
          <a:off x="5948660" y="3425074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884C1-6572-1643-A00F-AA132B01CC6C}">
      <dsp:nvSpPr>
        <dsp:cNvPr id="0" name=""/>
        <dsp:cNvSpPr/>
      </dsp:nvSpPr>
      <dsp:spPr>
        <a:xfrm>
          <a:off x="5948660" y="3425074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0B022-E6D9-D643-86C5-A14D1B1594CE}">
      <dsp:nvSpPr>
        <dsp:cNvPr id="0" name=""/>
        <dsp:cNvSpPr/>
      </dsp:nvSpPr>
      <dsp:spPr>
        <a:xfrm>
          <a:off x="5391717" y="3625574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Staff 3</a:t>
          </a:r>
          <a:endParaRPr lang="en-US" sz="4600" kern="1200" dirty="0"/>
        </a:p>
      </dsp:txBody>
      <dsp:txXfrm>
        <a:off x="5391717" y="3625574"/>
        <a:ext cx="2227770" cy="712886"/>
      </dsp:txXfrm>
    </dsp:sp>
    <dsp:sp modelId="{3E76550D-84E4-6D46-9A9F-F2A90DDEFCA6}">
      <dsp:nvSpPr>
        <dsp:cNvPr id="0" name=""/>
        <dsp:cNvSpPr/>
      </dsp:nvSpPr>
      <dsp:spPr>
        <a:xfrm>
          <a:off x="1905255" y="1843357"/>
          <a:ext cx="1113885" cy="1113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BCA9F-74C2-1D41-94E8-D800D41FE4C3}">
      <dsp:nvSpPr>
        <dsp:cNvPr id="0" name=""/>
        <dsp:cNvSpPr/>
      </dsp:nvSpPr>
      <dsp:spPr>
        <a:xfrm>
          <a:off x="1905255" y="1843357"/>
          <a:ext cx="1113885" cy="1113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3C06E-1F6E-6C4A-A405-B4F705F366A7}">
      <dsp:nvSpPr>
        <dsp:cNvPr id="0" name=""/>
        <dsp:cNvSpPr/>
      </dsp:nvSpPr>
      <dsp:spPr>
        <a:xfrm>
          <a:off x="1348313" y="2043856"/>
          <a:ext cx="2227770" cy="7128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Manager</a:t>
          </a:r>
          <a:endParaRPr lang="en-US" sz="4600" kern="1200" dirty="0"/>
        </a:p>
      </dsp:txBody>
      <dsp:txXfrm>
        <a:off x="1348313" y="2043856"/>
        <a:ext cx="2227770" cy="712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2/5/2015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Vomend</a:t>
            </a:r>
            <a:r>
              <a:rPr lang="en-US" dirty="0"/>
              <a:t>, Smith, Miller, Gilbert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CIS</a:t>
            </a:r>
            <a:r>
              <a:rPr lang="en-US" dirty="0" smtClean="0"/>
              <a:t>-487 Software Engineering</a:t>
            </a:r>
          </a:p>
          <a:p>
            <a:r>
              <a:rPr lang="en-US" dirty="0" smtClean="0"/>
              <a:t>Department </a:t>
            </a:r>
            <a:r>
              <a:rPr lang="en-US" dirty="0"/>
              <a:t>of Computer Sciences, Mathematics, and Engineering​</a:t>
            </a:r>
          </a:p>
          <a:p>
            <a:r>
              <a:rPr lang="en-US" dirty="0"/>
              <a:t>Shepherd University​</a:t>
            </a:r>
          </a:p>
          <a:p>
            <a:r>
              <a:rPr lang="en-US" dirty="0"/>
              <a:t>P.O. Box 3210​</a:t>
            </a:r>
          </a:p>
          <a:p>
            <a:r>
              <a:rPr lang="en-US" dirty="0"/>
              <a:t>Shepherdstown, WV 25443 </a:t>
            </a:r>
          </a:p>
        </p:txBody>
      </p:sp>
    </p:spTree>
    <p:extLst>
      <p:ext uri="{BB962C8B-B14F-4D97-AF65-F5344CB8AC3E}">
        <p14:creationId xmlns:p14="http://schemas.microsoft.com/office/powerpoint/2010/main" val="354418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12459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26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3480" y="3577701"/>
            <a:ext cx="1260629" cy="1091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System Design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27285" y="1899821"/>
            <a:ext cx="2041866" cy="1154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Development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27285" y="3577701"/>
            <a:ext cx="2170591" cy="118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Development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27285" y="5086905"/>
            <a:ext cx="2230515" cy="1100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Development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85390" y="2290439"/>
            <a:ext cx="1642369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Interface Testing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76511" y="4478785"/>
            <a:ext cx="1651247" cy="121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 Interface Testing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39494" y="2787588"/>
            <a:ext cx="1258813" cy="949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2024109" y="4123678"/>
            <a:ext cx="932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69150" y="2476869"/>
            <a:ext cx="1207362" cy="310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97876" y="3280299"/>
            <a:ext cx="1158536" cy="741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5"/>
          </p:cNvCxnSpPr>
          <p:nvPr/>
        </p:nvCxnSpPr>
        <p:spPr>
          <a:xfrm>
            <a:off x="1839494" y="4509742"/>
            <a:ext cx="1116770" cy="9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5344357"/>
            <a:ext cx="1027590" cy="22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97876" y="4394447"/>
            <a:ext cx="1078636" cy="57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1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 /Plan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development done by end of February</a:t>
            </a:r>
          </a:p>
          <a:p>
            <a:r>
              <a:rPr lang="en-US" dirty="0" smtClean="0"/>
              <a:t>Database development done by mid February</a:t>
            </a:r>
          </a:p>
          <a:p>
            <a:r>
              <a:rPr lang="en-US" dirty="0" smtClean="0"/>
              <a:t>Java development done by end of February</a:t>
            </a:r>
          </a:p>
          <a:p>
            <a:r>
              <a:rPr lang="en-US" dirty="0" smtClean="0"/>
              <a:t>Testing throughout March</a:t>
            </a:r>
          </a:p>
          <a:p>
            <a:r>
              <a:rPr lang="en-US" dirty="0" smtClean="0"/>
              <a:t>Adding and testing features through March and 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can reserve a room depending on price</a:t>
            </a:r>
          </a:p>
          <a:p>
            <a:r>
              <a:rPr lang="en-US" dirty="0" smtClean="0"/>
              <a:t>Managers could be able to see occupied rooms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If time allows:</a:t>
            </a:r>
          </a:p>
          <a:p>
            <a:r>
              <a:rPr lang="en-US" dirty="0" smtClean="0"/>
              <a:t>Add airplane reservation system </a:t>
            </a:r>
          </a:p>
          <a:p>
            <a:r>
              <a:rPr lang="en-US" dirty="0" smtClean="0"/>
              <a:t>Add car reservation system </a:t>
            </a:r>
            <a:endParaRPr lang="en-US" dirty="0"/>
          </a:p>
          <a:p>
            <a:r>
              <a:rPr lang="en-US" dirty="0" smtClean="0"/>
              <a:t>Add to and from airport to hotel drive</a:t>
            </a:r>
          </a:p>
        </p:txBody>
      </p:sp>
    </p:spTree>
    <p:extLst>
      <p:ext uri="{BB962C8B-B14F-4D97-AF65-F5344CB8AC3E}">
        <p14:creationId xmlns:p14="http://schemas.microsoft.com/office/powerpoint/2010/main" val="406689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will be able </a:t>
            </a:r>
            <a:r>
              <a:rPr lang="en-US" dirty="0" smtClean="0"/>
              <a:t>to: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egister </a:t>
            </a:r>
            <a:r>
              <a:rPr lang="en-US" dirty="0"/>
              <a:t>an </a:t>
            </a:r>
            <a:r>
              <a:rPr lang="en-US" dirty="0" smtClean="0"/>
              <a:t>account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iew </a:t>
            </a:r>
            <a:r>
              <a:rPr lang="en-US" dirty="0"/>
              <a:t>rooms </a:t>
            </a:r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smoking or non-smoking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basic rooms or suites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room descriptions</a:t>
            </a:r>
            <a:endParaRPr lang="en-US" dirty="0"/>
          </a:p>
          <a:p>
            <a:pPr lvl="2"/>
            <a:r>
              <a:rPr lang="en-US" dirty="0"/>
              <a:t>D</a:t>
            </a:r>
            <a:r>
              <a:rPr lang="en-US" dirty="0" smtClean="0"/>
              <a:t>ates </a:t>
            </a:r>
            <a:r>
              <a:rPr lang="en-US" dirty="0"/>
              <a:t>desired. </a:t>
            </a:r>
            <a:endParaRPr lang="en-US" dirty="0" smtClean="0"/>
          </a:p>
          <a:p>
            <a:pPr lvl="1"/>
            <a:r>
              <a:rPr lang="en-US" dirty="0" smtClean="0"/>
              <a:t>Reserve a </a:t>
            </a:r>
            <a:r>
              <a:rPr lang="en-US" dirty="0"/>
              <a:t>room or cancel a </a:t>
            </a:r>
            <a:r>
              <a:rPr lang="en-US" dirty="0" smtClean="0"/>
              <a:t>reservation</a:t>
            </a:r>
            <a:endParaRPr lang="en-US" dirty="0"/>
          </a:p>
          <a:p>
            <a:pPr lvl="1"/>
            <a:r>
              <a:rPr lang="en-US" dirty="0" smtClean="0"/>
              <a:t>Receive </a:t>
            </a:r>
            <a:r>
              <a:rPr lang="en-US" dirty="0"/>
              <a:t>email confirmation. 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 will be able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rooms </a:t>
            </a:r>
            <a:r>
              <a:rPr lang="en-US" dirty="0" smtClean="0"/>
              <a:t>available and booked</a:t>
            </a:r>
          </a:p>
          <a:p>
            <a:pPr lvl="1"/>
            <a:r>
              <a:rPr lang="en-US" dirty="0" smtClean="0"/>
              <a:t>View rooms being </a:t>
            </a:r>
            <a:r>
              <a:rPr lang="en-US" dirty="0"/>
              <a:t>released within 24 </a:t>
            </a:r>
            <a:r>
              <a:rPr lang="en-US" dirty="0" smtClean="0"/>
              <a:t>hours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 </a:t>
            </a:r>
            <a:r>
              <a:rPr lang="en-US" dirty="0"/>
              <a:t>customers from one room to </a:t>
            </a:r>
            <a:r>
              <a:rPr lang="en-US" dirty="0" smtClean="0"/>
              <a:t>another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ancel </a:t>
            </a:r>
            <a:r>
              <a:rPr lang="en-US" dirty="0"/>
              <a:t>reservations, </a:t>
            </a:r>
            <a:r>
              <a:rPr lang="en-US" dirty="0" smtClean="0"/>
              <a:t>in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/>
              <a:t>in and checking out customers that would be considered “walk-</a:t>
            </a:r>
            <a:r>
              <a:rPr lang="en-US" dirty="0" smtClean="0"/>
              <a:t>ins”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everything in </a:t>
            </a:r>
            <a:r>
              <a:rPr lang="en-US" dirty="0" smtClean="0"/>
              <a:t>increments</a:t>
            </a:r>
          </a:p>
          <a:p>
            <a:r>
              <a:rPr lang="en-US" dirty="0" smtClean="0"/>
              <a:t>Creating </a:t>
            </a:r>
            <a:r>
              <a:rPr lang="en-US" dirty="0"/>
              <a:t>a webpage based on CSS/HTML as the customer’s GUI</a:t>
            </a:r>
          </a:p>
          <a:p>
            <a:r>
              <a:rPr lang="en-US" dirty="0" smtClean="0"/>
              <a:t>Using </a:t>
            </a:r>
            <a:r>
              <a:rPr lang="en-US" dirty="0"/>
              <a:t>Java for the underlining logic/staff GUI</a:t>
            </a:r>
          </a:p>
          <a:p>
            <a:r>
              <a:rPr lang="en-US" dirty="0" smtClean="0"/>
              <a:t>Using </a:t>
            </a:r>
            <a:r>
              <a:rPr lang="en-US" dirty="0"/>
              <a:t>MYSQL for database management/information retrieval</a:t>
            </a:r>
          </a:p>
          <a:p>
            <a:r>
              <a:rPr lang="en-US" dirty="0"/>
              <a:t>Using </a:t>
            </a:r>
            <a:r>
              <a:rPr lang="en-US" dirty="0" smtClean="0"/>
              <a:t>ASP.NET </a:t>
            </a:r>
            <a:r>
              <a:rPr lang="en-US" dirty="0"/>
              <a:t>to transfer customer’s information from the website into the database used in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6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Techniques: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real-time updates on the customer’s GUI to update list of rooms available</a:t>
            </a:r>
          </a:p>
          <a:p>
            <a:r>
              <a:rPr lang="en-US" dirty="0"/>
              <a:t>Programming the rooms as </a:t>
            </a:r>
            <a:r>
              <a:rPr lang="en-US" dirty="0" smtClean="0"/>
              <a:t>objects</a:t>
            </a:r>
            <a:r>
              <a:rPr lang="en-US" dirty="0"/>
              <a:t>, and the hotel as a 3 dimensional array of room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We will also program customers as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9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 Management: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GITHUB to avoid miscommunication between members relating </a:t>
            </a:r>
            <a:r>
              <a:rPr lang="en-US" dirty="0" smtClean="0"/>
              <a:t>to specific </a:t>
            </a:r>
            <a:r>
              <a:rPr lang="en-US" dirty="0"/>
              <a:t>programming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WhatsApp</a:t>
            </a:r>
            <a:r>
              <a:rPr lang="en-US" dirty="0" smtClean="0"/>
              <a:t> </a:t>
            </a:r>
            <a:r>
              <a:rPr lang="en-US" dirty="0"/>
              <a:t>(cell phone chat software) to enhance ease of </a:t>
            </a:r>
            <a:r>
              <a:rPr lang="en-US" dirty="0" smtClean="0"/>
              <a:t>communication between </a:t>
            </a:r>
            <a:r>
              <a:rPr lang="en-US" dirty="0"/>
              <a:t>group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Implementing specific deadlines to track progress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5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Aside </a:t>
            </a:r>
            <a:r>
              <a:rPr lang="en-US" dirty="0"/>
              <a:t>for specific responsibilities, all team members will work and help in each others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Webpage </a:t>
            </a:r>
            <a:r>
              <a:rPr lang="en-US" dirty="0"/>
              <a:t>design will be handled primarily by Andrew Miller and Kelsey Smith</a:t>
            </a:r>
          </a:p>
          <a:p>
            <a:r>
              <a:rPr lang="en-US" dirty="0" smtClean="0"/>
              <a:t>Database </a:t>
            </a:r>
            <a:r>
              <a:rPr lang="en-US" dirty="0"/>
              <a:t>design, as well as PHP will be handled primarily by Hans </a:t>
            </a:r>
            <a:r>
              <a:rPr lang="en-US" dirty="0" err="1" smtClean="0"/>
              <a:t>Vomend</a:t>
            </a:r>
            <a:endParaRPr lang="en-US" dirty="0" smtClean="0"/>
          </a:p>
          <a:p>
            <a:r>
              <a:rPr lang="en-US" dirty="0" smtClean="0"/>
              <a:t>Java software design will be primarily handled by Kevin Gilbert.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0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9280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08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50</TotalTime>
  <Words>407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Hotel Reservation System</vt:lpstr>
      <vt:lpstr>Project Description</vt:lpstr>
      <vt:lpstr>Features for Customers</vt:lpstr>
      <vt:lpstr>Features for Staff</vt:lpstr>
      <vt:lpstr>Basic Techniques</vt:lpstr>
      <vt:lpstr>Specific Techniques: </vt:lpstr>
      <vt:lpstr>Project Risk Management: </vt:lpstr>
      <vt:lpstr>Team responsibilities: </vt:lpstr>
      <vt:lpstr>Chart 1</vt:lpstr>
      <vt:lpstr>Chart 2</vt:lpstr>
      <vt:lpstr>Critical Path</vt:lpstr>
      <vt:lpstr>Deadlines /Plan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Hans </dc:creator>
  <cp:lastModifiedBy>CME Student</cp:lastModifiedBy>
  <cp:revision>8</cp:revision>
  <dcterms:created xsi:type="dcterms:W3CDTF">2015-02-04T19:24:38Z</dcterms:created>
  <dcterms:modified xsi:type="dcterms:W3CDTF">2015-02-05T15:04:01Z</dcterms:modified>
</cp:coreProperties>
</file>