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14e595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14e595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514e595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514e595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6e6acc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6e6acc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38" y="2035175"/>
            <a:ext cx="2041525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3606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3 most popular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flexible (businesses, web apps, android apps, games)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find job as a developer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049" y="1017728"/>
            <a:ext cx="5316250" cy="32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25150"/>
            <a:ext cx="85206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JDK- Java Development Kit (developer tools)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 → JRE- Java Runtime Environment (libraries &amp; toolkits)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	→ JVM - Java Virtual Machine (runs java program)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950550"/>
            <a:ext cx="85206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jdk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https://www.oracle.com/java/technologies/downloads/#jdk18-windows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464100" y="3144550"/>
            <a:ext cx="85206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IDE - Integrated Development Environment (software that helps us to write software )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Eg: </a:t>
            </a:r>
            <a:r>
              <a:rPr lang="en" sz="2420"/>
              <a:t>Eclipse</a:t>
            </a:r>
            <a:r>
              <a:rPr lang="en" sz="2420"/>
              <a:t>, IntelliJ IDEA</a:t>
            </a:r>
            <a:endParaRPr sz="24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placeholder for a value that behaves as the value it contains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616800"/>
            <a:ext cx="4260300" cy="29520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data type size primitive/reference value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boolean 1 bit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true or false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byte 1 byte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-128 to 127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short 2 bytes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-32,768 to 32,767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int 4 bytes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-2 billion to 2 billion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long 8 bytes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-9 quintillion to 9 quintillion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float 4 bytes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fractional number up to 6-7 digits </a:t>
            </a:r>
            <a:endParaRPr sz="11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ex. 3.141592f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double 8 bytes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fractional number up to 15 digits</a:t>
            </a:r>
            <a:endParaRPr sz="11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ex. 3.141592653589793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char 2 bytes </a:t>
            </a:r>
            <a:r>
              <a:rPr lang="en" sz="1100">
                <a:solidFill>
                  <a:schemeClr val="accent5"/>
                </a:solidFill>
              </a:rPr>
              <a:t>primitive </a:t>
            </a:r>
            <a:r>
              <a:rPr lang="en" sz="1100">
                <a:solidFill>
                  <a:schemeClr val="dk1"/>
                </a:solidFill>
              </a:rPr>
              <a:t>single character/letter/ASCII value</a:t>
            </a:r>
            <a:endParaRPr sz="11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ex. 'f'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String varies </a:t>
            </a:r>
            <a:r>
              <a:rPr lang="en" sz="1100">
                <a:solidFill>
                  <a:schemeClr val="accent5"/>
                </a:solidFill>
              </a:rPr>
              <a:t>reference </a:t>
            </a:r>
            <a:r>
              <a:rPr lang="en" sz="1100">
                <a:solidFill>
                  <a:schemeClr val="dk1"/>
                </a:solidFill>
              </a:rPr>
              <a:t>a sequence of character </a:t>
            </a:r>
            <a:endParaRPr sz="11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ex. "Hello world!”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828975" y="1970150"/>
            <a:ext cx="3951000" cy="1708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primitive data type		vs 	reference data type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• 8 types (boolean, byte,etc.)		 • unlimited (user defined)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• stores data				 • stores an address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• can only hold 1 value		 • could hold more than 1 value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• less memory 			 • more memory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• fast 					 • slower</a:t>
            </a:r>
            <a:endParaRPr sz="1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