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57" r:id="rId4"/>
    <p:sldId id="267" r:id="rId5"/>
    <p:sldId id="256" r:id="rId6"/>
    <p:sldId id="268" r:id="rId7"/>
    <p:sldId id="258" r:id="rId8"/>
    <p:sldId id="259" r:id="rId9"/>
    <p:sldId id="260" r:id="rId10"/>
    <p:sldId id="261" r:id="rId11"/>
    <p:sldId id="264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147D-7F3E-4BAA-A137-5C21ECE2DD43}" v="647" dt="2024-10-01T03:41:36.043"/>
    <p1510:client id="{B7878E07-9FE0-457B-86CD-8216E8595628}" v="99" dt="2024-10-01T01:41:09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ontemayor" userId="a6d90496cb5f5665" providerId="Windows Live" clId="Web-{B7878E07-9FE0-457B-86CD-8216E8595628}"/>
    <pc:docChg chg="modSld">
      <pc:chgData name="Andrew Montemayor" userId="a6d90496cb5f5665" providerId="Windows Live" clId="Web-{B7878E07-9FE0-457B-86CD-8216E8595628}" dt="2024-10-01T01:41:09.769" v="97" actId="20577"/>
      <pc:docMkLst>
        <pc:docMk/>
      </pc:docMkLst>
      <pc:sldChg chg="modSp">
        <pc:chgData name="Andrew Montemayor" userId="a6d90496cb5f5665" providerId="Windows Live" clId="Web-{B7878E07-9FE0-457B-86CD-8216E8595628}" dt="2024-10-01T01:41:09.769" v="97" actId="20577"/>
        <pc:sldMkLst>
          <pc:docMk/>
          <pc:sldMk cId="3180097618" sldId="256"/>
        </pc:sldMkLst>
        <pc:spChg chg="mod">
          <ac:chgData name="Andrew Montemayor" userId="a6d90496cb5f5665" providerId="Windows Live" clId="Web-{B7878E07-9FE0-457B-86CD-8216E8595628}" dt="2024-10-01T01:41:09.769" v="97" actId="20577"/>
          <ac:spMkLst>
            <pc:docMk/>
            <pc:sldMk cId="3180097618" sldId="256"/>
            <ac:spMk id="2" creationId="{59D5688A-404C-5E8A-E6E5-A18363F8D56A}"/>
          </ac:spMkLst>
        </pc:spChg>
        <pc:spChg chg="mod">
          <ac:chgData name="Andrew Montemayor" userId="a6d90496cb5f5665" providerId="Windows Live" clId="Web-{B7878E07-9FE0-457B-86CD-8216E8595628}" dt="2024-10-01T01:40:40.299" v="93" actId="20577"/>
          <ac:spMkLst>
            <pc:docMk/>
            <pc:sldMk cId="3180097618" sldId="256"/>
            <ac:spMk id="3" creationId="{CE49DEAC-C5CF-2BED-7A2C-F633D375E8B4}"/>
          </ac:spMkLst>
        </pc:spChg>
      </pc:sldChg>
    </pc:docChg>
  </pc:docChgLst>
  <pc:docChgLst>
    <pc:chgData name="Judith Landa" userId="12b9e8b93ae54123" providerId="Windows Live" clId="Web-{2097147D-7F3E-4BAA-A137-5C21ECE2DD43}"/>
    <pc:docChg chg="addSld delSld modSld sldOrd">
      <pc:chgData name="Judith Landa" userId="12b9e8b93ae54123" providerId="Windows Live" clId="Web-{2097147D-7F3E-4BAA-A137-5C21ECE2DD43}" dt="2024-10-01T03:40:42.574" v="464" actId="20577"/>
      <pc:docMkLst>
        <pc:docMk/>
      </pc:docMkLst>
      <pc:sldChg chg="ord">
        <pc:chgData name="Judith Landa" userId="12b9e8b93ae54123" providerId="Windows Live" clId="Web-{2097147D-7F3E-4BAA-A137-5C21ECE2DD43}" dt="2024-10-01T02:57:12.289" v="148"/>
        <pc:sldMkLst>
          <pc:docMk/>
          <pc:sldMk cId="3180097618" sldId="256"/>
        </pc:sldMkLst>
      </pc:sldChg>
      <pc:sldChg chg="addSp delSp modSp mod ord setBg">
        <pc:chgData name="Judith Landa" userId="12b9e8b93ae54123" providerId="Windows Live" clId="Web-{2097147D-7F3E-4BAA-A137-5C21ECE2DD43}" dt="2024-10-01T03:40:42.574" v="464" actId="20577"/>
        <pc:sldMkLst>
          <pc:docMk/>
          <pc:sldMk cId="2615286322" sldId="257"/>
        </pc:sldMkLst>
        <pc:spChg chg="del mod">
          <ac:chgData name="Judith Landa" userId="12b9e8b93ae54123" providerId="Windows Live" clId="Web-{2097147D-7F3E-4BAA-A137-5C21ECE2DD43}" dt="2024-10-01T02:51:31.717" v="128"/>
          <ac:spMkLst>
            <pc:docMk/>
            <pc:sldMk cId="2615286322" sldId="257"/>
            <ac:spMk id="2" creationId="{0173A155-0373-3A18-C741-009E0DFE7C1B}"/>
          </ac:spMkLst>
        </pc:spChg>
        <pc:spChg chg="del">
          <ac:chgData name="Judith Landa" userId="12b9e8b93ae54123" providerId="Windows Live" clId="Web-{2097147D-7F3E-4BAA-A137-5C21ECE2DD43}" dt="2024-10-01T02:51:13.685" v="124"/>
          <ac:spMkLst>
            <pc:docMk/>
            <pc:sldMk cId="2615286322" sldId="257"/>
            <ac:spMk id="3" creationId="{47885E2E-AC7A-78CD-0268-7FBC987B2ECC}"/>
          </ac:spMkLst>
        </pc:spChg>
        <pc:spChg chg="add mod">
          <ac:chgData name="Judith Landa" userId="12b9e8b93ae54123" providerId="Windows Live" clId="Web-{2097147D-7F3E-4BAA-A137-5C21ECE2DD43}" dt="2024-10-01T03:40:42.574" v="464" actId="20577"/>
          <ac:spMkLst>
            <pc:docMk/>
            <pc:sldMk cId="2615286322" sldId="257"/>
            <ac:spMk id="4" creationId="{A16AACDC-19BF-868C-5E6B-EB980EA91FA0}"/>
          </ac:spMkLst>
        </pc:spChg>
        <pc:spChg chg="add del mod">
          <ac:chgData name="Judith Landa" userId="12b9e8b93ae54123" providerId="Windows Live" clId="Web-{2097147D-7F3E-4BAA-A137-5C21ECE2DD43}" dt="2024-10-01T02:51:35.827" v="130"/>
          <ac:spMkLst>
            <pc:docMk/>
            <pc:sldMk cId="2615286322" sldId="257"/>
            <ac:spMk id="6" creationId="{42162B24-68E2-1D44-FF12-FF1F58456695}"/>
          </ac:spMkLst>
        </pc:spChg>
        <pc:spChg chg="add del mod">
          <ac:chgData name="Judith Landa" userId="12b9e8b93ae54123" providerId="Windows Live" clId="Web-{2097147D-7F3E-4BAA-A137-5C21ECE2DD43}" dt="2024-10-01T02:51:33.655" v="129"/>
          <ac:spMkLst>
            <pc:docMk/>
            <pc:sldMk cId="2615286322" sldId="257"/>
            <ac:spMk id="8" creationId="{610DB57F-4AFD-EEDF-0B15-03BF20A4D80F}"/>
          </ac:spMkLst>
        </pc:spChg>
        <pc:picChg chg="add mod">
          <ac:chgData name="Judith Landa" userId="12b9e8b93ae54123" providerId="Windows Live" clId="Web-{2097147D-7F3E-4BAA-A137-5C21ECE2DD43}" dt="2024-10-01T03:09:35.339" v="251" actId="1076"/>
          <ac:picMkLst>
            <pc:docMk/>
            <pc:sldMk cId="2615286322" sldId="257"/>
            <ac:picMk id="3" creationId="{620E36F0-E02D-0B62-91A8-9C72896CE469}"/>
          </ac:picMkLst>
        </pc:picChg>
        <pc:picChg chg="add del mod ord">
          <ac:chgData name="Judith Landa" userId="12b9e8b93ae54123" providerId="Windows Live" clId="Web-{2097147D-7F3E-4BAA-A137-5C21ECE2DD43}" dt="2024-10-01T02:51:17.545" v="125"/>
          <ac:picMkLst>
            <pc:docMk/>
            <pc:sldMk cId="2615286322" sldId="257"/>
            <ac:picMk id="4" creationId="{A1EB7E59-800D-11BB-FE04-CBD71BD07263}"/>
          </ac:picMkLst>
        </pc:picChg>
        <pc:picChg chg="add mod">
          <ac:chgData name="Judith Landa" userId="12b9e8b93ae54123" providerId="Windows Live" clId="Web-{2097147D-7F3E-4BAA-A137-5C21ECE2DD43}" dt="2024-10-01T03:09:48.839" v="253" actId="1076"/>
          <ac:picMkLst>
            <pc:docMk/>
            <pc:sldMk cId="2615286322" sldId="257"/>
            <ac:picMk id="9" creationId="{9619230F-463F-E28A-A19D-A99CA2FEC8AF}"/>
          </ac:picMkLst>
        </pc:picChg>
        <pc:picChg chg="add mod">
          <ac:chgData name="Judith Landa" userId="12b9e8b93ae54123" providerId="Windows Live" clId="Web-{2097147D-7F3E-4BAA-A137-5C21ECE2DD43}" dt="2024-10-01T03:09:50.933" v="254" actId="1076"/>
          <ac:picMkLst>
            <pc:docMk/>
            <pc:sldMk cId="2615286322" sldId="257"/>
            <ac:picMk id="10" creationId="{89EE9E6A-6BFC-58D0-BEA7-A1C49B29A47C}"/>
          </ac:picMkLst>
        </pc:picChg>
        <pc:picChg chg="add del mod">
          <ac:chgData name="Judith Landa" userId="12b9e8b93ae54123" providerId="Windows Live" clId="Web-{2097147D-7F3E-4BAA-A137-5C21ECE2DD43}" dt="2024-10-01T02:54:56.113" v="140"/>
          <ac:picMkLst>
            <pc:docMk/>
            <pc:sldMk cId="2615286322" sldId="257"/>
            <ac:picMk id="11" creationId="{CB114540-576F-1184-29F0-8D933FC347E2}"/>
          </ac:picMkLst>
        </pc:picChg>
        <pc:picChg chg="add mod">
          <ac:chgData name="Judith Landa" userId="12b9e8b93ae54123" providerId="Windows Live" clId="Web-{2097147D-7F3E-4BAA-A137-5C21ECE2DD43}" dt="2024-10-01T02:56:36.772" v="147" actId="14100"/>
          <ac:picMkLst>
            <pc:docMk/>
            <pc:sldMk cId="2615286322" sldId="257"/>
            <ac:picMk id="12" creationId="{5DF28C49-F5D8-7CB2-1C75-76D1DD7C3C3F}"/>
          </ac:picMkLst>
        </pc:picChg>
        <pc:cxnChg chg="add mod">
          <ac:chgData name="Judith Landa" userId="12b9e8b93ae54123" providerId="Windows Live" clId="Web-{2097147D-7F3E-4BAA-A137-5C21ECE2DD43}" dt="2024-10-01T03:39:26.715" v="452" actId="14100"/>
          <ac:cxnSpMkLst>
            <pc:docMk/>
            <pc:sldMk cId="2615286322" sldId="257"/>
            <ac:cxnSpMk id="5" creationId="{26DA8520-10F8-0167-8570-0CE00A558E12}"/>
          </ac:cxnSpMkLst>
        </pc:cxnChg>
      </pc:sldChg>
      <pc:sldChg chg="modSp">
        <pc:chgData name="Judith Landa" userId="12b9e8b93ae54123" providerId="Windows Live" clId="Web-{2097147D-7F3E-4BAA-A137-5C21ECE2DD43}" dt="2024-10-01T01:56:57.008" v="4" actId="20577"/>
        <pc:sldMkLst>
          <pc:docMk/>
          <pc:sldMk cId="1492970871" sldId="258"/>
        </pc:sldMkLst>
        <pc:spChg chg="mod">
          <ac:chgData name="Judith Landa" userId="12b9e8b93ae54123" providerId="Windows Live" clId="Web-{2097147D-7F3E-4BAA-A137-5C21ECE2DD43}" dt="2024-10-01T01:56:57.008" v="4" actId="20577"/>
          <ac:spMkLst>
            <pc:docMk/>
            <pc:sldMk cId="1492970871" sldId="258"/>
            <ac:spMk id="2" creationId="{B2920169-6750-EA8A-568F-8A86E87135F5}"/>
          </ac:spMkLst>
        </pc:spChg>
      </pc:sldChg>
      <pc:sldChg chg="modSp">
        <pc:chgData name="Judith Landa" userId="12b9e8b93ae54123" providerId="Windows Live" clId="Web-{2097147D-7F3E-4BAA-A137-5C21ECE2DD43}" dt="2024-10-01T01:57:11.602" v="5" actId="20577"/>
        <pc:sldMkLst>
          <pc:docMk/>
          <pc:sldMk cId="2054291234" sldId="259"/>
        </pc:sldMkLst>
        <pc:spChg chg="mod">
          <ac:chgData name="Judith Landa" userId="12b9e8b93ae54123" providerId="Windows Live" clId="Web-{2097147D-7F3E-4BAA-A137-5C21ECE2DD43}" dt="2024-10-01T01:57:11.602" v="5" actId="20577"/>
          <ac:spMkLst>
            <pc:docMk/>
            <pc:sldMk cId="2054291234" sldId="259"/>
            <ac:spMk id="2" creationId="{105BE496-0F3A-16EF-BD83-365E89CEF816}"/>
          </ac:spMkLst>
        </pc:spChg>
      </pc:sldChg>
      <pc:sldChg chg="modSp">
        <pc:chgData name="Judith Landa" userId="12b9e8b93ae54123" providerId="Windows Live" clId="Web-{2097147D-7F3E-4BAA-A137-5C21ECE2DD43}" dt="2024-10-01T01:57:32.994" v="7" actId="20577"/>
        <pc:sldMkLst>
          <pc:docMk/>
          <pc:sldMk cId="3006699998" sldId="260"/>
        </pc:sldMkLst>
        <pc:spChg chg="mod">
          <ac:chgData name="Judith Landa" userId="12b9e8b93ae54123" providerId="Windows Live" clId="Web-{2097147D-7F3E-4BAA-A137-5C21ECE2DD43}" dt="2024-10-01T01:57:32.994" v="7" actId="20577"/>
          <ac:spMkLst>
            <pc:docMk/>
            <pc:sldMk cId="3006699998" sldId="260"/>
            <ac:spMk id="2" creationId="{F8E0A64B-7633-5C32-336C-B025736EF223}"/>
          </ac:spMkLst>
        </pc:spChg>
      </pc:sldChg>
      <pc:sldChg chg="modSp new">
        <pc:chgData name="Judith Landa" userId="12b9e8b93ae54123" providerId="Windows Live" clId="Web-{2097147D-7F3E-4BAA-A137-5C21ECE2DD43}" dt="2024-10-01T02:18:22.829" v="22" actId="20577"/>
        <pc:sldMkLst>
          <pc:docMk/>
          <pc:sldMk cId="1221304455" sldId="261"/>
        </pc:sldMkLst>
        <pc:spChg chg="mod">
          <ac:chgData name="Judith Landa" userId="12b9e8b93ae54123" providerId="Windows Live" clId="Web-{2097147D-7F3E-4BAA-A137-5C21ECE2DD43}" dt="2024-10-01T01:57:46.822" v="10" actId="20577"/>
          <ac:spMkLst>
            <pc:docMk/>
            <pc:sldMk cId="1221304455" sldId="261"/>
            <ac:spMk id="2" creationId="{908B2730-DBE8-C6FE-4F49-E41E25D685C2}"/>
          </ac:spMkLst>
        </pc:spChg>
        <pc:spChg chg="mod">
          <ac:chgData name="Judith Landa" userId="12b9e8b93ae54123" providerId="Windows Live" clId="Web-{2097147D-7F3E-4BAA-A137-5C21ECE2DD43}" dt="2024-10-01T02:18:22.829" v="22" actId="20577"/>
          <ac:spMkLst>
            <pc:docMk/>
            <pc:sldMk cId="1221304455" sldId="261"/>
            <ac:spMk id="3" creationId="{25F71317-AD60-4EE0-2F06-665FEB1446DD}"/>
          </ac:spMkLst>
        </pc:spChg>
      </pc:sldChg>
      <pc:sldChg chg="modSp new ord">
        <pc:chgData name="Judith Landa" userId="12b9e8b93ae54123" providerId="Windows Live" clId="Web-{2097147D-7F3E-4BAA-A137-5C21ECE2DD43}" dt="2024-10-01T02:18:25.938" v="24"/>
        <pc:sldMkLst>
          <pc:docMk/>
          <pc:sldMk cId="2060292827" sldId="262"/>
        </pc:sldMkLst>
        <pc:spChg chg="mod">
          <ac:chgData name="Judith Landa" userId="12b9e8b93ae54123" providerId="Windows Live" clId="Web-{2097147D-7F3E-4BAA-A137-5C21ECE2DD43}" dt="2024-10-01T01:58:06.823" v="12" actId="20577"/>
          <ac:spMkLst>
            <pc:docMk/>
            <pc:sldMk cId="2060292827" sldId="262"/>
            <ac:spMk id="2" creationId="{1AE6F879-327F-6E0E-0340-0A299004CCDF}"/>
          </ac:spMkLst>
        </pc:spChg>
      </pc:sldChg>
      <pc:sldChg chg="modSp new ord">
        <pc:chgData name="Judith Landa" userId="12b9e8b93ae54123" providerId="Windows Live" clId="Web-{2097147D-7F3E-4BAA-A137-5C21ECE2DD43}" dt="2024-10-01T02:18:23.532" v="23"/>
        <pc:sldMkLst>
          <pc:docMk/>
          <pc:sldMk cId="312204452" sldId="263"/>
        </pc:sldMkLst>
        <pc:spChg chg="mod">
          <ac:chgData name="Judith Landa" userId="12b9e8b93ae54123" providerId="Windows Live" clId="Web-{2097147D-7F3E-4BAA-A137-5C21ECE2DD43}" dt="2024-10-01T01:58:16.932" v="16" actId="20577"/>
          <ac:spMkLst>
            <pc:docMk/>
            <pc:sldMk cId="312204452" sldId="263"/>
            <ac:spMk id="2" creationId="{5A3272FD-6D90-B5CD-6439-EB787809B30D}"/>
          </ac:spMkLst>
        </pc:spChg>
      </pc:sldChg>
      <pc:sldChg chg="modSp new">
        <pc:chgData name="Judith Landa" userId="12b9e8b93ae54123" providerId="Windows Live" clId="Web-{2097147D-7F3E-4BAA-A137-5C21ECE2DD43}" dt="2024-10-01T01:58:27.542" v="18" actId="20577"/>
        <pc:sldMkLst>
          <pc:docMk/>
          <pc:sldMk cId="2790612178" sldId="264"/>
        </pc:sldMkLst>
        <pc:spChg chg="mod">
          <ac:chgData name="Judith Landa" userId="12b9e8b93ae54123" providerId="Windows Live" clId="Web-{2097147D-7F3E-4BAA-A137-5C21ECE2DD43}" dt="2024-10-01T01:58:27.542" v="18" actId="20577"/>
          <ac:spMkLst>
            <pc:docMk/>
            <pc:sldMk cId="2790612178" sldId="264"/>
            <ac:spMk id="2" creationId="{F488BC05-9C34-B3E7-170F-618212A7F008}"/>
          </ac:spMkLst>
        </pc:spChg>
      </pc:sldChg>
      <pc:sldChg chg="addSp delSp modSp new mod ord setBg modClrScheme chgLayout">
        <pc:chgData name="Judith Landa" userId="12b9e8b93ae54123" providerId="Windows Live" clId="Web-{2097147D-7F3E-4BAA-A137-5C21ECE2DD43}" dt="2024-10-01T03:40:12.215" v="461" actId="20577"/>
        <pc:sldMkLst>
          <pc:docMk/>
          <pc:sldMk cId="18364481" sldId="265"/>
        </pc:sldMkLst>
        <pc:spChg chg="del">
          <ac:chgData name="Judith Landa" userId="12b9e8b93ae54123" providerId="Windows Live" clId="Web-{2097147D-7F3E-4BAA-A137-5C21ECE2DD43}" dt="2024-10-01T02:30:48.914" v="27"/>
          <ac:spMkLst>
            <pc:docMk/>
            <pc:sldMk cId="18364481" sldId="265"/>
            <ac:spMk id="2" creationId="{06C767F3-50AB-BADA-2D1A-22D408E8B7C0}"/>
          </ac:spMkLst>
        </pc:spChg>
        <pc:spChg chg="del">
          <ac:chgData name="Judith Landa" userId="12b9e8b93ae54123" providerId="Windows Live" clId="Web-{2097147D-7F3E-4BAA-A137-5C21ECE2DD43}" dt="2024-10-01T02:30:48.914" v="27"/>
          <ac:spMkLst>
            <pc:docMk/>
            <pc:sldMk cId="18364481" sldId="265"/>
            <ac:spMk id="3" creationId="{F4264C7F-27AB-94C3-85C7-73D6B3E75DEF}"/>
          </ac:spMkLst>
        </pc:spChg>
        <pc:spChg chg="add mod">
          <ac:chgData name="Judith Landa" userId="12b9e8b93ae54123" providerId="Windows Live" clId="Web-{2097147D-7F3E-4BAA-A137-5C21ECE2DD43}" dt="2024-10-01T03:40:12.215" v="461" actId="20577"/>
          <ac:spMkLst>
            <pc:docMk/>
            <pc:sldMk cId="18364481" sldId="265"/>
            <ac:spMk id="10" creationId="{3EBAFF6C-A4B2-000C-4353-D603D9A32698}"/>
          </ac:spMkLst>
        </pc:spChg>
        <pc:spChg chg="add mod">
          <ac:chgData name="Judith Landa" userId="12b9e8b93ae54123" providerId="Windows Live" clId="Web-{2097147D-7F3E-4BAA-A137-5C21ECE2DD43}" dt="2024-10-01T03:27:04.964" v="301" actId="1076"/>
          <ac:spMkLst>
            <pc:docMk/>
            <pc:sldMk cId="18364481" sldId="265"/>
            <ac:spMk id="14" creationId="{2BB29A27-33BF-0EFE-2751-6FAE0DBAE9CE}"/>
          </ac:spMkLst>
        </pc:spChg>
        <pc:spChg chg="add mod">
          <ac:chgData name="Judith Landa" userId="12b9e8b93ae54123" providerId="Windows Live" clId="Web-{2097147D-7F3E-4BAA-A137-5C21ECE2DD43}" dt="2024-10-01T03:27:01.636" v="300" actId="1076"/>
          <ac:spMkLst>
            <pc:docMk/>
            <pc:sldMk cId="18364481" sldId="265"/>
            <ac:spMk id="15" creationId="{B8AFC993-0A4B-D325-A469-28F71385FF17}"/>
          </ac:spMkLst>
        </pc:spChg>
        <pc:spChg chg="add mod">
          <ac:chgData name="Judith Landa" userId="12b9e8b93ae54123" providerId="Windows Live" clId="Web-{2097147D-7F3E-4BAA-A137-5C21ECE2DD43}" dt="2024-10-01T03:26:46.449" v="297" actId="1076"/>
          <ac:spMkLst>
            <pc:docMk/>
            <pc:sldMk cId="18364481" sldId="265"/>
            <ac:spMk id="16" creationId="{2F499EF0-FB45-C58B-CF1B-D10C2563A439}"/>
          </ac:spMkLst>
        </pc:spChg>
        <pc:spChg chg="add mod">
          <ac:chgData name="Judith Landa" userId="12b9e8b93ae54123" providerId="Windows Live" clId="Web-{2097147D-7F3E-4BAA-A137-5C21ECE2DD43}" dt="2024-10-01T03:26:54.621" v="298" actId="1076"/>
          <ac:spMkLst>
            <pc:docMk/>
            <pc:sldMk cId="18364481" sldId="265"/>
            <ac:spMk id="17" creationId="{7F5A264C-92E4-0939-0F87-46F77E89C634}"/>
          </ac:spMkLst>
        </pc:spChg>
        <pc:spChg chg="add mod">
          <ac:chgData name="Judith Landa" userId="12b9e8b93ae54123" providerId="Windows Live" clId="Web-{2097147D-7F3E-4BAA-A137-5C21ECE2DD43}" dt="2024-10-01T03:26:57.699" v="299" actId="1076"/>
          <ac:spMkLst>
            <pc:docMk/>
            <pc:sldMk cId="18364481" sldId="265"/>
            <ac:spMk id="18" creationId="{E8378DB9-9913-F01B-1DB1-CE13C1572819}"/>
          </ac:spMkLst>
        </pc:spChg>
        <pc:spChg chg="add mod">
          <ac:chgData name="Judith Landa" userId="12b9e8b93ae54123" providerId="Windows Live" clId="Web-{2097147D-7F3E-4BAA-A137-5C21ECE2DD43}" dt="2024-10-01T02:50:15.309" v="123" actId="1076"/>
          <ac:spMkLst>
            <pc:docMk/>
            <pc:sldMk cId="18364481" sldId="265"/>
            <ac:spMk id="20" creationId="{B02CB944-C7F6-5268-F2E1-99C182D51672}"/>
          </ac:spMkLst>
        </pc:spChg>
        <pc:picChg chg="add mod">
          <ac:chgData name="Judith Landa" userId="12b9e8b93ae54123" providerId="Windows Live" clId="Web-{2097147D-7F3E-4BAA-A137-5C21ECE2DD43}" dt="2024-10-01T03:26:23.589" v="292" actId="1076"/>
          <ac:picMkLst>
            <pc:docMk/>
            <pc:sldMk cId="18364481" sldId="265"/>
            <ac:picMk id="2" creationId="{A1F78A61-2B55-8881-484A-41540E5019CC}"/>
          </ac:picMkLst>
        </pc:picChg>
        <pc:picChg chg="add del mod">
          <ac:chgData name="Judith Landa" userId="12b9e8b93ae54123" providerId="Windows Live" clId="Web-{2097147D-7F3E-4BAA-A137-5C21ECE2DD43}" dt="2024-10-01T02:58:52.493" v="160"/>
          <ac:picMkLst>
            <pc:docMk/>
            <pc:sldMk cId="18364481" sldId="265"/>
            <ac:picMk id="3" creationId="{DE78581F-42B0-DFAB-13A0-D3DE7727D267}"/>
          </ac:picMkLst>
        </pc:picChg>
        <pc:picChg chg="add mod">
          <ac:chgData name="Judith Landa" userId="12b9e8b93ae54123" providerId="Windows Live" clId="Web-{2097147D-7F3E-4BAA-A137-5C21ECE2DD43}" dt="2024-10-01T03:26:27.636" v="293" actId="1076"/>
          <ac:picMkLst>
            <pc:docMk/>
            <pc:sldMk cId="18364481" sldId="265"/>
            <ac:picMk id="4" creationId="{C457F3B0-0C61-B41F-EE12-8D2209E46210}"/>
          </ac:picMkLst>
        </pc:picChg>
        <pc:picChg chg="add del mod">
          <ac:chgData name="Judith Landa" userId="12b9e8b93ae54123" providerId="Windows Live" clId="Web-{2097147D-7F3E-4BAA-A137-5C21ECE2DD43}" dt="2024-10-01T02:32:04.634" v="31"/>
          <ac:picMkLst>
            <pc:docMk/>
            <pc:sldMk cId="18364481" sldId="265"/>
            <ac:picMk id="4" creationId="{D20AEDA4-DFF6-61E3-C5CC-9273BF896F01}"/>
          </ac:picMkLst>
        </pc:picChg>
        <pc:picChg chg="add mod">
          <ac:chgData name="Judith Landa" userId="12b9e8b93ae54123" providerId="Windows Live" clId="Web-{2097147D-7F3E-4BAA-A137-5C21ECE2DD43}" dt="2024-10-01T03:26:29.558" v="294" actId="1076"/>
          <ac:picMkLst>
            <pc:docMk/>
            <pc:sldMk cId="18364481" sldId="265"/>
            <ac:picMk id="5" creationId="{27899BC4-2E88-598A-1908-2D59E98E292B}"/>
          </ac:picMkLst>
        </pc:picChg>
        <pc:picChg chg="add del mod">
          <ac:chgData name="Judith Landa" userId="12b9e8b93ae54123" providerId="Windows Live" clId="Web-{2097147D-7F3E-4BAA-A137-5C21ECE2DD43}" dt="2024-10-01T02:32:03.462" v="30"/>
          <ac:picMkLst>
            <pc:docMk/>
            <pc:sldMk cId="18364481" sldId="265"/>
            <ac:picMk id="5" creationId="{30D0C993-692B-5856-B244-57A3A2D51F1B}"/>
          </ac:picMkLst>
        </pc:picChg>
        <pc:picChg chg="add del mod">
          <ac:chgData name="Judith Landa" userId="12b9e8b93ae54123" providerId="Windows Live" clId="Web-{2097147D-7F3E-4BAA-A137-5C21ECE2DD43}" dt="2024-10-01T02:32:42.281" v="33"/>
          <ac:picMkLst>
            <pc:docMk/>
            <pc:sldMk cId="18364481" sldId="265"/>
            <ac:picMk id="6" creationId="{8AF4A30E-5FDE-5B7B-8096-479B5BBE8AF2}"/>
          </ac:picMkLst>
        </pc:picChg>
        <pc:picChg chg="add mod">
          <ac:chgData name="Judith Landa" userId="12b9e8b93ae54123" providerId="Windows Live" clId="Web-{2097147D-7F3E-4BAA-A137-5C21ECE2DD43}" dt="2024-10-01T03:26:32.089" v="295" actId="1076"/>
          <ac:picMkLst>
            <pc:docMk/>
            <pc:sldMk cId="18364481" sldId="265"/>
            <ac:picMk id="6" creationId="{B9477B21-419F-F9B9-7DFB-E22251F249CF}"/>
          </ac:picMkLst>
        </pc:picChg>
        <pc:picChg chg="add del mod">
          <ac:chgData name="Judith Landa" userId="12b9e8b93ae54123" providerId="Windows Live" clId="Web-{2097147D-7F3E-4BAA-A137-5C21ECE2DD43}" dt="2024-10-01T03:30:41.433" v="310"/>
          <ac:picMkLst>
            <pc:docMk/>
            <pc:sldMk cId="18364481" sldId="265"/>
            <ac:picMk id="7" creationId="{9666CF56-2D4F-2F40-4D50-E3E73251D10D}"/>
          </ac:picMkLst>
        </pc:picChg>
        <pc:picChg chg="add mod">
          <ac:chgData name="Judith Landa" userId="12b9e8b93ae54123" providerId="Windows Live" clId="Web-{2097147D-7F3E-4BAA-A137-5C21ECE2DD43}" dt="2024-10-01T03:23:48.980" v="263" actId="1076"/>
          <ac:picMkLst>
            <pc:docMk/>
            <pc:sldMk cId="18364481" sldId="265"/>
            <ac:picMk id="8" creationId="{5096189F-69BF-096E-7152-F815368EB963}"/>
          </ac:picMkLst>
        </pc:picChg>
        <pc:picChg chg="add mod">
          <ac:chgData name="Judith Landa" userId="12b9e8b93ae54123" providerId="Windows Live" clId="Web-{2097147D-7F3E-4BAA-A137-5C21ECE2DD43}" dt="2024-10-01T03:26:37.918" v="296" actId="1076"/>
          <ac:picMkLst>
            <pc:docMk/>
            <pc:sldMk cId="18364481" sldId="265"/>
            <ac:picMk id="9" creationId="{3129D332-F3CC-9D22-F8BB-2E27D6A84823}"/>
          </ac:picMkLst>
        </pc:picChg>
        <pc:picChg chg="add del mod">
          <ac:chgData name="Judith Landa" userId="12b9e8b93ae54123" providerId="Windows Live" clId="Web-{2097147D-7F3E-4BAA-A137-5C21ECE2DD43}" dt="2024-10-01T02:34:05.658" v="38"/>
          <ac:picMkLst>
            <pc:docMk/>
            <pc:sldMk cId="18364481" sldId="265"/>
            <ac:picMk id="9" creationId="{48EE9B33-C79C-C2D8-1D4C-9AB033FFB253}"/>
          </ac:picMkLst>
        </pc:picChg>
        <pc:picChg chg="add del mod">
          <ac:chgData name="Judith Landa" userId="12b9e8b93ae54123" providerId="Windows Live" clId="Web-{2097147D-7F3E-4BAA-A137-5C21ECE2DD43}" dt="2024-10-01T02:34:23.893" v="41"/>
          <ac:picMkLst>
            <pc:docMk/>
            <pc:sldMk cId="18364481" sldId="265"/>
            <ac:picMk id="10" creationId="{67FDFB46-59AD-A346-AEE4-258BF3D7ED3F}"/>
          </ac:picMkLst>
        </pc:picChg>
        <pc:picChg chg="add del mod">
          <ac:chgData name="Judith Landa" userId="12b9e8b93ae54123" providerId="Windows Live" clId="Web-{2097147D-7F3E-4BAA-A137-5C21ECE2DD43}" dt="2024-10-01T02:43:34.798" v="47"/>
          <ac:picMkLst>
            <pc:docMk/>
            <pc:sldMk cId="18364481" sldId="265"/>
            <ac:picMk id="11" creationId="{DD4693F7-CE41-E3ED-8BCE-429E1A7EF23D}"/>
          </ac:picMkLst>
        </pc:picChg>
        <pc:picChg chg="add del mod">
          <ac:chgData name="Judith Landa" userId="12b9e8b93ae54123" providerId="Windows Live" clId="Web-{2097147D-7F3E-4BAA-A137-5C21ECE2DD43}" dt="2024-10-01T03:00:58.556" v="189"/>
          <ac:picMkLst>
            <pc:docMk/>
            <pc:sldMk cId="18364481" sldId="265"/>
            <ac:picMk id="12" creationId="{D967DC40-6DB9-E0D6-2B36-EB08B4BA0B15}"/>
          </ac:picMkLst>
        </pc:picChg>
        <pc:picChg chg="add del mod">
          <ac:chgData name="Judith Landa" userId="12b9e8b93ae54123" providerId="Windows Live" clId="Web-{2097147D-7F3E-4BAA-A137-5C21ECE2DD43}" dt="2024-10-01T02:45:14.332" v="55"/>
          <ac:picMkLst>
            <pc:docMk/>
            <pc:sldMk cId="18364481" sldId="265"/>
            <ac:picMk id="13" creationId="{3AB5E62D-D651-D71C-EC3E-FDDD98A0FA2B}"/>
          </ac:picMkLst>
        </pc:picChg>
        <pc:picChg chg="add mod">
          <ac:chgData name="Judith Landa" userId="12b9e8b93ae54123" providerId="Windows Live" clId="Web-{2097147D-7F3E-4BAA-A137-5C21ECE2DD43}" dt="2024-10-01T02:48:17.821" v="89" actId="1076"/>
          <ac:picMkLst>
            <pc:docMk/>
            <pc:sldMk cId="18364481" sldId="265"/>
            <ac:picMk id="19" creationId="{A9536C5F-16F1-E042-AD6E-5C7A6146AEFE}"/>
          </ac:picMkLst>
        </pc:picChg>
      </pc:sldChg>
      <pc:sldChg chg="addSp delSp modSp new del mod setBg">
        <pc:chgData name="Judith Landa" userId="12b9e8b93ae54123" providerId="Windows Live" clId="Web-{2097147D-7F3E-4BAA-A137-5C21ECE2DD43}" dt="2024-10-01T03:08:53.573" v="245"/>
        <pc:sldMkLst>
          <pc:docMk/>
          <pc:sldMk cId="328076968" sldId="266"/>
        </pc:sldMkLst>
        <pc:spChg chg="add del mod">
          <ac:chgData name="Judith Landa" userId="12b9e8b93ae54123" providerId="Windows Live" clId="Web-{2097147D-7F3E-4BAA-A137-5C21ECE2DD43}" dt="2024-10-01T03:05:49.042" v="213"/>
          <ac:spMkLst>
            <pc:docMk/>
            <pc:sldMk cId="328076968" sldId="266"/>
            <ac:spMk id="4" creationId="{7808E74B-E6DC-1C38-8562-F2D3C79C1901}"/>
          </ac:spMkLst>
        </pc:spChg>
        <pc:spChg chg="add del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7" creationId="{42A4FC2C-047E-45A5-965D-8E1E3BF09BC6}"/>
          </ac:spMkLst>
        </pc:spChg>
        <pc:spChg chg="add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12" creationId="{2172A0AC-3DCE-4672-BCAF-28FEF91F6020}"/>
          </ac:spMkLst>
        </pc:spChg>
        <pc:spChg chg="add">
          <ac:chgData name="Judith Landa" userId="12b9e8b93ae54123" providerId="Windows Live" clId="Web-{2097147D-7F3E-4BAA-A137-5C21ECE2DD43}" dt="2024-10-01T03:04:54.980" v="210"/>
          <ac:spMkLst>
            <pc:docMk/>
            <pc:sldMk cId="328076968" sldId="266"/>
            <ac:spMk id="14" creationId="{AE6F1C77-EDC9-4C5F-8C1C-62DD46BDA3C3}"/>
          </ac:spMkLst>
        </pc:spChg>
        <pc:picChg chg="add del mod ord">
          <ac:chgData name="Judith Landa" userId="12b9e8b93ae54123" providerId="Windows Live" clId="Web-{2097147D-7F3E-4BAA-A137-5C21ECE2DD43}" dt="2024-10-01T03:05:17.339" v="211"/>
          <ac:picMkLst>
            <pc:docMk/>
            <pc:sldMk cId="328076968" sldId="266"/>
            <ac:picMk id="2" creationId="{2496D781-66B7-9C45-209C-7AD164C183CD}"/>
          </ac:picMkLst>
        </pc:picChg>
        <pc:picChg chg="add mod">
          <ac:chgData name="Judith Landa" userId="12b9e8b93ae54123" providerId="Windows Live" clId="Web-{2097147D-7F3E-4BAA-A137-5C21ECE2DD43}" dt="2024-10-01T03:04:54.980" v="210"/>
          <ac:picMkLst>
            <pc:docMk/>
            <pc:sldMk cId="328076968" sldId="266"/>
            <ac:picMk id="3" creationId="{356F438A-C799-E99A-B50C-125617C48F0B}"/>
          </ac:picMkLst>
        </pc:picChg>
      </pc:sldChg>
      <pc:sldChg chg="addSp delSp modSp new mod ord setBg">
        <pc:chgData name="Judith Landa" userId="12b9e8b93ae54123" providerId="Windows Live" clId="Web-{2097147D-7F3E-4BAA-A137-5C21ECE2DD43}" dt="2024-10-01T03:14:37.246" v="257"/>
        <pc:sldMkLst>
          <pc:docMk/>
          <pc:sldMk cId="2072904181" sldId="267"/>
        </pc:sldMkLst>
        <pc:spChg chg="add mod">
          <ac:chgData name="Judith Landa" userId="12b9e8b93ae54123" providerId="Windows Live" clId="Web-{2097147D-7F3E-4BAA-A137-5C21ECE2DD43}" dt="2024-10-01T03:07:43.730" v="244" actId="1076"/>
          <ac:spMkLst>
            <pc:docMk/>
            <pc:sldMk cId="2072904181" sldId="267"/>
            <ac:spMk id="3" creationId="{C4F8EE46-DD0F-F157-7794-73E9DB591183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7" creationId="{C7D023E4-8DE1-436E-9847-ED6A4B4B04FD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9" creationId="{8B2B1708-8CE4-4A20-94F5-55118AE2CBD7}"/>
          </ac:spMkLst>
        </pc:spChg>
        <pc:spChg chg="add del">
          <ac:chgData name="Judith Landa" userId="12b9e8b93ae54123" providerId="Windows Live" clId="Web-{2097147D-7F3E-4BAA-A137-5C21ECE2DD43}" dt="2024-10-01T03:07:00.292" v="217"/>
          <ac:spMkLst>
            <pc:docMk/>
            <pc:sldMk cId="2072904181" sldId="267"/>
            <ac:spMk id="11" creationId="{8B4AF456-0671-432E-AD5B-FFAF8D6461E7}"/>
          </ac:spMkLst>
        </pc:spChg>
        <pc:spChg chg="add del">
          <ac:chgData name="Judith Landa" userId="12b9e8b93ae54123" providerId="Windows Live" clId="Web-{2097147D-7F3E-4BAA-A137-5C21ECE2DD43}" dt="2024-10-01T03:07:05.214" v="219"/>
          <ac:spMkLst>
            <pc:docMk/>
            <pc:sldMk cId="2072904181" sldId="267"/>
            <ac:spMk id="22" creationId="{42A4FC2C-047E-45A5-965D-8E1E3BF09BC6}"/>
          </ac:spMkLst>
        </pc:spChg>
        <pc:grpChg chg="add del">
          <ac:chgData name="Judith Landa" userId="12b9e8b93ae54123" providerId="Windows Live" clId="Web-{2097147D-7F3E-4BAA-A137-5C21ECE2DD43}" dt="2024-10-01T03:07:00.292" v="217"/>
          <ac:grpSpMkLst>
            <pc:docMk/>
            <pc:sldMk cId="2072904181" sldId="267"/>
            <ac:grpSpMk id="13" creationId="{43F5E015-E085-4624-B431-B42414448684}"/>
          </ac:grpSpMkLst>
        </pc:grpChg>
        <pc:picChg chg="add mod">
          <ac:chgData name="Judith Landa" userId="12b9e8b93ae54123" providerId="Windows Live" clId="Web-{2097147D-7F3E-4BAA-A137-5C21ECE2DD43}" dt="2024-10-01T03:14:37.246" v="257"/>
          <ac:picMkLst>
            <pc:docMk/>
            <pc:sldMk cId="2072904181" sldId="267"/>
            <ac:picMk id="2" creationId="{D66DC450-3382-91B5-5E23-A63ADA790576}"/>
          </ac:picMkLst>
        </pc:picChg>
      </pc:sldChg>
      <pc:sldChg chg="modSp new ord">
        <pc:chgData name="Judith Landa" userId="12b9e8b93ae54123" providerId="Windows Live" clId="Web-{2097147D-7F3E-4BAA-A137-5C21ECE2DD43}" dt="2024-10-01T03:17:11.652" v="260"/>
        <pc:sldMkLst>
          <pc:docMk/>
          <pc:sldMk cId="3606985356" sldId="268"/>
        </pc:sldMkLst>
        <pc:spChg chg="mod">
          <ac:chgData name="Judith Landa" userId="12b9e8b93ae54123" providerId="Windows Live" clId="Web-{2097147D-7F3E-4BAA-A137-5C21ECE2DD43}" dt="2024-10-01T03:17:06.387" v="259" actId="20577"/>
          <ac:spMkLst>
            <pc:docMk/>
            <pc:sldMk cId="3606985356" sldId="268"/>
            <ac:spMk id="2" creationId="{85ABA4BA-C99C-F70D-BF31-8EEBE2D3686A}"/>
          </ac:spMkLst>
        </pc:spChg>
      </pc:sldChg>
      <pc:sldChg chg="addSp delSp modSp new ord addAnim">
        <pc:chgData name="Judith Landa" userId="12b9e8b93ae54123" providerId="Windows Live" clId="Web-{2097147D-7F3E-4BAA-A137-5C21ECE2DD43}" dt="2024-10-01T03:30:18.230" v="309" actId="14100"/>
        <pc:sldMkLst>
          <pc:docMk/>
          <pc:sldMk cId="1232789346" sldId="269"/>
        </pc:sldMkLst>
        <pc:picChg chg="add del mod">
          <ac:chgData name="Judith Landa" userId="12b9e8b93ae54123" providerId="Windows Live" clId="Web-{2097147D-7F3E-4BAA-A137-5C21ECE2DD43}" dt="2024-10-01T03:29:53.574" v="306"/>
          <ac:picMkLst>
            <pc:docMk/>
            <pc:sldMk cId="1232789346" sldId="269"/>
            <ac:picMk id="2" creationId="{D904544B-8F29-A2B6-5AE9-D2B05548BE17}"/>
          </ac:picMkLst>
        </pc:picChg>
        <pc:picChg chg="add mod">
          <ac:chgData name="Judith Landa" userId="12b9e8b93ae54123" providerId="Windows Live" clId="Web-{2097147D-7F3E-4BAA-A137-5C21ECE2DD43}" dt="2024-10-01T03:30:18.230" v="309" actId="14100"/>
          <ac:picMkLst>
            <pc:docMk/>
            <pc:sldMk cId="1232789346" sldId="269"/>
            <ac:picMk id="3" creationId="{9D2AD7FD-8F29-962C-6D86-CEFCD8DC6E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E70C-C1DF-9E48-DFF4-AFC908B35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3B3E9-D88C-539A-8285-482ECBF14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21FC-F8A2-49F6-8D73-0DFCA54B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1FCFC-19FC-BF61-F44F-40ECB417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80D6-7104-1B97-F77A-9FB80D56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B513-CF1D-82B3-DCC0-A120FF7D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1E152-8817-4734-1C1E-BE34F2402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5B8A-C6A7-18E3-8BBA-3849EAD3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DD7A-A0C7-FE8A-A4E8-EDEC9414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FCB2-721A-7FC9-F72D-994DDC7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39E80-19EA-E3BF-945E-591AA155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AA00E-59DF-A21D-B45F-A3807E126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75862-7109-E2F6-6918-EDE1D31A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BEA2-6CC5-C15E-39D9-5255671E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67B7-C3A1-4E0C-BBE5-4EACB625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6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A680-4D6C-8C61-29B3-69A6C8F2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AF95-5843-ABF0-8ED9-F1F2B4AAC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2D93-8DDB-FEE8-959B-A607FD6D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01F3-865E-290F-941D-B1734C95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441E2-9658-9734-AA7A-B71A748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0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EE40-2206-ADFB-6376-12BBBBA5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110F-1724-A7CB-FD36-5E22BCC3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64B9-0B14-AD07-DA26-AFE01BD8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21733-6B40-BBEA-9979-4121B8F5B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B07E-DD6E-0345-2D25-EFF9AA7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00BE-DBFD-E3A4-C45C-E8FA973C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019D-CE63-D125-7706-164B0BEB4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3D7F-51B4-53E0-3A6A-0512CABB4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29484-D2D1-7772-9881-7742A52D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65F7-1E33-7DFD-54B0-3EF36637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CE81-317B-08FC-8CEA-D25A2C5F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6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0A04-7E81-E91E-FF5C-1FC38013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35925-F2FB-5430-4BF3-6218D39B1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E0305-BBA6-8527-196D-906C45B57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67885-3F9B-C371-1F23-C31841B24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CE4D1-CDAB-17AA-543D-FFF89CF52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6D674-4645-02DA-E1F7-24B753A2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D9914-8315-7BAE-5DEC-90CB10A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FF540-CE9A-7437-77BB-34D6CE20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2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45B0-0AF4-5C64-39B7-95AE780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A1956-8680-F368-CDD0-21A8E548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31020-D056-629A-5D2E-3689EB50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72A9F-22E0-2CC0-1FC8-B5790B85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3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624EF-A166-8A84-983C-280C9144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F9B7-3F6A-1831-C801-77341EE9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3B24F-0877-69F4-431F-E30F8777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1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DD3B-5DB3-E459-F3C0-1AF1B544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E23B7-694F-2E02-D446-5D93F52C9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AD13-4E3F-AB02-4A09-1EB632B81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35272-1E51-D043-DD67-D768AF4E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1A5E9-247B-FB76-B088-72BD0282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B7E57-E5F4-4742-E263-0F782274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B4C-9AF8-2662-4755-239771BB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E2BC5-FF42-7A25-E07D-D0DDAD501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4C45A-EE91-779F-AA82-8D3685CF6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8FEEA-BC69-3958-99EF-31BF8A7D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818C-8BD8-D76D-AE0D-E0B449C7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5F012-0BCC-B0C6-8B2A-C7397B81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92AFF-E5CB-F066-9B4E-93FBB6EA7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B1D2-6567-C512-A38E-E74EADB06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F91D-0914-1A04-64DB-DA16659D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AF2F3-5FFD-4171-A536-BBDEB88D6CD8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DA2FD-05A8-3335-F8F3-CB7B7D125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801A1-581B-45DF-BD94-32B414BF4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5D927-C2AD-4382-8AD0-0932B6575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1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etflix">
            <a:hlinkClick r:id="" action="ppaction://media"/>
            <a:extLst>
              <a:ext uri="{FF2B5EF4-FFF2-40B4-BE49-F238E27FC236}">
                <a16:creationId xmlns:a16="http://schemas.microsoft.com/office/drawing/2014/main" id="{9D2AD7FD-8F29-962C-6D86-CEFCD8DC6E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954" y="1954"/>
            <a:ext cx="12195907" cy="685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8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2730-DBE8-C6FE-4F49-E41E25D6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PIVOT TO LIVE DEMO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71317-AD60-4EE0-2F06-665FEB14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100">
              <a:solidFill>
                <a:srgbClr val="D1D2D3"/>
              </a:solidFill>
            </a:endParaRPr>
          </a:p>
          <a:p>
            <a:r>
              <a:rPr lang="en-US"/>
              <a:t>Walk us through all the html pages of your application</a:t>
            </a:r>
          </a:p>
          <a:p>
            <a:r>
              <a:rPr lang="en-US" dirty="0"/>
              <a:t>Show us how live ML page performs</a:t>
            </a:r>
          </a:p>
          <a:p>
            <a:r>
              <a:rPr lang="en-US"/>
              <a:t>Show us your BI visuals</a:t>
            </a:r>
          </a:p>
          <a:p>
            <a:r>
              <a:rPr lang="en-US"/>
              <a:t>How does this answer your research questions?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0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BC05-9C34-B3E7-170F-618212A7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14EF-5629-E51D-1B12-06D336D4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1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F879-327F-6E0E-0340-0A299004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limitations/bias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657F-B9AF-12A7-077C-2D2737950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72FD-6D90-B5CD-6439-EB787809B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Future work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9155-6697-746B-DB51-E36ABE79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096189F-69BF-096E-7152-F815368E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20" y="876870"/>
            <a:ext cx="7922684" cy="13292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B29A27-33BF-0EFE-2751-6FAE0DBAE9CE}"/>
              </a:ext>
            </a:extLst>
          </p:cNvPr>
          <p:cNvSpPr txBox="1"/>
          <p:nvPr/>
        </p:nvSpPr>
        <p:spPr>
          <a:xfrm>
            <a:off x="1688450" y="4173089"/>
            <a:ext cx="910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Name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FC993-0A4B-D325-A469-28F71385FF17}"/>
              </a:ext>
            </a:extLst>
          </p:cNvPr>
          <p:cNvSpPr txBox="1"/>
          <p:nvPr/>
        </p:nvSpPr>
        <p:spPr>
          <a:xfrm>
            <a:off x="3646366" y="4173088"/>
            <a:ext cx="910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Name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499EF0-FB45-C58B-CF1B-D10C2563A439}"/>
              </a:ext>
            </a:extLst>
          </p:cNvPr>
          <p:cNvSpPr txBox="1"/>
          <p:nvPr/>
        </p:nvSpPr>
        <p:spPr>
          <a:xfrm>
            <a:off x="5635219" y="4212166"/>
            <a:ext cx="910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Name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A264C-92E4-0939-0F87-46F77E89C634}"/>
              </a:ext>
            </a:extLst>
          </p:cNvPr>
          <p:cNvSpPr txBox="1"/>
          <p:nvPr/>
        </p:nvSpPr>
        <p:spPr>
          <a:xfrm>
            <a:off x="7306570" y="4212166"/>
            <a:ext cx="1672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Judith Landa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378DB9-9913-F01B-1DB1-CE13C1572819}"/>
              </a:ext>
            </a:extLst>
          </p:cNvPr>
          <p:cNvSpPr txBox="1"/>
          <p:nvPr/>
        </p:nvSpPr>
        <p:spPr>
          <a:xfrm>
            <a:off x="9698403" y="4241473"/>
            <a:ext cx="910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Kids</a:t>
            </a:r>
            <a:endParaRPr lang="en-US"/>
          </a:p>
        </p:txBody>
      </p:sp>
      <p:pic>
        <p:nvPicPr>
          <p:cNvPr id="19" name="Picture 1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A9536C5F-16F1-E042-AD6E-5C7A6146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41" y="5793317"/>
            <a:ext cx="2021417" cy="647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2CB944-C7F6-5268-F2E1-99C182D51672}"/>
              </a:ext>
            </a:extLst>
          </p:cNvPr>
          <p:cNvSpPr txBox="1"/>
          <p:nvPr/>
        </p:nvSpPr>
        <p:spPr>
          <a:xfrm>
            <a:off x="4787901" y="1750484"/>
            <a:ext cx="26056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ptos Display"/>
              </a:rPr>
              <a:t>Project 4 – Group 8</a:t>
            </a:r>
            <a:r>
              <a:rPr lang="en-US" sz="2400">
                <a:solidFill>
                  <a:srgbClr val="002060"/>
                </a:solidFill>
                <a:latin typeface="Aptos Display"/>
              </a:rPr>
              <a:t> </a:t>
            </a:r>
            <a:r>
              <a:rPr lang="en-US" sz="2400">
                <a:latin typeface="Aptos Display"/>
              </a:rPr>
              <a:t>​</a:t>
            </a:r>
            <a:endParaRPr lang="en-US" sz="2400"/>
          </a:p>
        </p:txBody>
      </p:sp>
      <p:pic>
        <p:nvPicPr>
          <p:cNvPr id="2" name="Picture 1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A1F78A61-2B55-8881-484A-41540E501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325" y="2388333"/>
            <a:ext cx="1808042" cy="1846874"/>
          </a:xfrm>
          <a:prstGeom prst="rect">
            <a:avLst/>
          </a:prstGeom>
        </p:spPr>
      </p:pic>
      <p:pic>
        <p:nvPicPr>
          <p:cNvPr id="4" name="Picture 3" descr="A cartoon character with arms and legs&#10;&#10;Description automatically generated">
            <a:extLst>
              <a:ext uri="{FF2B5EF4-FFF2-40B4-BE49-F238E27FC236}">
                <a16:creationId xmlns:a16="http://schemas.microsoft.com/office/drawing/2014/main" id="{C457F3B0-0C61-B41F-EE12-8D2209E46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024" y="2398099"/>
            <a:ext cx="1954335" cy="1885951"/>
          </a:xfrm>
          <a:prstGeom prst="rect">
            <a:avLst/>
          </a:prstGeom>
        </p:spPr>
      </p:pic>
      <p:pic>
        <p:nvPicPr>
          <p:cNvPr id="5" name="Picture 4" descr="A cartoon character of a blue hedgehog&#10;&#10;Description automatically generated">
            <a:extLst>
              <a:ext uri="{FF2B5EF4-FFF2-40B4-BE49-F238E27FC236}">
                <a16:creationId xmlns:a16="http://schemas.microsoft.com/office/drawing/2014/main" id="{27899BC4-2E88-598A-1908-2D59E98E2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398100"/>
            <a:ext cx="1886194" cy="1885951"/>
          </a:xfrm>
          <a:prstGeom prst="rect">
            <a:avLst/>
          </a:prstGeom>
        </p:spPr>
      </p:pic>
      <p:pic>
        <p:nvPicPr>
          <p:cNvPr id="6" name="Picture 5" descr="A cartoon of a cat&#10;&#10;Description automatically generated">
            <a:extLst>
              <a:ext uri="{FF2B5EF4-FFF2-40B4-BE49-F238E27FC236}">
                <a16:creationId xmlns:a16="http://schemas.microsoft.com/office/drawing/2014/main" id="{B9477B21-419F-F9B9-7DFB-E22251F249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256" y="2432173"/>
            <a:ext cx="1915258" cy="1866656"/>
          </a:xfrm>
          <a:prstGeom prst="rect">
            <a:avLst/>
          </a:prstGeom>
        </p:spPr>
      </p:pic>
      <p:pic>
        <p:nvPicPr>
          <p:cNvPr id="9" name="Picture 8" descr="A colorful background with a white text&#10;&#10;Description automatically generated">
            <a:extLst>
              <a:ext uri="{FF2B5EF4-FFF2-40B4-BE49-F238E27FC236}">
                <a16:creationId xmlns:a16="http://schemas.microsoft.com/office/drawing/2014/main" id="{3129D332-F3CC-9D22-F8BB-2E27D6A84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2248" y="2432171"/>
            <a:ext cx="1895965" cy="1905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BAFF6C-A4B2-000C-4353-D603D9A32698}"/>
              </a:ext>
            </a:extLst>
          </p:cNvPr>
          <p:cNvSpPr txBox="1"/>
          <p:nvPr/>
        </p:nvSpPr>
        <p:spPr>
          <a:xfrm>
            <a:off x="1986986" y="4938531"/>
            <a:ext cx="66457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FYI: The profile pictures can be changed. This is just an example.</a:t>
            </a:r>
          </a:p>
        </p:txBody>
      </p:sp>
    </p:spTree>
    <p:extLst>
      <p:ext uri="{BB962C8B-B14F-4D97-AF65-F5344CB8AC3E}">
        <p14:creationId xmlns:p14="http://schemas.microsoft.com/office/powerpoint/2010/main" val="1836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9619230F-463F-E28A-A19D-A99CA2FE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470958"/>
            <a:ext cx="2047875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EE9E6A-6BFC-58D0-BEA7-A1C49B29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583" y="693168"/>
            <a:ext cx="11250084" cy="433998"/>
          </a:xfrm>
          <a:prstGeom prst="rect">
            <a:avLst/>
          </a:prstGeom>
        </p:spPr>
      </p:pic>
      <p:pic>
        <p:nvPicPr>
          <p:cNvPr id="12" name="Picture 11" descr="A group on a black background&#10;&#10;Description automatically generated">
            <a:extLst>
              <a:ext uri="{FF2B5EF4-FFF2-40B4-BE49-F238E27FC236}">
                <a16:creationId xmlns:a16="http://schemas.microsoft.com/office/drawing/2014/main" id="{5DF28C49-F5D8-7CB2-1C75-76D1DD7C3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0" y="695854"/>
            <a:ext cx="1460500" cy="449792"/>
          </a:xfrm>
          <a:prstGeom prst="rect">
            <a:avLst/>
          </a:prstGeom>
        </p:spPr>
      </p:pic>
      <p:pic>
        <p:nvPicPr>
          <p:cNvPr id="3" name="Picture 2" descr="A cartoon face with a red mask&#10;&#10;Description automatically generated">
            <a:extLst>
              <a:ext uri="{FF2B5EF4-FFF2-40B4-BE49-F238E27FC236}">
                <a16:creationId xmlns:a16="http://schemas.microsoft.com/office/drawing/2014/main" id="{620E36F0-E02D-0B62-91A8-9C72896CE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044" y="616845"/>
            <a:ext cx="506293" cy="513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AACDC-19BF-868C-5E6B-EB980EA91FA0}"/>
              </a:ext>
            </a:extLst>
          </p:cNvPr>
          <p:cNvSpPr txBox="1"/>
          <p:nvPr/>
        </p:nvSpPr>
        <p:spPr>
          <a:xfrm>
            <a:off x="5544273" y="1869311"/>
            <a:ext cx="62831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A6A6A6"/>
                </a:solidFill>
              </a:rPr>
              <a:t>Note: I was thinking to use this background throughout our slides? And change the profile picture on the top right to reflect whoever is speaking for that slide.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DA8520-10F8-0167-8570-0CE00A558E12}"/>
              </a:ext>
            </a:extLst>
          </p:cNvPr>
          <p:cNvCxnSpPr/>
          <p:nvPr/>
        </p:nvCxnSpPr>
        <p:spPr>
          <a:xfrm flipV="1">
            <a:off x="10741306" y="1175795"/>
            <a:ext cx="326022" cy="103400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8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flix">
            <a:extLst>
              <a:ext uri="{FF2B5EF4-FFF2-40B4-BE49-F238E27FC236}">
                <a16:creationId xmlns:a16="http://schemas.microsoft.com/office/drawing/2014/main" id="{D66DC450-3382-91B5-5E23-A63ADA79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1967"/>
            <a:ext cx="9144000" cy="6074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8EE46-DD0F-F157-7794-73E9DB591183}"/>
              </a:ext>
            </a:extLst>
          </p:cNvPr>
          <p:cNvSpPr txBox="1"/>
          <p:nvPr/>
        </p:nvSpPr>
        <p:spPr>
          <a:xfrm>
            <a:off x="5683249" y="2328334"/>
            <a:ext cx="41063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Thank you for watching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688A-404C-5E8A-E6E5-A18363F8D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1747"/>
            <a:ext cx="9144000" cy="1225062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002060"/>
                </a:solidFill>
              </a:rPr>
              <a:t>Project 4 – Group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9DEAC-C5CF-2BED-7A2C-F633D375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1231" y="3826730"/>
            <a:ext cx="6076460" cy="14506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Andrew Montemayor, Mason DeJesus,</a:t>
            </a:r>
          </a:p>
          <a:p>
            <a:r>
              <a:rPr lang="en-US"/>
              <a:t> Judith Landa, Mathias Carnero</a:t>
            </a:r>
          </a:p>
        </p:txBody>
      </p:sp>
    </p:spTree>
    <p:extLst>
      <p:ext uri="{BB962C8B-B14F-4D97-AF65-F5344CB8AC3E}">
        <p14:creationId xmlns:p14="http://schemas.microsoft.com/office/powerpoint/2010/main" val="31800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A4BA-C99C-F70D-BF31-8EEBE2D3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B7BB-FF72-E0B6-6843-106EA108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0169-6750-EA8A-568F-8A86E8713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74FB-295B-5866-FC2D-F905DF7A2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7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E496-0F3A-16EF-BD83-365E89CE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concepts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7415-F9F6-3D47-CDC7-962D53E76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A64B-7633-5C32-336C-B025736E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C9BD8-56C2-C557-558C-01D86D3AE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Project 4 – Group 8 </vt:lpstr>
      <vt:lpstr>Purpose </vt:lpstr>
      <vt:lpstr>Inspiration </vt:lpstr>
      <vt:lpstr>Design concepts </vt:lpstr>
      <vt:lpstr>Research Questions </vt:lpstr>
      <vt:lpstr>PIVOT TO LIVE DEMO </vt:lpstr>
      <vt:lpstr>Conclusions </vt:lpstr>
      <vt:lpstr>limitations/bias 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Montemayor</dc:creator>
  <cp:revision>134</cp:revision>
  <dcterms:created xsi:type="dcterms:W3CDTF">2024-10-01T01:34:05Z</dcterms:created>
  <dcterms:modified xsi:type="dcterms:W3CDTF">2024-10-01T03:41:36Z</dcterms:modified>
</cp:coreProperties>
</file>