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5" r:id="rId3"/>
    <p:sldId id="271" r:id="rId4"/>
    <p:sldId id="257" r:id="rId5"/>
    <p:sldId id="272" r:id="rId6"/>
    <p:sldId id="274" r:id="rId7"/>
    <p:sldId id="275" r:id="rId8"/>
    <p:sldId id="276" r:id="rId9"/>
    <p:sldId id="273" r:id="rId10"/>
    <p:sldId id="278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7147D-7F3E-4BAA-A137-5C21ECE2DD43}" v="647" dt="2024-10-01T03:41:36.043"/>
    <p1510:client id="{385EF587-D4F5-4A65-9464-A987A02548CC}" v="605" dt="2024-10-02T02:05:22.798"/>
    <p1510:client id="{B7878E07-9FE0-457B-86CD-8216E8595628}" v="99" dt="2024-10-01T01:41:09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ontemayor" userId="a6d90496cb5f5665" providerId="Windows Live" clId="Web-{B7878E07-9FE0-457B-86CD-8216E8595628}"/>
    <pc:docChg chg="modSld">
      <pc:chgData name="Andrew Montemayor" userId="a6d90496cb5f5665" providerId="Windows Live" clId="Web-{B7878E07-9FE0-457B-86CD-8216E8595628}" dt="2024-10-01T01:41:09.769" v="97" actId="20577"/>
      <pc:docMkLst>
        <pc:docMk/>
      </pc:docMkLst>
      <pc:sldChg chg="modSp">
        <pc:chgData name="Andrew Montemayor" userId="a6d90496cb5f5665" providerId="Windows Live" clId="Web-{B7878E07-9FE0-457B-86CD-8216E8595628}" dt="2024-10-01T01:41:09.769" v="97" actId="20577"/>
        <pc:sldMkLst>
          <pc:docMk/>
          <pc:sldMk cId="3180097618" sldId="256"/>
        </pc:sldMkLst>
        <pc:spChg chg="mod">
          <ac:chgData name="Andrew Montemayor" userId="a6d90496cb5f5665" providerId="Windows Live" clId="Web-{B7878E07-9FE0-457B-86CD-8216E8595628}" dt="2024-10-01T01:41:09.769" v="97" actId="20577"/>
          <ac:spMkLst>
            <pc:docMk/>
            <pc:sldMk cId="3180097618" sldId="256"/>
            <ac:spMk id="2" creationId="{59D5688A-404C-5E8A-E6E5-A18363F8D56A}"/>
          </ac:spMkLst>
        </pc:spChg>
        <pc:spChg chg="mod">
          <ac:chgData name="Andrew Montemayor" userId="a6d90496cb5f5665" providerId="Windows Live" clId="Web-{B7878E07-9FE0-457B-86CD-8216E8595628}" dt="2024-10-01T01:40:40.299" v="93" actId="20577"/>
          <ac:spMkLst>
            <pc:docMk/>
            <pc:sldMk cId="3180097618" sldId="256"/>
            <ac:spMk id="3" creationId="{CE49DEAC-C5CF-2BED-7A2C-F633D375E8B4}"/>
          </ac:spMkLst>
        </pc:spChg>
      </pc:sldChg>
    </pc:docChg>
  </pc:docChgLst>
  <pc:docChgLst>
    <pc:chgData name="Judith Landa" userId="12b9e8b93ae54123" providerId="Windows Live" clId="Web-{2097147D-7F3E-4BAA-A137-5C21ECE2DD43}"/>
    <pc:docChg chg="addSld delSld modSld sldOrd">
      <pc:chgData name="Judith Landa" userId="12b9e8b93ae54123" providerId="Windows Live" clId="Web-{2097147D-7F3E-4BAA-A137-5C21ECE2DD43}" dt="2024-10-01T03:40:42.574" v="464" actId="20577"/>
      <pc:docMkLst>
        <pc:docMk/>
      </pc:docMkLst>
      <pc:sldChg chg="ord">
        <pc:chgData name="Judith Landa" userId="12b9e8b93ae54123" providerId="Windows Live" clId="Web-{2097147D-7F3E-4BAA-A137-5C21ECE2DD43}" dt="2024-10-01T02:57:12.289" v="148"/>
        <pc:sldMkLst>
          <pc:docMk/>
          <pc:sldMk cId="3180097618" sldId="256"/>
        </pc:sldMkLst>
      </pc:sldChg>
      <pc:sldChg chg="addSp delSp modSp mod ord setBg">
        <pc:chgData name="Judith Landa" userId="12b9e8b93ae54123" providerId="Windows Live" clId="Web-{2097147D-7F3E-4BAA-A137-5C21ECE2DD43}" dt="2024-10-01T03:40:42.574" v="464" actId="20577"/>
        <pc:sldMkLst>
          <pc:docMk/>
          <pc:sldMk cId="2615286322" sldId="257"/>
        </pc:sldMkLst>
        <pc:spChg chg="del mod">
          <ac:chgData name="Judith Landa" userId="12b9e8b93ae54123" providerId="Windows Live" clId="Web-{2097147D-7F3E-4BAA-A137-5C21ECE2DD43}" dt="2024-10-01T02:51:31.717" v="128"/>
          <ac:spMkLst>
            <pc:docMk/>
            <pc:sldMk cId="2615286322" sldId="257"/>
            <ac:spMk id="2" creationId="{0173A155-0373-3A18-C741-009E0DFE7C1B}"/>
          </ac:spMkLst>
        </pc:spChg>
        <pc:spChg chg="del">
          <ac:chgData name="Judith Landa" userId="12b9e8b93ae54123" providerId="Windows Live" clId="Web-{2097147D-7F3E-4BAA-A137-5C21ECE2DD43}" dt="2024-10-01T02:51:13.685" v="124"/>
          <ac:spMkLst>
            <pc:docMk/>
            <pc:sldMk cId="2615286322" sldId="257"/>
            <ac:spMk id="3" creationId="{47885E2E-AC7A-78CD-0268-7FBC987B2ECC}"/>
          </ac:spMkLst>
        </pc:spChg>
        <pc:spChg chg="add mod">
          <ac:chgData name="Judith Landa" userId="12b9e8b93ae54123" providerId="Windows Live" clId="Web-{2097147D-7F3E-4BAA-A137-5C21ECE2DD43}" dt="2024-10-01T03:40:42.574" v="464" actId="20577"/>
          <ac:spMkLst>
            <pc:docMk/>
            <pc:sldMk cId="2615286322" sldId="257"/>
            <ac:spMk id="4" creationId="{A16AACDC-19BF-868C-5E6B-EB980EA91FA0}"/>
          </ac:spMkLst>
        </pc:spChg>
        <pc:spChg chg="add del mod">
          <ac:chgData name="Judith Landa" userId="12b9e8b93ae54123" providerId="Windows Live" clId="Web-{2097147D-7F3E-4BAA-A137-5C21ECE2DD43}" dt="2024-10-01T02:51:35.827" v="130"/>
          <ac:spMkLst>
            <pc:docMk/>
            <pc:sldMk cId="2615286322" sldId="257"/>
            <ac:spMk id="6" creationId="{42162B24-68E2-1D44-FF12-FF1F58456695}"/>
          </ac:spMkLst>
        </pc:spChg>
        <pc:spChg chg="add del mod">
          <ac:chgData name="Judith Landa" userId="12b9e8b93ae54123" providerId="Windows Live" clId="Web-{2097147D-7F3E-4BAA-A137-5C21ECE2DD43}" dt="2024-10-01T02:51:33.655" v="129"/>
          <ac:spMkLst>
            <pc:docMk/>
            <pc:sldMk cId="2615286322" sldId="257"/>
            <ac:spMk id="8" creationId="{610DB57F-4AFD-EEDF-0B15-03BF20A4D80F}"/>
          </ac:spMkLst>
        </pc:spChg>
        <pc:picChg chg="add mod">
          <ac:chgData name="Judith Landa" userId="12b9e8b93ae54123" providerId="Windows Live" clId="Web-{2097147D-7F3E-4BAA-A137-5C21ECE2DD43}" dt="2024-10-01T03:09:35.339" v="251" actId="1076"/>
          <ac:picMkLst>
            <pc:docMk/>
            <pc:sldMk cId="2615286322" sldId="257"/>
            <ac:picMk id="3" creationId="{620E36F0-E02D-0B62-91A8-9C72896CE469}"/>
          </ac:picMkLst>
        </pc:picChg>
        <pc:picChg chg="add del mod ord">
          <ac:chgData name="Judith Landa" userId="12b9e8b93ae54123" providerId="Windows Live" clId="Web-{2097147D-7F3E-4BAA-A137-5C21ECE2DD43}" dt="2024-10-01T02:51:17.545" v="125"/>
          <ac:picMkLst>
            <pc:docMk/>
            <pc:sldMk cId="2615286322" sldId="257"/>
            <ac:picMk id="4" creationId="{A1EB7E59-800D-11BB-FE04-CBD71BD07263}"/>
          </ac:picMkLst>
        </pc:picChg>
        <pc:picChg chg="add mod">
          <ac:chgData name="Judith Landa" userId="12b9e8b93ae54123" providerId="Windows Live" clId="Web-{2097147D-7F3E-4BAA-A137-5C21ECE2DD43}" dt="2024-10-01T03:09:48.839" v="253" actId="1076"/>
          <ac:picMkLst>
            <pc:docMk/>
            <pc:sldMk cId="2615286322" sldId="257"/>
            <ac:picMk id="9" creationId="{9619230F-463F-E28A-A19D-A99CA2FEC8AF}"/>
          </ac:picMkLst>
        </pc:picChg>
        <pc:picChg chg="add mod">
          <ac:chgData name="Judith Landa" userId="12b9e8b93ae54123" providerId="Windows Live" clId="Web-{2097147D-7F3E-4BAA-A137-5C21ECE2DD43}" dt="2024-10-01T03:09:50.933" v="254" actId="1076"/>
          <ac:picMkLst>
            <pc:docMk/>
            <pc:sldMk cId="2615286322" sldId="257"/>
            <ac:picMk id="10" creationId="{89EE9E6A-6BFC-58D0-BEA7-A1C49B29A47C}"/>
          </ac:picMkLst>
        </pc:picChg>
        <pc:picChg chg="add del mod">
          <ac:chgData name="Judith Landa" userId="12b9e8b93ae54123" providerId="Windows Live" clId="Web-{2097147D-7F3E-4BAA-A137-5C21ECE2DD43}" dt="2024-10-01T02:54:56.113" v="140"/>
          <ac:picMkLst>
            <pc:docMk/>
            <pc:sldMk cId="2615286322" sldId="257"/>
            <ac:picMk id="11" creationId="{CB114540-576F-1184-29F0-8D933FC347E2}"/>
          </ac:picMkLst>
        </pc:picChg>
        <pc:picChg chg="add mod">
          <ac:chgData name="Judith Landa" userId="12b9e8b93ae54123" providerId="Windows Live" clId="Web-{2097147D-7F3E-4BAA-A137-5C21ECE2DD43}" dt="2024-10-01T02:56:36.772" v="147" actId="14100"/>
          <ac:picMkLst>
            <pc:docMk/>
            <pc:sldMk cId="2615286322" sldId="257"/>
            <ac:picMk id="12" creationId="{5DF28C49-F5D8-7CB2-1C75-76D1DD7C3C3F}"/>
          </ac:picMkLst>
        </pc:picChg>
        <pc:cxnChg chg="add mod">
          <ac:chgData name="Judith Landa" userId="12b9e8b93ae54123" providerId="Windows Live" clId="Web-{2097147D-7F3E-4BAA-A137-5C21ECE2DD43}" dt="2024-10-01T03:39:26.715" v="452" actId="14100"/>
          <ac:cxnSpMkLst>
            <pc:docMk/>
            <pc:sldMk cId="2615286322" sldId="257"/>
            <ac:cxnSpMk id="5" creationId="{26DA8520-10F8-0167-8570-0CE00A558E12}"/>
          </ac:cxnSpMkLst>
        </pc:cxnChg>
      </pc:sldChg>
      <pc:sldChg chg="modSp">
        <pc:chgData name="Judith Landa" userId="12b9e8b93ae54123" providerId="Windows Live" clId="Web-{2097147D-7F3E-4BAA-A137-5C21ECE2DD43}" dt="2024-10-01T01:56:57.008" v="4" actId="20577"/>
        <pc:sldMkLst>
          <pc:docMk/>
          <pc:sldMk cId="1492970871" sldId="258"/>
        </pc:sldMkLst>
        <pc:spChg chg="mod">
          <ac:chgData name="Judith Landa" userId="12b9e8b93ae54123" providerId="Windows Live" clId="Web-{2097147D-7F3E-4BAA-A137-5C21ECE2DD43}" dt="2024-10-01T01:56:57.008" v="4" actId="20577"/>
          <ac:spMkLst>
            <pc:docMk/>
            <pc:sldMk cId="1492970871" sldId="258"/>
            <ac:spMk id="2" creationId="{B2920169-6750-EA8A-568F-8A86E87135F5}"/>
          </ac:spMkLst>
        </pc:spChg>
      </pc:sldChg>
      <pc:sldChg chg="modSp">
        <pc:chgData name="Judith Landa" userId="12b9e8b93ae54123" providerId="Windows Live" clId="Web-{2097147D-7F3E-4BAA-A137-5C21ECE2DD43}" dt="2024-10-01T01:57:11.602" v="5" actId="20577"/>
        <pc:sldMkLst>
          <pc:docMk/>
          <pc:sldMk cId="2054291234" sldId="259"/>
        </pc:sldMkLst>
        <pc:spChg chg="mod">
          <ac:chgData name="Judith Landa" userId="12b9e8b93ae54123" providerId="Windows Live" clId="Web-{2097147D-7F3E-4BAA-A137-5C21ECE2DD43}" dt="2024-10-01T01:57:11.602" v="5" actId="20577"/>
          <ac:spMkLst>
            <pc:docMk/>
            <pc:sldMk cId="2054291234" sldId="259"/>
            <ac:spMk id="2" creationId="{105BE496-0F3A-16EF-BD83-365E89CEF816}"/>
          </ac:spMkLst>
        </pc:spChg>
      </pc:sldChg>
      <pc:sldChg chg="modSp">
        <pc:chgData name="Judith Landa" userId="12b9e8b93ae54123" providerId="Windows Live" clId="Web-{2097147D-7F3E-4BAA-A137-5C21ECE2DD43}" dt="2024-10-01T01:57:32.994" v="7" actId="20577"/>
        <pc:sldMkLst>
          <pc:docMk/>
          <pc:sldMk cId="3006699998" sldId="260"/>
        </pc:sldMkLst>
        <pc:spChg chg="mod">
          <ac:chgData name="Judith Landa" userId="12b9e8b93ae54123" providerId="Windows Live" clId="Web-{2097147D-7F3E-4BAA-A137-5C21ECE2DD43}" dt="2024-10-01T01:57:32.994" v="7" actId="20577"/>
          <ac:spMkLst>
            <pc:docMk/>
            <pc:sldMk cId="3006699998" sldId="260"/>
            <ac:spMk id="2" creationId="{F8E0A64B-7633-5C32-336C-B025736EF223}"/>
          </ac:spMkLst>
        </pc:spChg>
      </pc:sldChg>
      <pc:sldChg chg="modSp new">
        <pc:chgData name="Judith Landa" userId="12b9e8b93ae54123" providerId="Windows Live" clId="Web-{2097147D-7F3E-4BAA-A137-5C21ECE2DD43}" dt="2024-10-01T02:18:22.829" v="22" actId="20577"/>
        <pc:sldMkLst>
          <pc:docMk/>
          <pc:sldMk cId="1221304455" sldId="261"/>
        </pc:sldMkLst>
        <pc:spChg chg="mod">
          <ac:chgData name="Judith Landa" userId="12b9e8b93ae54123" providerId="Windows Live" clId="Web-{2097147D-7F3E-4BAA-A137-5C21ECE2DD43}" dt="2024-10-01T01:57:46.822" v="10" actId="20577"/>
          <ac:spMkLst>
            <pc:docMk/>
            <pc:sldMk cId="1221304455" sldId="261"/>
            <ac:spMk id="2" creationId="{908B2730-DBE8-C6FE-4F49-E41E25D685C2}"/>
          </ac:spMkLst>
        </pc:spChg>
        <pc:spChg chg="mod">
          <ac:chgData name="Judith Landa" userId="12b9e8b93ae54123" providerId="Windows Live" clId="Web-{2097147D-7F3E-4BAA-A137-5C21ECE2DD43}" dt="2024-10-01T02:18:22.829" v="22" actId="20577"/>
          <ac:spMkLst>
            <pc:docMk/>
            <pc:sldMk cId="1221304455" sldId="261"/>
            <ac:spMk id="3" creationId="{25F71317-AD60-4EE0-2F06-665FEB1446DD}"/>
          </ac:spMkLst>
        </pc:spChg>
      </pc:sldChg>
      <pc:sldChg chg="modSp new ord">
        <pc:chgData name="Judith Landa" userId="12b9e8b93ae54123" providerId="Windows Live" clId="Web-{2097147D-7F3E-4BAA-A137-5C21ECE2DD43}" dt="2024-10-01T02:18:25.938" v="24"/>
        <pc:sldMkLst>
          <pc:docMk/>
          <pc:sldMk cId="2060292827" sldId="262"/>
        </pc:sldMkLst>
        <pc:spChg chg="mod">
          <ac:chgData name="Judith Landa" userId="12b9e8b93ae54123" providerId="Windows Live" clId="Web-{2097147D-7F3E-4BAA-A137-5C21ECE2DD43}" dt="2024-10-01T01:58:06.823" v="12" actId="20577"/>
          <ac:spMkLst>
            <pc:docMk/>
            <pc:sldMk cId="2060292827" sldId="262"/>
            <ac:spMk id="2" creationId="{1AE6F879-327F-6E0E-0340-0A299004CCDF}"/>
          </ac:spMkLst>
        </pc:spChg>
      </pc:sldChg>
      <pc:sldChg chg="modSp new ord">
        <pc:chgData name="Judith Landa" userId="12b9e8b93ae54123" providerId="Windows Live" clId="Web-{2097147D-7F3E-4BAA-A137-5C21ECE2DD43}" dt="2024-10-01T02:18:23.532" v="23"/>
        <pc:sldMkLst>
          <pc:docMk/>
          <pc:sldMk cId="312204452" sldId="263"/>
        </pc:sldMkLst>
        <pc:spChg chg="mod">
          <ac:chgData name="Judith Landa" userId="12b9e8b93ae54123" providerId="Windows Live" clId="Web-{2097147D-7F3E-4BAA-A137-5C21ECE2DD43}" dt="2024-10-01T01:58:16.932" v="16" actId="20577"/>
          <ac:spMkLst>
            <pc:docMk/>
            <pc:sldMk cId="312204452" sldId="263"/>
            <ac:spMk id="2" creationId="{5A3272FD-6D90-B5CD-6439-EB787809B30D}"/>
          </ac:spMkLst>
        </pc:spChg>
      </pc:sldChg>
      <pc:sldChg chg="modSp new">
        <pc:chgData name="Judith Landa" userId="12b9e8b93ae54123" providerId="Windows Live" clId="Web-{2097147D-7F3E-4BAA-A137-5C21ECE2DD43}" dt="2024-10-01T01:58:27.542" v="18" actId="20577"/>
        <pc:sldMkLst>
          <pc:docMk/>
          <pc:sldMk cId="2790612178" sldId="264"/>
        </pc:sldMkLst>
        <pc:spChg chg="mod">
          <ac:chgData name="Judith Landa" userId="12b9e8b93ae54123" providerId="Windows Live" clId="Web-{2097147D-7F3E-4BAA-A137-5C21ECE2DD43}" dt="2024-10-01T01:58:27.542" v="18" actId="20577"/>
          <ac:spMkLst>
            <pc:docMk/>
            <pc:sldMk cId="2790612178" sldId="264"/>
            <ac:spMk id="2" creationId="{F488BC05-9C34-B3E7-170F-618212A7F008}"/>
          </ac:spMkLst>
        </pc:spChg>
      </pc:sldChg>
      <pc:sldChg chg="addSp delSp modSp new mod ord setBg modClrScheme chgLayout">
        <pc:chgData name="Judith Landa" userId="12b9e8b93ae54123" providerId="Windows Live" clId="Web-{2097147D-7F3E-4BAA-A137-5C21ECE2DD43}" dt="2024-10-01T03:40:12.215" v="461" actId="20577"/>
        <pc:sldMkLst>
          <pc:docMk/>
          <pc:sldMk cId="18364481" sldId="265"/>
        </pc:sldMkLst>
        <pc:spChg chg="del">
          <ac:chgData name="Judith Landa" userId="12b9e8b93ae54123" providerId="Windows Live" clId="Web-{2097147D-7F3E-4BAA-A137-5C21ECE2DD43}" dt="2024-10-01T02:30:48.914" v="27"/>
          <ac:spMkLst>
            <pc:docMk/>
            <pc:sldMk cId="18364481" sldId="265"/>
            <ac:spMk id="2" creationId="{06C767F3-50AB-BADA-2D1A-22D408E8B7C0}"/>
          </ac:spMkLst>
        </pc:spChg>
        <pc:spChg chg="del">
          <ac:chgData name="Judith Landa" userId="12b9e8b93ae54123" providerId="Windows Live" clId="Web-{2097147D-7F3E-4BAA-A137-5C21ECE2DD43}" dt="2024-10-01T02:30:48.914" v="27"/>
          <ac:spMkLst>
            <pc:docMk/>
            <pc:sldMk cId="18364481" sldId="265"/>
            <ac:spMk id="3" creationId="{F4264C7F-27AB-94C3-85C7-73D6B3E75DEF}"/>
          </ac:spMkLst>
        </pc:spChg>
        <pc:spChg chg="add mod">
          <ac:chgData name="Judith Landa" userId="12b9e8b93ae54123" providerId="Windows Live" clId="Web-{2097147D-7F3E-4BAA-A137-5C21ECE2DD43}" dt="2024-10-01T03:40:12.215" v="461" actId="20577"/>
          <ac:spMkLst>
            <pc:docMk/>
            <pc:sldMk cId="18364481" sldId="265"/>
            <ac:spMk id="10" creationId="{3EBAFF6C-A4B2-000C-4353-D603D9A32698}"/>
          </ac:spMkLst>
        </pc:spChg>
        <pc:spChg chg="add mod">
          <ac:chgData name="Judith Landa" userId="12b9e8b93ae54123" providerId="Windows Live" clId="Web-{2097147D-7F3E-4BAA-A137-5C21ECE2DD43}" dt="2024-10-01T03:27:04.964" v="301" actId="1076"/>
          <ac:spMkLst>
            <pc:docMk/>
            <pc:sldMk cId="18364481" sldId="265"/>
            <ac:spMk id="14" creationId="{2BB29A27-33BF-0EFE-2751-6FAE0DBAE9CE}"/>
          </ac:spMkLst>
        </pc:spChg>
        <pc:spChg chg="add mod">
          <ac:chgData name="Judith Landa" userId="12b9e8b93ae54123" providerId="Windows Live" clId="Web-{2097147D-7F3E-4BAA-A137-5C21ECE2DD43}" dt="2024-10-01T03:27:01.636" v="300" actId="1076"/>
          <ac:spMkLst>
            <pc:docMk/>
            <pc:sldMk cId="18364481" sldId="265"/>
            <ac:spMk id="15" creationId="{B8AFC993-0A4B-D325-A469-28F71385FF17}"/>
          </ac:spMkLst>
        </pc:spChg>
        <pc:spChg chg="add mod">
          <ac:chgData name="Judith Landa" userId="12b9e8b93ae54123" providerId="Windows Live" clId="Web-{2097147D-7F3E-4BAA-A137-5C21ECE2DD43}" dt="2024-10-01T03:26:46.449" v="297" actId="1076"/>
          <ac:spMkLst>
            <pc:docMk/>
            <pc:sldMk cId="18364481" sldId="265"/>
            <ac:spMk id="16" creationId="{2F499EF0-FB45-C58B-CF1B-D10C2563A439}"/>
          </ac:spMkLst>
        </pc:spChg>
        <pc:spChg chg="add mod">
          <ac:chgData name="Judith Landa" userId="12b9e8b93ae54123" providerId="Windows Live" clId="Web-{2097147D-7F3E-4BAA-A137-5C21ECE2DD43}" dt="2024-10-01T03:26:54.621" v="298" actId="1076"/>
          <ac:spMkLst>
            <pc:docMk/>
            <pc:sldMk cId="18364481" sldId="265"/>
            <ac:spMk id="17" creationId="{7F5A264C-92E4-0939-0F87-46F77E89C634}"/>
          </ac:spMkLst>
        </pc:spChg>
        <pc:spChg chg="add mod">
          <ac:chgData name="Judith Landa" userId="12b9e8b93ae54123" providerId="Windows Live" clId="Web-{2097147D-7F3E-4BAA-A137-5C21ECE2DD43}" dt="2024-10-01T03:26:57.699" v="299" actId="1076"/>
          <ac:spMkLst>
            <pc:docMk/>
            <pc:sldMk cId="18364481" sldId="265"/>
            <ac:spMk id="18" creationId="{E8378DB9-9913-F01B-1DB1-CE13C1572819}"/>
          </ac:spMkLst>
        </pc:spChg>
        <pc:spChg chg="add mod">
          <ac:chgData name="Judith Landa" userId="12b9e8b93ae54123" providerId="Windows Live" clId="Web-{2097147D-7F3E-4BAA-A137-5C21ECE2DD43}" dt="2024-10-01T02:50:15.309" v="123" actId="1076"/>
          <ac:spMkLst>
            <pc:docMk/>
            <pc:sldMk cId="18364481" sldId="265"/>
            <ac:spMk id="20" creationId="{B02CB944-C7F6-5268-F2E1-99C182D51672}"/>
          </ac:spMkLst>
        </pc:spChg>
        <pc:picChg chg="add mod">
          <ac:chgData name="Judith Landa" userId="12b9e8b93ae54123" providerId="Windows Live" clId="Web-{2097147D-7F3E-4BAA-A137-5C21ECE2DD43}" dt="2024-10-01T03:26:23.589" v="292" actId="1076"/>
          <ac:picMkLst>
            <pc:docMk/>
            <pc:sldMk cId="18364481" sldId="265"/>
            <ac:picMk id="2" creationId="{A1F78A61-2B55-8881-484A-41540E5019CC}"/>
          </ac:picMkLst>
        </pc:picChg>
        <pc:picChg chg="add del mod">
          <ac:chgData name="Judith Landa" userId="12b9e8b93ae54123" providerId="Windows Live" clId="Web-{2097147D-7F3E-4BAA-A137-5C21ECE2DD43}" dt="2024-10-01T02:58:52.493" v="160"/>
          <ac:picMkLst>
            <pc:docMk/>
            <pc:sldMk cId="18364481" sldId="265"/>
            <ac:picMk id="3" creationId="{DE78581F-42B0-DFAB-13A0-D3DE7727D267}"/>
          </ac:picMkLst>
        </pc:picChg>
        <pc:picChg chg="add mod">
          <ac:chgData name="Judith Landa" userId="12b9e8b93ae54123" providerId="Windows Live" clId="Web-{2097147D-7F3E-4BAA-A137-5C21ECE2DD43}" dt="2024-10-01T03:26:27.636" v="293" actId="1076"/>
          <ac:picMkLst>
            <pc:docMk/>
            <pc:sldMk cId="18364481" sldId="265"/>
            <ac:picMk id="4" creationId="{C457F3B0-0C61-B41F-EE12-8D2209E46210}"/>
          </ac:picMkLst>
        </pc:picChg>
        <pc:picChg chg="add del mod">
          <ac:chgData name="Judith Landa" userId="12b9e8b93ae54123" providerId="Windows Live" clId="Web-{2097147D-7F3E-4BAA-A137-5C21ECE2DD43}" dt="2024-10-01T02:32:04.634" v="31"/>
          <ac:picMkLst>
            <pc:docMk/>
            <pc:sldMk cId="18364481" sldId="265"/>
            <ac:picMk id="4" creationId="{D20AEDA4-DFF6-61E3-C5CC-9273BF896F01}"/>
          </ac:picMkLst>
        </pc:picChg>
        <pc:picChg chg="add mod">
          <ac:chgData name="Judith Landa" userId="12b9e8b93ae54123" providerId="Windows Live" clId="Web-{2097147D-7F3E-4BAA-A137-5C21ECE2DD43}" dt="2024-10-01T03:26:29.558" v="294" actId="1076"/>
          <ac:picMkLst>
            <pc:docMk/>
            <pc:sldMk cId="18364481" sldId="265"/>
            <ac:picMk id="5" creationId="{27899BC4-2E88-598A-1908-2D59E98E292B}"/>
          </ac:picMkLst>
        </pc:picChg>
        <pc:picChg chg="add del mod">
          <ac:chgData name="Judith Landa" userId="12b9e8b93ae54123" providerId="Windows Live" clId="Web-{2097147D-7F3E-4BAA-A137-5C21ECE2DD43}" dt="2024-10-01T02:32:03.462" v="30"/>
          <ac:picMkLst>
            <pc:docMk/>
            <pc:sldMk cId="18364481" sldId="265"/>
            <ac:picMk id="5" creationId="{30D0C993-692B-5856-B244-57A3A2D51F1B}"/>
          </ac:picMkLst>
        </pc:picChg>
        <pc:picChg chg="add del mod">
          <ac:chgData name="Judith Landa" userId="12b9e8b93ae54123" providerId="Windows Live" clId="Web-{2097147D-7F3E-4BAA-A137-5C21ECE2DD43}" dt="2024-10-01T02:32:42.281" v="33"/>
          <ac:picMkLst>
            <pc:docMk/>
            <pc:sldMk cId="18364481" sldId="265"/>
            <ac:picMk id="6" creationId="{8AF4A30E-5FDE-5B7B-8096-479B5BBE8AF2}"/>
          </ac:picMkLst>
        </pc:picChg>
        <pc:picChg chg="add mod">
          <ac:chgData name="Judith Landa" userId="12b9e8b93ae54123" providerId="Windows Live" clId="Web-{2097147D-7F3E-4BAA-A137-5C21ECE2DD43}" dt="2024-10-01T03:26:32.089" v="295" actId="1076"/>
          <ac:picMkLst>
            <pc:docMk/>
            <pc:sldMk cId="18364481" sldId="265"/>
            <ac:picMk id="6" creationId="{B9477B21-419F-F9B9-7DFB-E22251F249CF}"/>
          </ac:picMkLst>
        </pc:picChg>
        <pc:picChg chg="add del mod">
          <ac:chgData name="Judith Landa" userId="12b9e8b93ae54123" providerId="Windows Live" clId="Web-{2097147D-7F3E-4BAA-A137-5C21ECE2DD43}" dt="2024-10-01T03:30:41.433" v="310"/>
          <ac:picMkLst>
            <pc:docMk/>
            <pc:sldMk cId="18364481" sldId="265"/>
            <ac:picMk id="7" creationId="{9666CF56-2D4F-2F40-4D50-E3E73251D10D}"/>
          </ac:picMkLst>
        </pc:picChg>
        <pc:picChg chg="add mod">
          <ac:chgData name="Judith Landa" userId="12b9e8b93ae54123" providerId="Windows Live" clId="Web-{2097147D-7F3E-4BAA-A137-5C21ECE2DD43}" dt="2024-10-01T03:23:48.980" v="263" actId="1076"/>
          <ac:picMkLst>
            <pc:docMk/>
            <pc:sldMk cId="18364481" sldId="265"/>
            <ac:picMk id="8" creationId="{5096189F-69BF-096E-7152-F815368EB963}"/>
          </ac:picMkLst>
        </pc:picChg>
        <pc:picChg chg="add mod">
          <ac:chgData name="Judith Landa" userId="12b9e8b93ae54123" providerId="Windows Live" clId="Web-{2097147D-7F3E-4BAA-A137-5C21ECE2DD43}" dt="2024-10-01T03:26:37.918" v="296" actId="1076"/>
          <ac:picMkLst>
            <pc:docMk/>
            <pc:sldMk cId="18364481" sldId="265"/>
            <ac:picMk id="9" creationId="{3129D332-F3CC-9D22-F8BB-2E27D6A84823}"/>
          </ac:picMkLst>
        </pc:picChg>
        <pc:picChg chg="add del mod">
          <ac:chgData name="Judith Landa" userId="12b9e8b93ae54123" providerId="Windows Live" clId="Web-{2097147D-7F3E-4BAA-A137-5C21ECE2DD43}" dt="2024-10-01T02:34:05.658" v="38"/>
          <ac:picMkLst>
            <pc:docMk/>
            <pc:sldMk cId="18364481" sldId="265"/>
            <ac:picMk id="9" creationId="{48EE9B33-C79C-C2D8-1D4C-9AB033FFB253}"/>
          </ac:picMkLst>
        </pc:picChg>
        <pc:picChg chg="add del mod">
          <ac:chgData name="Judith Landa" userId="12b9e8b93ae54123" providerId="Windows Live" clId="Web-{2097147D-7F3E-4BAA-A137-5C21ECE2DD43}" dt="2024-10-01T02:34:23.893" v="41"/>
          <ac:picMkLst>
            <pc:docMk/>
            <pc:sldMk cId="18364481" sldId="265"/>
            <ac:picMk id="10" creationId="{67FDFB46-59AD-A346-AEE4-258BF3D7ED3F}"/>
          </ac:picMkLst>
        </pc:picChg>
        <pc:picChg chg="add del mod">
          <ac:chgData name="Judith Landa" userId="12b9e8b93ae54123" providerId="Windows Live" clId="Web-{2097147D-7F3E-4BAA-A137-5C21ECE2DD43}" dt="2024-10-01T02:43:34.798" v="47"/>
          <ac:picMkLst>
            <pc:docMk/>
            <pc:sldMk cId="18364481" sldId="265"/>
            <ac:picMk id="11" creationId="{DD4693F7-CE41-E3ED-8BCE-429E1A7EF23D}"/>
          </ac:picMkLst>
        </pc:picChg>
        <pc:picChg chg="add del mod">
          <ac:chgData name="Judith Landa" userId="12b9e8b93ae54123" providerId="Windows Live" clId="Web-{2097147D-7F3E-4BAA-A137-5C21ECE2DD43}" dt="2024-10-01T03:00:58.556" v="189"/>
          <ac:picMkLst>
            <pc:docMk/>
            <pc:sldMk cId="18364481" sldId="265"/>
            <ac:picMk id="12" creationId="{D967DC40-6DB9-E0D6-2B36-EB08B4BA0B15}"/>
          </ac:picMkLst>
        </pc:picChg>
        <pc:picChg chg="add del mod">
          <ac:chgData name="Judith Landa" userId="12b9e8b93ae54123" providerId="Windows Live" clId="Web-{2097147D-7F3E-4BAA-A137-5C21ECE2DD43}" dt="2024-10-01T02:45:14.332" v="55"/>
          <ac:picMkLst>
            <pc:docMk/>
            <pc:sldMk cId="18364481" sldId="265"/>
            <ac:picMk id="13" creationId="{3AB5E62D-D651-D71C-EC3E-FDDD98A0FA2B}"/>
          </ac:picMkLst>
        </pc:picChg>
        <pc:picChg chg="add mod">
          <ac:chgData name="Judith Landa" userId="12b9e8b93ae54123" providerId="Windows Live" clId="Web-{2097147D-7F3E-4BAA-A137-5C21ECE2DD43}" dt="2024-10-01T02:48:17.821" v="89" actId="1076"/>
          <ac:picMkLst>
            <pc:docMk/>
            <pc:sldMk cId="18364481" sldId="265"/>
            <ac:picMk id="19" creationId="{A9536C5F-16F1-E042-AD6E-5C7A6146AEFE}"/>
          </ac:picMkLst>
        </pc:picChg>
      </pc:sldChg>
      <pc:sldChg chg="addSp delSp modSp new del mod setBg">
        <pc:chgData name="Judith Landa" userId="12b9e8b93ae54123" providerId="Windows Live" clId="Web-{2097147D-7F3E-4BAA-A137-5C21ECE2DD43}" dt="2024-10-01T03:08:53.573" v="245"/>
        <pc:sldMkLst>
          <pc:docMk/>
          <pc:sldMk cId="328076968" sldId="266"/>
        </pc:sldMkLst>
        <pc:spChg chg="add del mod">
          <ac:chgData name="Judith Landa" userId="12b9e8b93ae54123" providerId="Windows Live" clId="Web-{2097147D-7F3E-4BAA-A137-5C21ECE2DD43}" dt="2024-10-01T03:05:49.042" v="213"/>
          <ac:spMkLst>
            <pc:docMk/>
            <pc:sldMk cId="328076968" sldId="266"/>
            <ac:spMk id="4" creationId="{7808E74B-E6DC-1C38-8562-F2D3C79C1901}"/>
          </ac:spMkLst>
        </pc:spChg>
        <pc:spChg chg="add del">
          <ac:chgData name="Judith Landa" userId="12b9e8b93ae54123" providerId="Windows Live" clId="Web-{2097147D-7F3E-4BAA-A137-5C21ECE2DD43}" dt="2024-10-01T03:04:54.980" v="210"/>
          <ac:spMkLst>
            <pc:docMk/>
            <pc:sldMk cId="328076968" sldId="266"/>
            <ac:spMk id="7" creationId="{42A4FC2C-047E-45A5-965D-8E1E3BF09BC6}"/>
          </ac:spMkLst>
        </pc:spChg>
        <pc:spChg chg="add">
          <ac:chgData name="Judith Landa" userId="12b9e8b93ae54123" providerId="Windows Live" clId="Web-{2097147D-7F3E-4BAA-A137-5C21ECE2DD43}" dt="2024-10-01T03:04:54.980" v="210"/>
          <ac:spMkLst>
            <pc:docMk/>
            <pc:sldMk cId="328076968" sldId="266"/>
            <ac:spMk id="12" creationId="{2172A0AC-3DCE-4672-BCAF-28FEF91F6020}"/>
          </ac:spMkLst>
        </pc:spChg>
        <pc:spChg chg="add">
          <ac:chgData name="Judith Landa" userId="12b9e8b93ae54123" providerId="Windows Live" clId="Web-{2097147D-7F3E-4BAA-A137-5C21ECE2DD43}" dt="2024-10-01T03:04:54.980" v="210"/>
          <ac:spMkLst>
            <pc:docMk/>
            <pc:sldMk cId="328076968" sldId="266"/>
            <ac:spMk id="14" creationId="{AE6F1C77-EDC9-4C5F-8C1C-62DD46BDA3C3}"/>
          </ac:spMkLst>
        </pc:spChg>
        <pc:picChg chg="add del mod ord">
          <ac:chgData name="Judith Landa" userId="12b9e8b93ae54123" providerId="Windows Live" clId="Web-{2097147D-7F3E-4BAA-A137-5C21ECE2DD43}" dt="2024-10-01T03:05:17.339" v="211"/>
          <ac:picMkLst>
            <pc:docMk/>
            <pc:sldMk cId="328076968" sldId="266"/>
            <ac:picMk id="2" creationId="{2496D781-66B7-9C45-209C-7AD164C183CD}"/>
          </ac:picMkLst>
        </pc:picChg>
        <pc:picChg chg="add mod">
          <ac:chgData name="Judith Landa" userId="12b9e8b93ae54123" providerId="Windows Live" clId="Web-{2097147D-7F3E-4BAA-A137-5C21ECE2DD43}" dt="2024-10-01T03:04:54.980" v="210"/>
          <ac:picMkLst>
            <pc:docMk/>
            <pc:sldMk cId="328076968" sldId="266"/>
            <ac:picMk id="3" creationId="{356F438A-C799-E99A-B50C-125617C48F0B}"/>
          </ac:picMkLst>
        </pc:picChg>
      </pc:sldChg>
      <pc:sldChg chg="addSp delSp modSp new mod ord setBg">
        <pc:chgData name="Judith Landa" userId="12b9e8b93ae54123" providerId="Windows Live" clId="Web-{2097147D-7F3E-4BAA-A137-5C21ECE2DD43}" dt="2024-10-01T03:14:37.246" v="257"/>
        <pc:sldMkLst>
          <pc:docMk/>
          <pc:sldMk cId="2072904181" sldId="267"/>
        </pc:sldMkLst>
        <pc:spChg chg="add mod">
          <ac:chgData name="Judith Landa" userId="12b9e8b93ae54123" providerId="Windows Live" clId="Web-{2097147D-7F3E-4BAA-A137-5C21ECE2DD43}" dt="2024-10-01T03:07:43.730" v="244" actId="1076"/>
          <ac:spMkLst>
            <pc:docMk/>
            <pc:sldMk cId="2072904181" sldId="267"/>
            <ac:spMk id="3" creationId="{C4F8EE46-DD0F-F157-7794-73E9DB591183}"/>
          </ac:spMkLst>
        </pc:spChg>
        <pc:spChg chg="add del">
          <ac:chgData name="Judith Landa" userId="12b9e8b93ae54123" providerId="Windows Live" clId="Web-{2097147D-7F3E-4BAA-A137-5C21ECE2DD43}" dt="2024-10-01T03:07:00.292" v="217"/>
          <ac:spMkLst>
            <pc:docMk/>
            <pc:sldMk cId="2072904181" sldId="267"/>
            <ac:spMk id="7" creationId="{C7D023E4-8DE1-436E-9847-ED6A4B4B04FD}"/>
          </ac:spMkLst>
        </pc:spChg>
        <pc:spChg chg="add del">
          <ac:chgData name="Judith Landa" userId="12b9e8b93ae54123" providerId="Windows Live" clId="Web-{2097147D-7F3E-4BAA-A137-5C21ECE2DD43}" dt="2024-10-01T03:07:00.292" v="217"/>
          <ac:spMkLst>
            <pc:docMk/>
            <pc:sldMk cId="2072904181" sldId="267"/>
            <ac:spMk id="9" creationId="{8B2B1708-8CE4-4A20-94F5-55118AE2CBD7}"/>
          </ac:spMkLst>
        </pc:spChg>
        <pc:spChg chg="add del">
          <ac:chgData name="Judith Landa" userId="12b9e8b93ae54123" providerId="Windows Live" clId="Web-{2097147D-7F3E-4BAA-A137-5C21ECE2DD43}" dt="2024-10-01T03:07:00.292" v="217"/>
          <ac:spMkLst>
            <pc:docMk/>
            <pc:sldMk cId="2072904181" sldId="267"/>
            <ac:spMk id="11" creationId="{8B4AF456-0671-432E-AD5B-FFAF8D6461E7}"/>
          </ac:spMkLst>
        </pc:spChg>
        <pc:spChg chg="add del">
          <ac:chgData name="Judith Landa" userId="12b9e8b93ae54123" providerId="Windows Live" clId="Web-{2097147D-7F3E-4BAA-A137-5C21ECE2DD43}" dt="2024-10-01T03:07:05.214" v="219"/>
          <ac:spMkLst>
            <pc:docMk/>
            <pc:sldMk cId="2072904181" sldId="267"/>
            <ac:spMk id="22" creationId="{42A4FC2C-047E-45A5-965D-8E1E3BF09BC6}"/>
          </ac:spMkLst>
        </pc:spChg>
        <pc:grpChg chg="add del">
          <ac:chgData name="Judith Landa" userId="12b9e8b93ae54123" providerId="Windows Live" clId="Web-{2097147D-7F3E-4BAA-A137-5C21ECE2DD43}" dt="2024-10-01T03:07:00.292" v="217"/>
          <ac:grpSpMkLst>
            <pc:docMk/>
            <pc:sldMk cId="2072904181" sldId="267"/>
            <ac:grpSpMk id="13" creationId="{43F5E015-E085-4624-B431-B42414448684}"/>
          </ac:grpSpMkLst>
        </pc:grpChg>
        <pc:picChg chg="add mod">
          <ac:chgData name="Judith Landa" userId="12b9e8b93ae54123" providerId="Windows Live" clId="Web-{2097147D-7F3E-4BAA-A137-5C21ECE2DD43}" dt="2024-10-01T03:14:37.246" v="257"/>
          <ac:picMkLst>
            <pc:docMk/>
            <pc:sldMk cId="2072904181" sldId="267"/>
            <ac:picMk id="2" creationId="{D66DC450-3382-91B5-5E23-A63ADA790576}"/>
          </ac:picMkLst>
        </pc:picChg>
      </pc:sldChg>
      <pc:sldChg chg="modSp new ord">
        <pc:chgData name="Judith Landa" userId="12b9e8b93ae54123" providerId="Windows Live" clId="Web-{2097147D-7F3E-4BAA-A137-5C21ECE2DD43}" dt="2024-10-01T03:17:11.652" v="260"/>
        <pc:sldMkLst>
          <pc:docMk/>
          <pc:sldMk cId="3606985356" sldId="268"/>
        </pc:sldMkLst>
        <pc:spChg chg="mod">
          <ac:chgData name="Judith Landa" userId="12b9e8b93ae54123" providerId="Windows Live" clId="Web-{2097147D-7F3E-4BAA-A137-5C21ECE2DD43}" dt="2024-10-01T03:17:06.387" v="259" actId="20577"/>
          <ac:spMkLst>
            <pc:docMk/>
            <pc:sldMk cId="3606985356" sldId="268"/>
            <ac:spMk id="2" creationId="{85ABA4BA-C99C-F70D-BF31-8EEBE2D3686A}"/>
          </ac:spMkLst>
        </pc:spChg>
      </pc:sldChg>
      <pc:sldChg chg="addSp delSp modSp new ord addAnim">
        <pc:chgData name="Judith Landa" userId="12b9e8b93ae54123" providerId="Windows Live" clId="Web-{2097147D-7F3E-4BAA-A137-5C21ECE2DD43}" dt="2024-10-01T03:30:18.230" v="309" actId="14100"/>
        <pc:sldMkLst>
          <pc:docMk/>
          <pc:sldMk cId="1232789346" sldId="269"/>
        </pc:sldMkLst>
        <pc:picChg chg="add del mod">
          <ac:chgData name="Judith Landa" userId="12b9e8b93ae54123" providerId="Windows Live" clId="Web-{2097147D-7F3E-4BAA-A137-5C21ECE2DD43}" dt="2024-10-01T03:29:53.574" v="306"/>
          <ac:picMkLst>
            <pc:docMk/>
            <pc:sldMk cId="1232789346" sldId="269"/>
            <ac:picMk id="2" creationId="{D904544B-8F29-A2B6-5AE9-D2B05548BE17}"/>
          </ac:picMkLst>
        </pc:picChg>
        <pc:picChg chg="add mod">
          <ac:chgData name="Judith Landa" userId="12b9e8b93ae54123" providerId="Windows Live" clId="Web-{2097147D-7F3E-4BAA-A137-5C21ECE2DD43}" dt="2024-10-01T03:30:18.230" v="309" actId="14100"/>
          <ac:picMkLst>
            <pc:docMk/>
            <pc:sldMk cId="1232789346" sldId="269"/>
            <ac:picMk id="3" creationId="{9D2AD7FD-8F29-962C-6D86-CEFCD8DC6E6B}"/>
          </ac:picMkLst>
        </pc:picChg>
      </pc:sldChg>
    </pc:docChg>
  </pc:docChgLst>
  <pc:docChgLst>
    <pc:chgData name="Judith Landa" userId="12b9e8b93ae54123" providerId="Windows Live" clId="Web-{385EF587-D4F5-4A65-9464-A987A02548CC}"/>
    <pc:docChg chg="addSld delSld modSld sldOrd">
      <pc:chgData name="Judith Landa" userId="12b9e8b93ae54123" providerId="Windows Live" clId="Web-{385EF587-D4F5-4A65-9464-A987A02548CC}" dt="2024-10-02T02:05:22.798" v="556"/>
      <pc:docMkLst>
        <pc:docMk/>
      </pc:docMkLst>
      <pc:sldChg chg="del">
        <pc:chgData name="Judith Landa" userId="12b9e8b93ae54123" providerId="Windows Live" clId="Web-{385EF587-D4F5-4A65-9464-A987A02548CC}" dt="2024-10-02T00:56:40.623" v="136"/>
        <pc:sldMkLst>
          <pc:docMk/>
          <pc:sldMk cId="3180097618" sldId="256"/>
        </pc:sldMkLst>
      </pc:sldChg>
      <pc:sldChg chg="addSp delSp modSp">
        <pc:chgData name="Judith Landa" userId="12b9e8b93ae54123" providerId="Windows Live" clId="Web-{385EF587-D4F5-4A65-9464-A987A02548CC}" dt="2024-10-02T01:56:37.076" v="447" actId="1076"/>
        <pc:sldMkLst>
          <pc:docMk/>
          <pc:sldMk cId="2615286322" sldId="257"/>
        </pc:sldMkLst>
        <pc:spChg chg="del mod">
          <ac:chgData name="Judith Landa" userId="12b9e8b93ae54123" providerId="Windows Live" clId="Web-{385EF587-D4F5-4A65-9464-A987A02548CC}" dt="2024-10-02T00:45:52.799" v="104"/>
          <ac:spMkLst>
            <pc:docMk/>
            <pc:sldMk cId="2615286322" sldId="257"/>
            <ac:spMk id="4" creationId="{A16AACDC-19BF-868C-5E6B-EB980EA91FA0}"/>
          </ac:spMkLst>
        </pc:spChg>
        <pc:spChg chg="add mod">
          <ac:chgData name="Judith Landa" userId="12b9e8b93ae54123" providerId="Windows Live" clId="Web-{385EF587-D4F5-4A65-9464-A987A02548CC}" dt="2024-10-02T01:54:48.198" v="427" actId="1076"/>
          <ac:spMkLst>
            <pc:docMk/>
            <pc:sldMk cId="2615286322" sldId="257"/>
            <ac:spMk id="6" creationId="{9C4548D2-5F19-57BA-9C69-02528552C436}"/>
          </ac:spMkLst>
        </pc:spChg>
        <pc:spChg chg="add del mod">
          <ac:chgData name="Judith Landa" userId="12b9e8b93ae54123" providerId="Windows Live" clId="Web-{385EF587-D4F5-4A65-9464-A987A02548CC}" dt="2024-10-02T01:56:37.076" v="447" actId="1076"/>
          <ac:spMkLst>
            <pc:docMk/>
            <pc:sldMk cId="2615286322" sldId="257"/>
            <ac:spMk id="8" creationId="{0E27D051-C264-2BA6-959D-64D8A83E034C}"/>
          </ac:spMkLst>
        </pc:spChg>
        <pc:spChg chg="add mod">
          <ac:chgData name="Judith Landa" userId="12b9e8b93ae54123" providerId="Windows Live" clId="Web-{385EF587-D4F5-4A65-9464-A987A02548CC}" dt="2024-10-02T01:56:10.638" v="439" actId="14100"/>
          <ac:spMkLst>
            <pc:docMk/>
            <pc:sldMk cId="2615286322" sldId="257"/>
            <ac:spMk id="30" creationId="{DFDB0F88-12D8-8E06-00C3-776A4011E5C7}"/>
          </ac:spMkLst>
        </pc:spChg>
        <pc:graphicFrameChg chg="add del">
          <ac:chgData name="Judith Landa" userId="12b9e8b93ae54123" providerId="Windows Live" clId="Web-{385EF587-D4F5-4A65-9464-A987A02548CC}" dt="2024-10-02T01:48:41.685" v="404"/>
          <ac:graphicFrameMkLst>
            <pc:docMk/>
            <pc:sldMk cId="2615286322" sldId="257"/>
            <ac:graphicFrameMk id="15" creationId="{37D66B78-07E0-FC2B-E176-78BCE5D9C973}"/>
          </ac:graphicFrameMkLst>
        </pc:graphicFrameChg>
        <pc:picChg chg="mod">
          <ac:chgData name="Judith Landa" userId="12b9e8b93ae54123" providerId="Windows Live" clId="Web-{385EF587-D4F5-4A65-9464-A987A02548CC}" dt="2024-10-02T01:48:41.685" v="404"/>
          <ac:picMkLst>
            <pc:docMk/>
            <pc:sldMk cId="2615286322" sldId="257"/>
            <ac:picMk id="9" creationId="{9619230F-463F-E28A-A19D-A99CA2FEC8AF}"/>
          </ac:picMkLst>
        </pc:picChg>
        <pc:picChg chg="add mod">
          <ac:chgData name="Judith Landa" userId="12b9e8b93ae54123" providerId="Windows Live" clId="Web-{385EF587-D4F5-4A65-9464-A987A02548CC}" dt="2024-10-02T01:36:34.581" v="389" actId="1076"/>
          <ac:picMkLst>
            <pc:docMk/>
            <pc:sldMk cId="2615286322" sldId="257"/>
            <ac:picMk id="13" creationId="{753890CD-DCD5-8FE7-98D1-3C7F049336C0}"/>
          </ac:picMkLst>
        </pc:picChg>
        <pc:picChg chg="add del mod">
          <ac:chgData name="Judith Landa" userId="12b9e8b93ae54123" providerId="Windows Live" clId="Web-{385EF587-D4F5-4A65-9464-A987A02548CC}" dt="2024-10-02T01:56:11.982" v="441"/>
          <ac:picMkLst>
            <pc:docMk/>
            <pc:sldMk cId="2615286322" sldId="257"/>
            <ac:picMk id="28" creationId="{A3A91EF3-34AC-F24E-578E-51E2F1056D98}"/>
          </ac:picMkLst>
        </pc:picChg>
        <pc:picChg chg="add mod">
          <ac:chgData name="Judith Landa" userId="12b9e8b93ae54123" providerId="Windows Live" clId="Web-{385EF587-D4F5-4A65-9464-A987A02548CC}" dt="2024-10-02T01:56:21.123" v="446"/>
          <ac:picMkLst>
            <pc:docMk/>
            <pc:sldMk cId="2615286322" sldId="257"/>
            <ac:picMk id="29" creationId="{C1C3BF3A-6959-1595-64CF-BC5FEA03A7C9}"/>
          </ac:picMkLst>
        </pc:picChg>
        <pc:cxnChg chg="del">
          <ac:chgData name="Judith Landa" userId="12b9e8b93ae54123" providerId="Windows Live" clId="Web-{385EF587-D4F5-4A65-9464-A987A02548CC}" dt="2024-10-02T00:45:54.799" v="105"/>
          <ac:cxnSpMkLst>
            <pc:docMk/>
            <pc:sldMk cId="2615286322" sldId="257"/>
            <ac:cxnSpMk id="5" creationId="{26DA8520-10F8-0167-8570-0CE00A558E12}"/>
          </ac:cxnSpMkLst>
        </pc:cxnChg>
      </pc:sldChg>
      <pc:sldChg chg="modSp del">
        <pc:chgData name="Judith Landa" userId="12b9e8b93ae54123" providerId="Windows Live" clId="Web-{385EF587-D4F5-4A65-9464-A987A02548CC}" dt="2024-10-02T00:57:43.453" v="156"/>
        <pc:sldMkLst>
          <pc:docMk/>
          <pc:sldMk cId="1492970871" sldId="258"/>
        </pc:sldMkLst>
        <pc:spChg chg="mod">
          <ac:chgData name="Judith Landa" userId="12b9e8b93ae54123" providerId="Windows Live" clId="Web-{385EF587-D4F5-4A65-9464-A987A02548CC}" dt="2024-10-02T00:57:23.422" v="147" actId="20577"/>
          <ac:spMkLst>
            <pc:docMk/>
            <pc:sldMk cId="1492970871" sldId="258"/>
            <ac:spMk id="2" creationId="{B2920169-6750-EA8A-568F-8A86E87135F5}"/>
          </ac:spMkLst>
        </pc:spChg>
        <pc:spChg chg="mod">
          <ac:chgData name="Judith Landa" userId="12b9e8b93ae54123" providerId="Windows Live" clId="Web-{385EF587-D4F5-4A65-9464-A987A02548CC}" dt="2024-10-02T00:57:20.703" v="145" actId="20577"/>
          <ac:spMkLst>
            <pc:docMk/>
            <pc:sldMk cId="1492970871" sldId="258"/>
            <ac:spMk id="3" creationId="{AE6A74FB-295B-5866-FC2D-F905DF7A2A66}"/>
          </ac:spMkLst>
        </pc:spChg>
      </pc:sldChg>
      <pc:sldChg chg="modSp del">
        <pc:chgData name="Judith Landa" userId="12b9e8b93ae54123" providerId="Windows Live" clId="Web-{385EF587-D4F5-4A65-9464-A987A02548CC}" dt="2024-10-02T00:58:38.580" v="169"/>
        <pc:sldMkLst>
          <pc:docMk/>
          <pc:sldMk cId="2054291234" sldId="259"/>
        </pc:sldMkLst>
        <pc:spChg chg="mod">
          <ac:chgData name="Judith Landa" userId="12b9e8b93ae54123" providerId="Windows Live" clId="Web-{385EF587-D4F5-4A65-9464-A987A02548CC}" dt="2024-10-02T00:58:19.486" v="166" actId="20577"/>
          <ac:spMkLst>
            <pc:docMk/>
            <pc:sldMk cId="2054291234" sldId="259"/>
            <ac:spMk id="2" creationId="{105BE496-0F3A-16EF-BD83-365E89CEF816}"/>
          </ac:spMkLst>
        </pc:spChg>
      </pc:sldChg>
      <pc:sldChg chg="modSp del">
        <pc:chgData name="Judith Landa" userId="12b9e8b93ae54123" providerId="Windows Live" clId="Web-{385EF587-D4F5-4A65-9464-A987A02548CC}" dt="2024-10-02T00:59:09.019" v="179"/>
        <pc:sldMkLst>
          <pc:docMk/>
          <pc:sldMk cId="3006699998" sldId="260"/>
        </pc:sldMkLst>
        <pc:spChg chg="mod">
          <ac:chgData name="Judith Landa" userId="12b9e8b93ae54123" providerId="Windows Live" clId="Web-{385EF587-D4F5-4A65-9464-A987A02548CC}" dt="2024-10-02T00:58:52.800" v="172" actId="20577"/>
          <ac:spMkLst>
            <pc:docMk/>
            <pc:sldMk cId="3006699998" sldId="260"/>
            <ac:spMk id="2" creationId="{F8E0A64B-7633-5C32-336C-B025736EF223}"/>
          </ac:spMkLst>
        </pc:spChg>
        <pc:spChg chg="mod">
          <ac:chgData name="Judith Landa" userId="12b9e8b93ae54123" providerId="Windows Live" clId="Web-{385EF587-D4F5-4A65-9464-A987A02548CC}" dt="2024-10-02T00:58:57.456" v="174" actId="14100"/>
          <ac:spMkLst>
            <pc:docMk/>
            <pc:sldMk cId="3006699998" sldId="260"/>
            <ac:spMk id="3" creationId="{EF6C9BD8-56C2-C557-558C-01D86D3AE0EE}"/>
          </ac:spMkLst>
        </pc:spChg>
      </pc:sldChg>
      <pc:sldChg chg="modSp del">
        <pc:chgData name="Judith Landa" userId="12b9e8b93ae54123" providerId="Windows Live" clId="Web-{385EF587-D4F5-4A65-9464-A987A02548CC}" dt="2024-10-02T00:59:51.927" v="197"/>
        <pc:sldMkLst>
          <pc:docMk/>
          <pc:sldMk cId="1221304455" sldId="261"/>
        </pc:sldMkLst>
        <pc:spChg chg="mod">
          <ac:chgData name="Judith Landa" userId="12b9e8b93ae54123" providerId="Windows Live" clId="Web-{385EF587-D4F5-4A65-9464-A987A02548CC}" dt="2024-10-02T00:59:40.254" v="191" actId="20577"/>
          <ac:spMkLst>
            <pc:docMk/>
            <pc:sldMk cId="1221304455" sldId="261"/>
            <ac:spMk id="2" creationId="{908B2730-DBE8-C6FE-4F49-E41E25D685C2}"/>
          </ac:spMkLst>
        </pc:spChg>
        <pc:spChg chg="mod">
          <ac:chgData name="Judith Landa" userId="12b9e8b93ae54123" providerId="Windows Live" clId="Web-{385EF587-D4F5-4A65-9464-A987A02548CC}" dt="2024-10-02T00:59:42.786" v="192" actId="14100"/>
          <ac:spMkLst>
            <pc:docMk/>
            <pc:sldMk cId="1221304455" sldId="261"/>
            <ac:spMk id="3" creationId="{25F71317-AD60-4EE0-2F06-665FEB1446DD}"/>
          </ac:spMkLst>
        </pc:spChg>
      </pc:sldChg>
      <pc:sldChg chg="modSp del">
        <pc:chgData name="Judith Landa" userId="12b9e8b93ae54123" providerId="Windows Live" clId="Web-{385EF587-D4F5-4A65-9464-A987A02548CC}" dt="2024-10-02T01:00:36.428" v="217"/>
        <pc:sldMkLst>
          <pc:docMk/>
          <pc:sldMk cId="2060292827" sldId="262"/>
        </pc:sldMkLst>
        <pc:spChg chg="mod">
          <ac:chgData name="Judith Landa" userId="12b9e8b93ae54123" providerId="Windows Live" clId="Web-{385EF587-D4F5-4A65-9464-A987A02548CC}" dt="2024-10-02T01:00:28.506" v="212" actId="20577"/>
          <ac:spMkLst>
            <pc:docMk/>
            <pc:sldMk cId="2060292827" sldId="262"/>
            <ac:spMk id="2" creationId="{1AE6F879-327F-6E0E-0340-0A299004CCDF}"/>
          </ac:spMkLst>
        </pc:spChg>
        <pc:spChg chg="mod">
          <ac:chgData name="Judith Landa" userId="12b9e8b93ae54123" providerId="Windows Live" clId="Web-{385EF587-D4F5-4A65-9464-A987A02548CC}" dt="2024-10-02T01:00:25.897" v="210" actId="20577"/>
          <ac:spMkLst>
            <pc:docMk/>
            <pc:sldMk cId="2060292827" sldId="262"/>
            <ac:spMk id="3" creationId="{451D657F-B9AF-12A7-077C-2D2737950203}"/>
          </ac:spMkLst>
        </pc:spChg>
      </pc:sldChg>
      <pc:sldChg chg="modSp del">
        <pc:chgData name="Judith Landa" userId="12b9e8b93ae54123" providerId="Windows Live" clId="Web-{385EF587-D4F5-4A65-9464-A987A02548CC}" dt="2024-10-02T01:00:54.085" v="225"/>
        <pc:sldMkLst>
          <pc:docMk/>
          <pc:sldMk cId="312204452" sldId="263"/>
        </pc:sldMkLst>
        <pc:spChg chg="mod">
          <ac:chgData name="Judith Landa" userId="12b9e8b93ae54123" providerId="Windows Live" clId="Web-{385EF587-D4F5-4A65-9464-A987A02548CC}" dt="2024-10-02T01:00:45.538" v="220" actId="20577"/>
          <ac:spMkLst>
            <pc:docMk/>
            <pc:sldMk cId="312204452" sldId="263"/>
            <ac:spMk id="2" creationId="{5A3272FD-6D90-B5CD-6439-EB787809B30D}"/>
          </ac:spMkLst>
        </pc:spChg>
        <pc:spChg chg="mod">
          <ac:chgData name="Judith Landa" userId="12b9e8b93ae54123" providerId="Windows Live" clId="Web-{385EF587-D4F5-4A65-9464-A987A02548CC}" dt="2024-10-02T01:00:42.944" v="219" actId="14100"/>
          <ac:spMkLst>
            <pc:docMk/>
            <pc:sldMk cId="312204452" sldId="263"/>
            <ac:spMk id="3" creationId="{86CC9155-6697-746B-DB51-E36ABE79744F}"/>
          </ac:spMkLst>
        </pc:spChg>
      </pc:sldChg>
      <pc:sldChg chg="modSp del">
        <pc:chgData name="Judith Landa" userId="12b9e8b93ae54123" providerId="Windows Live" clId="Web-{385EF587-D4F5-4A65-9464-A987A02548CC}" dt="2024-10-02T01:00:19.053" v="208"/>
        <pc:sldMkLst>
          <pc:docMk/>
          <pc:sldMk cId="2790612178" sldId="264"/>
        </pc:sldMkLst>
        <pc:spChg chg="mod">
          <ac:chgData name="Judith Landa" userId="12b9e8b93ae54123" providerId="Windows Live" clId="Web-{385EF587-D4F5-4A65-9464-A987A02548CC}" dt="2024-10-02T01:00:08.755" v="203" actId="20577"/>
          <ac:spMkLst>
            <pc:docMk/>
            <pc:sldMk cId="2790612178" sldId="264"/>
            <ac:spMk id="2" creationId="{F488BC05-9C34-B3E7-170F-618212A7F008}"/>
          </ac:spMkLst>
        </pc:spChg>
        <pc:spChg chg="mod">
          <ac:chgData name="Judith Landa" userId="12b9e8b93ae54123" providerId="Windows Live" clId="Web-{385EF587-D4F5-4A65-9464-A987A02548CC}" dt="2024-10-02T01:00:06.333" v="201" actId="20577"/>
          <ac:spMkLst>
            <pc:docMk/>
            <pc:sldMk cId="2790612178" sldId="264"/>
            <ac:spMk id="3" creationId="{C94314EF-5629-E51D-1B12-06D336D4779E}"/>
          </ac:spMkLst>
        </pc:spChg>
      </pc:sldChg>
      <pc:sldChg chg="delSp modSp">
        <pc:chgData name="Judith Landa" userId="12b9e8b93ae54123" providerId="Windows Live" clId="Web-{385EF587-D4F5-4A65-9464-A987A02548CC}" dt="2024-10-02T01:48:04.637" v="402" actId="1076"/>
        <pc:sldMkLst>
          <pc:docMk/>
          <pc:sldMk cId="18364481" sldId="265"/>
        </pc:sldMkLst>
        <pc:spChg chg="del">
          <ac:chgData name="Judith Landa" userId="12b9e8b93ae54123" providerId="Windows Live" clId="Web-{385EF587-D4F5-4A65-9464-A987A02548CC}" dt="2024-10-02T00:10:27.466" v="58"/>
          <ac:spMkLst>
            <pc:docMk/>
            <pc:sldMk cId="18364481" sldId="265"/>
            <ac:spMk id="10" creationId="{3EBAFF6C-A4B2-000C-4353-D603D9A32698}"/>
          </ac:spMkLst>
        </pc:spChg>
        <pc:spChg chg="mod">
          <ac:chgData name="Judith Landa" userId="12b9e8b93ae54123" providerId="Windows Live" clId="Web-{385EF587-D4F5-4A65-9464-A987A02548CC}" dt="2024-10-02T00:46:06.050" v="109" actId="20577"/>
          <ac:spMkLst>
            <pc:docMk/>
            <pc:sldMk cId="18364481" sldId="265"/>
            <ac:spMk id="14" creationId="{2BB29A27-33BF-0EFE-2751-6FAE0DBAE9CE}"/>
          </ac:spMkLst>
        </pc:spChg>
        <pc:spChg chg="mod">
          <ac:chgData name="Judith Landa" userId="12b9e8b93ae54123" providerId="Windows Live" clId="Web-{385EF587-D4F5-4A65-9464-A987A02548CC}" dt="2024-10-02T00:46:00.971" v="107" actId="20577"/>
          <ac:spMkLst>
            <pc:docMk/>
            <pc:sldMk cId="18364481" sldId="265"/>
            <ac:spMk id="15" creationId="{B8AFC993-0A4B-D325-A469-28F71385FF17}"/>
          </ac:spMkLst>
        </pc:spChg>
        <pc:spChg chg="mod">
          <ac:chgData name="Judith Landa" userId="12b9e8b93ae54123" providerId="Windows Live" clId="Web-{385EF587-D4F5-4A65-9464-A987A02548CC}" dt="2024-10-02T00:46:20.019" v="120" actId="14100"/>
          <ac:spMkLst>
            <pc:docMk/>
            <pc:sldMk cId="18364481" sldId="265"/>
            <ac:spMk id="16" creationId="{2F499EF0-FB45-C58B-CF1B-D10C2563A439}"/>
          </ac:spMkLst>
        </pc:spChg>
        <pc:spChg chg="mod">
          <ac:chgData name="Judith Landa" userId="12b9e8b93ae54123" providerId="Windows Live" clId="Web-{385EF587-D4F5-4A65-9464-A987A02548CC}" dt="2024-10-02T00:46:48.426" v="126" actId="1076"/>
          <ac:spMkLst>
            <pc:docMk/>
            <pc:sldMk cId="18364481" sldId="265"/>
            <ac:spMk id="17" creationId="{7F5A264C-92E4-0939-0F87-46F77E89C634}"/>
          </ac:spMkLst>
        </pc:spChg>
        <pc:spChg chg="mod">
          <ac:chgData name="Judith Landa" userId="12b9e8b93ae54123" providerId="Windows Live" clId="Web-{385EF587-D4F5-4A65-9464-A987A02548CC}" dt="2024-10-02T00:46:58.223" v="129" actId="20577"/>
          <ac:spMkLst>
            <pc:docMk/>
            <pc:sldMk cId="18364481" sldId="265"/>
            <ac:spMk id="18" creationId="{E8378DB9-9913-F01B-1DB1-CE13C1572819}"/>
          </ac:spMkLst>
        </pc:spChg>
        <pc:spChg chg="mod">
          <ac:chgData name="Judith Landa" userId="12b9e8b93ae54123" providerId="Windows Live" clId="Web-{385EF587-D4F5-4A65-9464-A987A02548CC}" dt="2024-10-02T01:48:04.637" v="402" actId="1076"/>
          <ac:spMkLst>
            <pc:docMk/>
            <pc:sldMk cId="18364481" sldId="265"/>
            <ac:spMk id="20" creationId="{B02CB944-C7F6-5268-F2E1-99C182D51672}"/>
          </ac:spMkLst>
        </pc:spChg>
        <pc:picChg chg="mod">
          <ac:chgData name="Judith Landa" userId="12b9e8b93ae54123" providerId="Windows Live" clId="Web-{385EF587-D4F5-4A65-9464-A987A02548CC}" dt="2024-10-02T00:46:44.004" v="125" actId="1076"/>
          <ac:picMkLst>
            <pc:docMk/>
            <pc:sldMk cId="18364481" sldId="265"/>
            <ac:picMk id="6" creationId="{B9477B21-419F-F9B9-7DFB-E22251F249CF}"/>
          </ac:picMkLst>
        </pc:picChg>
        <pc:picChg chg="mod">
          <ac:chgData name="Judith Landa" userId="12b9e8b93ae54123" providerId="Windows Live" clId="Web-{385EF587-D4F5-4A65-9464-A987A02548CC}" dt="2024-10-02T00:46:35.894" v="123" actId="1076"/>
          <ac:picMkLst>
            <pc:docMk/>
            <pc:sldMk cId="18364481" sldId="265"/>
            <ac:picMk id="9" creationId="{3129D332-F3CC-9D22-F8BB-2E27D6A84823}"/>
          </ac:picMkLst>
        </pc:picChg>
        <pc:picChg chg="mod">
          <ac:chgData name="Judith Landa" userId="12b9e8b93ae54123" providerId="Windows Live" clId="Web-{385EF587-D4F5-4A65-9464-A987A02548CC}" dt="2024-10-02T01:27:45.766" v="345"/>
          <ac:picMkLst>
            <pc:docMk/>
            <pc:sldMk cId="18364481" sldId="265"/>
            <ac:picMk id="19" creationId="{A9536C5F-16F1-E042-AD6E-5C7A6146AEFE}"/>
          </ac:picMkLst>
        </pc:picChg>
      </pc:sldChg>
      <pc:sldChg chg="ord">
        <pc:chgData name="Judith Landa" userId="12b9e8b93ae54123" providerId="Windows Live" clId="Web-{385EF587-D4F5-4A65-9464-A987A02548CC}" dt="2024-10-02T00:47:36.147" v="130"/>
        <pc:sldMkLst>
          <pc:docMk/>
          <pc:sldMk cId="2072904181" sldId="267"/>
        </pc:sldMkLst>
      </pc:sldChg>
      <pc:sldChg chg="modSp del">
        <pc:chgData name="Judith Landa" userId="12b9e8b93ae54123" providerId="Windows Live" clId="Web-{385EF587-D4F5-4A65-9464-A987A02548CC}" dt="2024-10-02T00:57:12.671" v="143"/>
        <pc:sldMkLst>
          <pc:docMk/>
          <pc:sldMk cId="3606985356" sldId="268"/>
        </pc:sldMkLst>
        <pc:spChg chg="mod">
          <ac:chgData name="Judith Landa" userId="12b9e8b93ae54123" providerId="Windows Live" clId="Web-{385EF587-D4F5-4A65-9464-A987A02548CC}" dt="2024-10-01T23:56:20.818" v="18" actId="20577"/>
          <ac:spMkLst>
            <pc:docMk/>
            <pc:sldMk cId="3606985356" sldId="268"/>
            <ac:spMk id="3" creationId="{976BB7BB-FF72-E0B6-6843-106EA108B8A3}"/>
          </ac:spMkLst>
        </pc:spChg>
      </pc:sldChg>
      <pc:sldChg chg="modSp add del replId">
        <pc:chgData name="Judith Landa" userId="12b9e8b93ae54123" providerId="Windows Live" clId="Web-{385EF587-D4F5-4A65-9464-A987A02548CC}" dt="2024-10-02T00:59:31.785" v="189"/>
        <pc:sldMkLst>
          <pc:docMk/>
          <pc:sldMk cId="3617778244" sldId="270"/>
        </pc:sldMkLst>
        <pc:spChg chg="mod">
          <ac:chgData name="Judith Landa" userId="12b9e8b93ae54123" providerId="Windows Live" clId="Web-{385EF587-D4F5-4A65-9464-A987A02548CC}" dt="2024-10-02T00:59:18.660" v="182" actId="20577"/>
          <ac:spMkLst>
            <pc:docMk/>
            <pc:sldMk cId="3617778244" sldId="270"/>
            <ac:spMk id="2" creationId="{F8E0A64B-7633-5C32-336C-B025736EF223}"/>
          </ac:spMkLst>
        </pc:spChg>
        <pc:spChg chg="mod">
          <ac:chgData name="Judith Landa" userId="12b9e8b93ae54123" providerId="Windows Live" clId="Web-{385EF587-D4F5-4A65-9464-A987A02548CC}" dt="2024-10-02T00:59:16.300" v="180" actId="20577"/>
          <ac:spMkLst>
            <pc:docMk/>
            <pc:sldMk cId="3617778244" sldId="270"/>
            <ac:spMk id="3" creationId="{EF6C9BD8-56C2-C557-558C-01D86D3AE0EE}"/>
          </ac:spMkLst>
        </pc:spChg>
      </pc:sldChg>
      <pc:sldChg chg="addSp delSp modSp add ord replId">
        <pc:chgData name="Judith Landa" userId="12b9e8b93ae54123" providerId="Windows Live" clId="Web-{385EF587-D4F5-4A65-9464-A987A02548CC}" dt="2024-10-02T01:35:13.360" v="383"/>
        <pc:sldMkLst>
          <pc:docMk/>
          <pc:sldMk cId="6790699" sldId="271"/>
        </pc:sldMkLst>
        <pc:spChg chg="add mod">
          <ac:chgData name="Judith Landa" userId="12b9e8b93ae54123" providerId="Windows Live" clId="Web-{385EF587-D4F5-4A65-9464-A987A02548CC}" dt="2024-10-02T01:01:22.024" v="226" actId="1076"/>
          <ac:spMkLst>
            <pc:docMk/>
            <pc:sldMk cId="6790699" sldId="271"/>
            <ac:spMk id="4" creationId="{73546959-CD07-3910-80A4-C574D6DD46D7}"/>
          </ac:spMkLst>
        </pc:spChg>
        <pc:spChg chg="add mod">
          <ac:chgData name="Judith Landa" userId="12b9e8b93ae54123" providerId="Windows Live" clId="Web-{385EF587-D4F5-4A65-9464-A987A02548CC}" dt="2024-10-02T01:34:00.654" v="373" actId="1076"/>
          <ac:spMkLst>
            <pc:docMk/>
            <pc:sldMk cId="6790699" sldId="271"/>
            <ac:spMk id="6" creationId="{D83DAF73-77FD-5EE3-2D3F-CF6E519CCF26}"/>
          </ac:spMkLst>
        </pc:spChg>
        <pc:spChg chg="add mod">
          <ac:chgData name="Judith Landa" userId="12b9e8b93ae54123" providerId="Windows Live" clId="Web-{385EF587-D4F5-4A65-9464-A987A02548CC}" dt="2024-10-02T01:34:49.515" v="380" actId="1076"/>
          <ac:spMkLst>
            <pc:docMk/>
            <pc:sldMk cId="6790699" sldId="271"/>
            <ac:spMk id="15" creationId="{ED085321-62BA-E54A-680E-8B6AA5DE8321}"/>
          </ac:spMkLst>
        </pc:spChg>
        <pc:picChg chg="add del">
          <ac:chgData name="Judith Landa" userId="12b9e8b93ae54123" providerId="Windows Live" clId="Web-{385EF587-D4F5-4A65-9464-A987A02548CC}" dt="2024-10-02T01:21:31.786" v="317"/>
          <ac:picMkLst>
            <pc:docMk/>
            <pc:sldMk cId="6790699" sldId="271"/>
            <ac:picMk id="8" creationId="{35A3A8D1-ECB7-7282-827D-615E7E6ED823}"/>
          </ac:picMkLst>
        </pc:picChg>
        <pc:picChg chg="mod">
          <ac:chgData name="Judith Landa" userId="12b9e8b93ae54123" providerId="Windows Live" clId="Web-{385EF587-D4F5-4A65-9464-A987A02548CC}" dt="2024-10-02T01:23:04.741" v="322"/>
          <ac:picMkLst>
            <pc:docMk/>
            <pc:sldMk cId="6790699" sldId="271"/>
            <ac:picMk id="9" creationId="{9619230F-463F-E28A-A19D-A99CA2FEC8AF}"/>
          </ac:picMkLst>
        </pc:picChg>
        <pc:picChg chg="add del">
          <ac:chgData name="Judith Landa" userId="12b9e8b93ae54123" providerId="Windows Live" clId="Web-{385EF587-D4F5-4A65-9464-A987A02548CC}" dt="2024-10-02T01:21:35.300" v="319"/>
          <ac:picMkLst>
            <pc:docMk/>
            <pc:sldMk cId="6790699" sldId="271"/>
            <ac:picMk id="13" creationId="{2D17DFCE-EB97-8782-EC0E-61FE575D6ECB}"/>
          </ac:picMkLst>
        </pc:picChg>
        <pc:picChg chg="add mod">
          <ac:chgData name="Judith Landa" userId="12b9e8b93ae54123" providerId="Windows Live" clId="Web-{385EF587-D4F5-4A65-9464-A987A02548CC}" dt="2024-10-02T01:35:13.360" v="383"/>
          <ac:picMkLst>
            <pc:docMk/>
            <pc:sldMk cId="6790699" sldId="271"/>
            <ac:picMk id="14" creationId="{F22A6546-A0C9-8E8A-63E3-75C780067D62}"/>
          </ac:picMkLst>
        </pc:picChg>
      </pc:sldChg>
      <pc:sldChg chg="add del">
        <pc:chgData name="Judith Landa" userId="12b9e8b93ae54123" providerId="Windows Live" clId="Web-{385EF587-D4F5-4A65-9464-A987A02548CC}" dt="2024-10-02T00:47:59.304" v="132"/>
        <pc:sldMkLst>
          <pc:docMk/>
          <pc:sldMk cId="1863102329" sldId="271"/>
        </pc:sldMkLst>
      </pc:sldChg>
      <pc:sldChg chg="add del replId">
        <pc:chgData name="Judith Landa" userId="12b9e8b93ae54123" providerId="Windows Live" clId="Web-{385EF587-D4F5-4A65-9464-A987A02548CC}" dt="2024-10-02T00:48:10.570" v="134"/>
        <pc:sldMkLst>
          <pc:docMk/>
          <pc:sldMk cId="3442813400" sldId="271"/>
        </pc:sldMkLst>
      </pc:sldChg>
      <pc:sldChg chg="addSp delSp modSp add replId">
        <pc:chgData name="Judith Landa" userId="12b9e8b93ae54123" providerId="Windows Live" clId="Web-{385EF587-D4F5-4A65-9464-A987A02548CC}" dt="2024-10-02T01:44:59.849" v="397"/>
        <pc:sldMkLst>
          <pc:docMk/>
          <pc:sldMk cId="4263720766" sldId="272"/>
        </pc:sldMkLst>
        <pc:spChg chg="add del mod">
          <ac:chgData name="Judith Landa" userId="12b9e8b93ae54123" providerId="Windows Live" clId="Web-{385EF587-D4F5-4A65-9464-A987A02548CC}" dt="2024-10-02T00:57:56.970" v="160"/>
          <ac:spMkLst>
            <pc:docMk/>
            <pc:sldMk cId="4263720766" sldId="272"/>
            <ac:spMk id="4" creationId="{8BAAF9D8-BB6B-855D-A545-C9AE7686B6E0}"/>
          </ac:spMkLst>
        </pc:spChg>
        <pc:spChg chg="del">
          <ac:chgData name="Judith Landa" userId="12b9e8b93ae54123" providerId="Windows Live" clId="Web-{385EF587-D4F5-4A65-9464-A987A02548CC}" dt="2024-10-02T00:57:55.391" v="159"/>
          <ac:spMkLst>
            <pc:docMk/>
            <pc:sldMk cId="4263720766" sldId="272"/>
            <ac:spMk id="6" creationId="{9C4548D2-5F19-57BA-9C69-02528552C436}"/>
          </ac:spMkLst>
        </pc:spChg>
        <pc:spChg chg="add del mod">
          <ac:chgData name="Judith Landa" userId="12b9e8b93ae54123" providerId="Windows Live" clId="Web-{385EF587-D4F5-4A65-9464-A987A02548CC}" dt="2024-10-02T00:58:00.626" v="161"/>
          <ac:spMkLst>
            <pc:docMk/>
            <pc:sldMk cId="4263720766" sldId="272"/>
            <ac:spMk id="7" creationId="{793097F5-57B1-144A-B09A-16B8B699CD18}"/>
          </ac:spMkLst>
        </pc:spChg>
        <pc:spChg chg="del">
          <ac:chgData name="Judith Landa" userId="12b9e8b93ae54123" providerId="Windows Live" clId="Web-{385EF587-D4F5-4A65-9464-A987A02548CC}" dt="2024-10-02T00:57:52.048" v="158"/>
          <ac:spMkLst>
            <pc:docMk/>
            <pc:sldMk cId="4263720766" sldId="272"/>
            <ac:spMk id="8" creationId="{0E27D051-C264-2BA6-959D-64D8A83E034C}"/>
          </ac:spMkLst>
        </pc:spChg>
        <pc:spChg chg="add mod">
          <ac:chgData name="Judith Landa" userId="12b9e8b93ae54123" providerId="Windows Live" clId="Web-{385EF587-D4F5-4A65-9464-A987A02548CC}" dt="2024-10-02T01:03:26.919" v="238" actId="1076"/>
          <ac:spMkLst>
            <pc:docMk/>
            <pc:sldMk cId="4263720766" sldId="272"/>
            <ac:spMk id="13" creationId="{6E8E6165-6E2E-2EEF-1D8B-07676E157FA0}"/>
          </ac:spMkLst>
        </pc:spChg>
        <pc:picChg chg="mod">
          <ac:chgData name="Judith Landa" userId="12b9e8b93ae54123" providerId="Windows Live" clId="Web-{385EF587-D4F5-4A65-9464-A987A02548CC}" dt="2024-10-02T01:24:07.571" v="326"/>
          <ac:picMkLst>
            <pc:docMk/>
            <pc:sldMk cId="4263720766" sldId="272"/>
            <ac:picMk id="9" creationId="{9619230F-463F-E28A-A19D-A99CA2FEC8AF}"/>
          </ac:picMkLst>
        </pc:picChg>
        <pc:picChg chg="add">
          <ac:chgData name="Judith Landa" userId="12b9e8b93ae54123" providerId="Windows Live" clId="Web-{385EF587-D4F5-4A65-9464-A987A02548CC}" dt="2024-10-02T01:44:59.849" v="397"/>
          <ac:picMkLst>
            <pc:docMk/>
            <pc:sldMk cId="4263720766" sldId="272"/>
            <ac:picMk id="15" creationId="{0B05822D-07FF-7A79-84D2-5AD65B3E05D5}"/>
          </ac:picMkLst>
        </pc:picChg>
      </pc:sldChg>
      <pc:sldChg chg="addSp modSp add replId">
        <pc:chgData name="Judith Landa" userId="12b9e8b93ae54123" providerId="Windows Live" clId="Web-{385EF587-D4F5-4A65-9464-A987A02548CC}" dt="2024-10-02T01:47:18.713" v="401" actId="1076"/>
        <pc:sldMkLst>
          <pc:docMk/>
          <pc:sldMk cId="2293221413" sldId="273"/>
        </pc:sldMkLst>
        <pc:spChg chg="add mod">
          <ac:chgData name="Judith Landa" userId="12b9e8b93ae54123" providerId="Windows Live" clId="Web-{385EF587-D4F5-4A65-9464-A987A02548CC}" dt="2024-10-02T01:07:28.724" v="258" actId="1076"/>
          <ac:spMkLst>
            <pc:docMk/>
            <pc:sldMk cId="2293221413" sldId="273"/>
            <ac:spMk id="4" creationId="{FD042849-23EE-BDB4-5B77-9DF3695D518D}"/>
          </ac:spMkLst>
        </pc:spChg>
        <pc:spChg chg="add mod">
          <ac:chgData name="Judith Landa" userId="12b9e8b93ae54123" providerId="Windows Live" clId="Web-{385EF587-D4F5-4A65-9464-A987A02548CC}" dt="2024-10-02T01:07:28.739" v="259" actId="1076"/>
          <ac:spMkLst>
            <pc:docMk/>
            <pc:sldMk cId="2293221413" sldId="273"/>
            <ac:spMk id="6" creationId="{1DF9DA9E-10FB-B333-2938-F4D569AB339E}"/>
          </ac:spMkLst>
        </pc:spChg>
        <pc:picChg chg="add mod">
          <ac:chgData name="Judith Landa" userId="12b9e8b93ae54123" providerId="Windows Live" clId="Web-{385EF587-D4F5-4A65-9464-A987A02548CC}" dt="2024-10-02T01:47:18.713" v="401" actId="1076"/>
          <ac:picMkLst>
            <pc:docMk/>
            <pc:sldMk cId="2293221413" sldId="273"/>
            <ac:picMk id="8" creationId="{92B6D090-DB4D-7F0C-6527-B1A13467ACB0}"/>
          </ac:picMkLst>
        </pc:picChg>
        <pc:picChg chg="mod">
          <ac:chgData name="Judith Landa" userId="12b9e8b93ae54123" providerId="Windows Live" clId="Web-{385EF587-D4F5-4A65-9464-A987A02548CC}" dt="2024-10-02T01:26:12.372" v="338"/>
          <ac:picMkLst>
            <pc:docMk/>
            <pc:sldMk cId="2293221413" sldId="273"/>
            <ac:picMk id="9" creationId="{9619230F-463F-E28A-A19D-A99CA2FEC8AF}"/>
          </ac:picMkLst>
        </pc:picChg>
      </pc:sldChg>
      <pc:sldChg chg="addSp modSp add replId">
        <pc:chgData name="Judith Landa" userId="12b9e8b93ae54123" providerId="Windows Live" clId="Web-{385EF587-D4F5-4A65-9464-A987A02548CC}" dt="2024-10-02T01:31:05.757" v="359" actId="1076"/>
        <pc:sldMkLst>
          <pc:docMk/>
          <pc:sldMk cId="1574859843" sldId="274"/>
        </pc:sldMkLst>
        <pc:spChg chg="add mod">
          <ac:chgData name="Judith Landa" userId="12b9e8b93ae54123" providerId="Windows Live" clId="Web-{385EF587-D4F5-4A65-9464-A987A02548CC}" dt="2024-10-02T01:04:50.140" v="242" actId="1076"/>
          <ac:spMkLst>
            <pc:docMk/>
            <pc:sldMk cId="1574859843" sldId="274"/>
            <ac:spMk id="4" creationId="{CD76FFA8-6D60-5C05-CB53-C728B6C5AA38}"/>
          </ac:spMkLst>
        </pc:spChg>
        <pc:spChg chg="add mod">
          <ac:chgData name="Judith Landa" userId="12b9e8b93ae54123" providerId="Windows Live" clId="Web-{385EF587-D4F5-4A65-9464-A987A02548CC}" dt="2024-10-02T01:04:50.140" v="243" actId="1076"/>
          <ac:spMkLst>
            <pc:docMk/>
            <pc:sldMk cId="1574859843" sldId="274"/>
            <ac:spMk id="6" creationId="{53251867-A632-55FD-D7F8-6A7B54504BD0}"/>
          </ac:spMkLst>
        </pc:spChg>
        <pc:picChg chg="add mod modCrop">
          <ac:chgData name="Judith Landa" userId="12b9e8b93ae54123" providerId="Windows Live" clId="Web-{385EF587-D4F5-4A65-9464-A987A02548CC}" dt="2024-10-02T01:31:05.757" v="359" actId="1076"/>
          <ac:picMkLst>
            <pc:docMk/>
            <pc:sldMk cId="1574859843" sldId="274"/>
            <ac:picMk id="8" creationId="{C9809CCE-5C9A-06C9-0060-97A94D8A4C46}"/>
          </ac:picMkLst>
        </pc:picChg>
        <pc:picChg chg="mod">
          <ac:chgData name="Judith Landa" userId="12b9e8b93ae54123" providerId="Windows Live" clId="Web-{385EF587-D4F5-4A65-9464-A987A02548CC}" dt="2024-10-02T01:24:30.634" v="328"/>
          <ac:picMkLst>
            <pc:docMk/>
            <pc:sldMk cId="1574859843" sldId="274"/>
            <ac:picMk id="9" creationId="{9619230F-463F-E28A-A19D-A99CA2FEC8AF}"/>
          </ac:picMkLst>
        </pc:picChg>
      </pc:sldChg>
      <pc:sldChg chg="addSp delSp modSp add replId">
        <pc:chgData name="Judith Landa" userId="12b9e8b93ae54123" providerId="Windows Live" clId="Web-{385EF587-D4F5-4A65-9464-A987A02548CC}" dt="2024-10-02T02:05:22.798" v="556"/>
        <pc:sldMkLst>
          <pc:docMk/>
          <pc:sldMk cId="825667891" sldId="275"/>
        </pc:sldMkLst>
        <pc:spChg chg="add mod">
          <ac:chgData name="Judith Landa" userId="12b9e8b93ae54123" providerId="Windows Live" clId="Web-{385EF587-D4F5-4A65-9464-A987A02548CC}" dt="2024-10-02T01:07:01.332" v="254" actId="1076"/>
          <ac:spMkLst>
            <pc:docMk/>
            <pc:sldMk cId="825667891" sldId="275"/>
            <ac:spMk id="4" creationId="{6AFA14BB-EB0A-2E48-0763-F1DB55F547DC}"/>
          </ac:spMkLst>
        </pc:spChg>
        <pc:spChg chg="add mod">
          <ac:chgData name="Judith Landa" userId="12b9e8b93ae54123" providerId="Windows Live" clId="Web-{385EF587-D4F5-4A65-9464-A987A02548CC}" dt="2024-10-02T02:00:59.867" v="532" actId="20577"/>
          <ac:spMkLst>
            <pc:docMk/>
            <pc:sldMk cId="825667891" sldId="275"/>
            <ac:spMk id="6" creationId="{03805CBD-6CEC-ABAB-0222-2B70E79A74F2}"/>
          </ac:spMkLst>
        </pc:spChg>
        <pc:spChg chg="add mod">
          <ac:chgData name="Judith Landa" userId="12b9e8b93ae54123" providerId="Windows Live" clId="Web-{385EF587-D4F5-4A65-9464-A987A02548CC}" dt="2024-10-02T02:04:07.781" v="553" actId="1076"/>
          <ac:spMkLst>
            <pc:docMk/>
            <pc:sldMk cId="825667891" sldId="275"/>
            <ac:spMk id="18" creationId="{3A48D459-5C20-025E-DBD0-2E0BD38EFF58}"/>
          </ac:spMkLst>
        </pc:spChg>
        <pc:picChg chg="del">
          <ac:chgData name="Judith Landa" userId="12b9e8b93ae54123" providerId="Windows Live" clId="Web-{385EF587-D4F5-4A65-9464-A987A02548CC}" dt="2024-10-02T01:31:56.665" v="369"/>
          <ac:picMkLst>
            <pc:docMk/>
            <pc:sldMk cId="825667891" sldId="275"/>
            <ac:picMk id="3" creationId="{620E36F0-E02D-0B62-91A8-9C72896CE469}"/>
          </ac:picMkLst>
        </pc:picChg>
        <pc:picChg chg="add del mod">
          <ac:chgData name="Judith Landa" userId="12b9e8b93ae54123" providerId="Windows Live" clId="Web-{385EF587-D4F5-4A65-9464-A987A02548CC}" dt="2024-10-02T01:18:24.247" v="297"/>
          <ac:picMkLst>
            <pc:docMk/>
            <pc:sldMk cId="825667891" sldId="275"/>
            <ac:picMk id="7" creationId="{8BC45DD5-014A-3CFB-E2BB-0835CA5DB7A9}"/>
          </ac:picMkLst>
        </pc:picChg>
        <pc:picChg chg="add del mod">
          <ac:chgData name="Judith Landa" userId="12b9e8b93ae54123" providerId="Windows Live" clId="Web-{385EF587-D4F5-4A65-9464-A987A02548CC}" dt="2024-10-02T01:20:07.063" v="305"/>
          <ac:picMkLst>
            <pc:docMk/>
            <pc:sldMk cId="825667891" sldId="275"/>
            <ac:picMk id="8" creationId="{E3A10E6A-25A0-21C3-A074-4CB23D246195}"/>
          </ac:picMkLst>
        </pc:picChg>
        <pc:picChg chg="del">
          <ac:chgData name="Judith Landa" userId="12b9e8b93ae54123" providerId="Windows Live" clId="Web-{385EF587-D4F5-4A65-9464-A987A02548CC}" dt="2024-10-02T01:19:20.545" v="301"/>
          <ac:picMkLst>
            <pc:docMk/>
            <pc:sldMk cId="825667891" sldId="275"/>
            <ac:picMk id="9" creationId="{9619230F-463F-E28A-A19D-A99CA2FEC8AF}"/>
          </ac:picMkLst>
        </pc:picChg>
        <pc:picChg chg="add del mod">
          <ac:chgData name="Judith Landa" userId="12b9e8b93ae54123" providerId="Windows Live" clId="Web-{385EF587-D4F5-4A65-9464-A987A02548CC}" dt="2024-10-02T01:24:57.404" v="332"/>
          <ac:picMkLst>
            <pc:docMk/>
            <pc:sldMk cId="825667891" sldId="275"/>
            <ac:picMk id="11" creationId="{93992B86-0FC9-1DBA-AADF-54127D91EDA2}"/>
          </ac:picMkLst>
        </pc:picChg>
        <pc:picChg chg="add mod">
          <ac:chgData name="Judith Landa" userId="12b9e8b93ae54123" providerId="Windows Live" clId="Web-{385EF587-D4F5-4A65-9464-A987A02548CC}" dt="2024-10-02T01:25:07.683" v="334" actId="1076"/>
          <ac:picMkLst>
            <pc:docMk/>
            <pc:sldMk cId="825667891" sldId="275"/>
            <ac:picMk id="14" creationId="{D2C12464-B888-CB19-0632-084675763A80}"/>
          </ac:picMkLst>
        </pc:picChg>
        <pc:picChg chg="add mod">
          <ac:chgData name="Judith Landa" userId="12b9e8b93ae54123" providerId="Windows Live" clId="Web-{385EF587-D4F5-4A65-9464-A987A02548CC}" dt="2024-10-02T01:32:25.479" v="372" actId="1076"/>
          <ac:picMkLst>
            <pc:docMk/>
            <pc:sldMk cId="825667891" sldId="275"/>
            <ac:picMk id="16" creationId="{6EE0C1D2-0A49-ECF2-1D44-16D5CC13CAA9}"/>
          </ac:picMkLst>
        </pc:picChg>
        <pc:picChg chg="add mod">
          <ac:chgData name="Judith Landa" userId="12b9e8b93ae54123" providerId="Windows Live" clId="Web-{385EF587-D4F5-4A65-9464-A987A02548CC}" dt="2024-10-02T02:05:22.798" v="556"/>
          <ac:picMkLst>
            <pc:docMk/>
            <pc:sldMk cId="825667891" sldId="275"/>
            <ac:picMk id="17" creationId="{A315506D-5A6A-A4B2-9B5B-A38978BC43B9}"/>
          </ac:picMkLst>
        </pc:picChg>
        <pc:picChg chg="add mod">
          <ac:chgData name="Judith Landa" userId="12b9e8b93ae54123" providerId="Windows Live" clId="Web-{385EF587-D4F5-4A65-9464-A987A02548CC}" dt="2024-10-02T02:03:53.841" v="550" actId="14100"/>
          <ac:picMkLst>
            <pc:docMk/>
            <pc:sldMk cId="825667891" sldId="275"/>
            <ac:picMk id="19" creationId="{5FF4C8AE-D397-7553-1293-33512C64E026}"/>
          </ac:picMkLst>
        </pc:picChg>
        <pc:picChg chg="add mod">
          <ac:chgData name="Judith Landa" userId="12b9e8b93ae54123" providerId="Windows Live" clId="Web-{385EF587-D4F5-4A65-9464-A987A02548CC}" dt="2024-10-02T02:03:59.982" v="552" actId="14100"/>
          <ac:picMkLst>
            <pc:docMk/>
            <pc:sldMk cId="825667891" sldId="275"/>
            <ac:picMk id="20" creationId="{4BA2A86D-9DD7-1ADB-6401-F378DE6562CD}"/>
          </ac:picMkLst>
        </pc:picChg>
      </pc:sldChg>
      <pc:sldChg chg="addSp modSp add replId">
        <pc:chgData name="Judith Landa" userId="12b9e8b93ae54123" providerId="Windows Live" clId="Web-{385EF587-D4F5-4A65-9464-A987A02548CC}" dt="2024-10-02T01:41:37.154" v="395" actId="1076"/>
        <pc:sldMkLst>
          <pc:docMk/>
          <pc:sldMk cId="2168197265" sldId="276"/>
        </pc:sldMkLst>
        <pc:spChg chg="add mod">
          <ac:chgData name="Judith Landa" userId="12b9e8b93ae54123" providerId="Windows Live" clId="Web-{385EF587-D4F5-4A65-9464-A987A02548CC}" dt="2024-10-02T01:07:14.661" v="256" actId="1076"/>
          <ac:spMkLst>
            <pc:docMk/>
            <pc:sldMk cId="2168197265" sldId="276"/>
            <ac:spMk id="4" creationId="{BD9D08F5-6038-CB9C-17E3-A9D2BEA9E2C8}"/>
          </ac:spMkLst>
        </pc:spChg>
        <pc:spChg chg="add mod">
          <ac:chgData name="Judith Landa" userId="12b9e8b93ae54123" providerId="Windows Live" clId="Web-{385EF587-D4F5-4A65-9464-A987A02548CC}" dt="2024-10-02T01:07:14.661" v="257" actId="1076"/>
          <ac:spMkLst>
            <pc:docMk/>
            <pc:sldMk cId="2168197265" sldId="276"/>
            <ac:spMk id="6" creationId="{80951F0A-493F-C95E-7CB3-6A1814168FDA}"/>
          </ac:spMkLst>
        </pc:spChg>
        <pc:picChg chg="add mod">
          <ac:chgData name="Judith Landa" userId="12b9e8b93ae54123" providerId="Windows Live" clId="Web-{385EF587-D4F5-4A65-9464-A987A02548CC}" dt="2024-10-02T01:41:37.154" v="395" actId="1076"/>
          <ac:picMkLst>
            <pc:docMk/>
            <pc:sldMk cId="2168197265" sldId="276"/>
            <ac:picMk id="8" creationId="{8EDD6CBD-C817-DCE3-41AF-498FC1B5E0AC}"/>
          </ac:picMkLst>
        </pc:picChg>
        <pc:picChg chg="mod">
          <ac:chgData name="Judith Landa" userId="12b9e8b93ae54123" providerId="Windows Live" clId="Web-{385EF587-D4F5-4A65-9464-A987A02548CC}" dt="2024-10-02T01:25:28.105" v="336"/>
          <ac:picMkLst>
            <pc:docMk/>
            <pc:sldMk cId="2168197265" sldId="276"/>
            <ac:picMk id="9" creationId="{9619230F-463F-E28A-A19D-A99CA2FEC8AF}"/>
          </ac:picMkLst>
        </pc:picChg>
      </pc:sldChg>
      <pc:sldChg chg="addSp delSp modSp add replId">
        <pc:chgData name="Judith Landa" userId="12b9e8b93ae54123" providerId="Windows Live" clId="Web-{385EF587-D4F5-4A65-9464-A987A02548CC}" dt="2024-10-02T01:26:44.248" v="343"/>
        <pc:sldMkLst>
          <pc:docMk/>
          <pc:sldMk cId="3267295080" sldId="277"/>
        </pc:sldMkLst>
        <pc:spChg chg="add mod">
          <ac:chgData name="Judith Landa" userId="12b9e8b93ae54123" providerId="Windows Live" clId="Web-{385EF587-D4F5-4A65-9464-A987A02548CC}" dt="2024-10-02T01:08:55.383" v="274" actId="1076"/>
          <ac:spMkLst>
            <pc:docMk/>
            <pc:sldMk cId="3267295080" sldId="277"/>
            <ac:spMk id="4" creationId="{90ECA6D2-29DB-C705-3607-5257F02F00BD}"/>
          </ac:spMkLst>
        </pc:spChg>
        <pc:spChg chg="add mod">
          <ac:chgData name="Judith Landa" userId="12b9e8b93ae54123" providerId="Windows Live" clId="Web-{385EF587-D4F5-4A65-9464-A987A02548CC}" dt="2024-10-02T01:08:55.399" v="275" actId="1076"/>
          <ac:spMkLst>
            <pc:docMk/>
            <pc:sldMk cId="3267295080" sldId="277"/>
            <ac:spMk id="6" creationId="{8B090B5B-2AF2-D5D1-20E1-EA81CC242B87}"/>
          </ac:spMkLst>
        </pc:spChg>
        <pc:spChg chg="add del mod">
          <ac:chgData name="Judith Landa" userId="12b9e8b93ae54123" providerId="Windows Live" clId="Web-{385EF587-D4F5-4A65-9464-A987A02548CC}" dt="2024-10-02T01:13:43.002" v="289"/>
          <ac:spMkLst>
            <pc:docMk/>
            <pc:sldMk cId="3267295080" sldId="277"/>
            <ac:spMk id="7" creationId="{BAE726BC-8851-E004-E3B3-AF74F81F87EB}"/>
          </ac:spMkLst>
        </pc:spChg>
        <pc:picChg chg="mod">
          <ac:chgData name="Judith Landa" userId="12b9e8b93ae54123" providerId="Windows Live" clId="Web-{385EF587-D4F5-4A65-9464-A987A02548CC}" dt="2024-10-02T01:26:44.248" v="343"/>
          <ac:picMkLst>
            <pc:docMk/>
            <pc:sldMk cId="3267295080" sldId="277"/>
            <ac:picMk id="9" creationId="{9619230F-463F-E28A-A19D-A99CA2FEC8AF}"/>
          </ac:picMkLst>
        </pc:picChg>
      </pc:sldChg>
      <pc:sldChg chg="addSp modSp add replId">
        <pc:chgData name="Judith Landa" userId="12b9e8b93ae54123" providerId="Windows Live" clId="Web-{385EF587-D4F5-4A65-9464-A987A02548CC}" dt="2024-10-02T01:46:40.509" v="400" actId="14100"/>
        <pc:sldMkLst>
          <pc:docMk/>
          <pc:sldMk cId="1878095641" sldId="278"/>
        </pc:sldMkLst>
        <pc:spChg chg="add mod">
          <ac:chgData name="Judith Landa" userId="12b9e8b93ae54123" providerId="Windows Live" clId="Web-{385EF587-D4F5-4A65-9464-A987A02548CC}" dt="2024-10-02T01:07:52.068" v="264" actId="1076"/>
          <ac:spMkLst>
            <pc:docMk/>
            <pc:sldMk cId="1878095641" sldId="278"/>
            <ac:spMk id="4" creationId="{3EBB228B-9F7E-10B4-E474-A692E17E2318}"/>
          </ac:spMkLst>
        </pc:spChg>
        <pc:spChg chg="add mod">
          <ac:chgData name="Judith Landa" userId="12b9e8b93ae54123" providerId="Windows Live" clId="Web-{385EF587-D4F5-4A65-9464-A987A02548CC}" dt="2024-10-02T01:07:52.084" v="265" actId="1076"/>
          <ac:spMkLst>
            <pc:docMk/>
            <pc:sldMk cId="1878095641" sldId="278"/>
            <ac:spMk id="6" creationId="{77D2A317-3AB5-77F2-B640-81E756873C05}"/>
          </ac:spMkLst>
        </pc:spChg>
        <pc:picChg chg="add">
          <ac:chgData name="Judith Landa" userId="12b9e8b93ae54123" providerId="Windows Live" clId="Web-{385EF587-D4F5-4A65-9464-A987A02548CC}" dt="2024-10-02T01:42:07.921" v="396"/>
          <ac:picMkLst>
            <pc:docMk/>
            <pc:sldMk cId="1878095641" sldId="278"/>
            <ac:picMk id="8" creationId="{17550F57-0B0E-1AC3-F96B-5F02F7521BBC}"/>
          </ac:picMkLst>
        </pc:picChg>
        <pc:picChg chg="mod">
          <ac:chgData name="Judith Landa" userId="12b9e8b93ae54123" providerId="Windows Live" clId="Web-{385EF587-D4F5-4A65-9464-A987A02548CC}" dt="2024-10-02T01:26:28.670" v="341"/>
          <ac:picMkLst>
            <pc:docMk/>
            <pc:sldMk cId="1878095641" sldId="278"/>
            <ac:picMk id="9" creationId="{9619230F-463F-E28A-A19D-A99CA2FEC8AF}"/>
          </ac:picMkLst>
        </pc:picChg>
        <pc:picChg chg="add mod">
          <ac:chgData name="Judith Landa" userId="12b9e8b93ae54123" providerId="Windows Live" clId="Web-{385EF587-D4F5-4A65-9464-A987A02548CC}" dt="2024-10-02T01:46:40.509" v="400" actId="14100"/>
          <ac:picMkLst>
            <pc:docMk/>
            <pc:sldMk cId="1878095641" sldId="278"/>
            <ac:picMk id="13" creationId="{9D85EC63-FD2A-4E2D-A0EC-3316B02007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E70C-C1DF-9E48-DFF4-AFC908B35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3B3E9-D88C-539A-8285-482ECBF14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21FC-F8A2-49F6-8D73-0DFCA54B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FCFC-19FC-BF61-F44F-40ECB417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80D6-7104-1B97-F77A-9FB80D56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B513-CF1D-82B3-DCC0-A120FF7D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1E152-8817-4734-1C1E-BE34F2402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5B8A-C6A7-18E3-8BBA-3849EAD3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DD7A-A0C7-FE8A-A4E8-EDEC9414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FCB2-721A-7FC9-F72D-994DDC7E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39E80-19EA-E3BF-945E-591AA1552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AA00E-59DF-A21D-B45F-A3807E126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5862-7109-E2F6-6918-EDE1D31A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BEA2-6CC5-C15E-39D9-5255671E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67B7-C3A1-4E0C-BBE5-4EACB62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A680-4D6C-8C61-29B3-69A6C8F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AF95-5843-ABF0-8ED9-F1F2B4AA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2D93-8DDB-FEE8-959B-A607FD6D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01F3-865E-290F-941D-B1734C95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41E2-9658-9734-AA7A-B71A748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EE40-2206-ADFB-6376-12BBBBA5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10F-1724-A7CB-FD36-5E22BCC3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64B9-0B14-AD07-DA26-AFE01BD8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733-6B40-BBEA-9979-4121B8F5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B07E-DD6E-0345-2D25-EFF9AA7A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00BE-DBFD-E3A4-C45C-E8FA973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019D-CE63-D125-7706-164B0BEB4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3D7F-51B4-53E0-3A6A-0512CABB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29484-D2D1-7772-9881-7742A52D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65F7-1E33-7DFD-54B0-3EF36637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CE81-317B-08FC-8CEA-D25A2C5F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0A04-7E81-E91E-FF5C-1FC38013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35925-F2FB-5430-4BF3-6218D39B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E0305-BBA6-8527-196D-906C45B5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67885-3F9B-C371-1F23-C31841B24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CE4D1-CDAB-17AA-543D-FFF89CF52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6D674-4645-02DA-E1F7-24B753A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D9914-8315-7BAE-5DEC-90CB10A5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FF540-CE9A-7437-77BB-34D6CE20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45B0-0AF4-5C64-39B7-95AE780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A1956-8680-F368-CDD0-21A8E548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31020-D056-629A-5D2E-3689EB50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72A9F-22E0-2CC0-1FC8-B5790B85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624EF-A166-8A84-983C-280C9144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3F9B7-3F6A-1831-C801-77341EE9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3B24F-0877-69F4-431F-E30F8777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DD3B-5DB3-E459-F3C0-1AF1B544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23B7-694F-2E02-D446-5D93F52C9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AAD13-4E3F-AB02-4A09-1EB632B81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5272-1E51-D043-DD67-D768AF4E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1A5E9-247B-FB76-B088-72BD0282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B7E57-E5F4-4742-E263-0F782274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B4C-9AF8-2662-4755-239771BB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E2BC5-FF42-7A25-E07D-D0DDAD501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4C45A-EE91-779F-AA82-8D3685CF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8FEEA-BC69-3958-99EF-31BF8A7D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3818C-8BD8-D76D-AE0D-E0B449C7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5F012-0BCC-B0C6-8B2A-C7397B81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92AFF-E5CB-F066-9B4E-93FBB6EA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AB1D2-6567-C512-A38E-E74EADB0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F91D-0914-1A04-64DB-DA16659D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AF2F3-5FFD-4171-A536-BBDEB88D6C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A2FD-05A8-3335-F8F3-CB7B7D12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01A1-581B-45DF-BD94-32B414BF4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lea.eus/komunitatea/A027/1571161092213-netflix" TargetMode="External"/><Relationship Id="rId3" Type="http://schemas.microsoft.com/office/2007/relationships/hdphoto" Target="../media/hdphoto1.wdp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https://www.flickr.com/photos/ginnerobot/430062346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tflix">
            <a:hlinkClick r:id="" action="ppaction://media"/>
            <a:extLst>
              <a:ext uri="{FF2B5EF4-FFF2-40B4-BE49-F238E27FC236}">
                <a16:creationId xmlns:a16="http://schemas.microsoft.com/office/drawing/2014/main" id="{9D2AD7FD-8F29-962C-6D86-CEFCD8DC6E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954" y="1954"/>
            <a:ext cx="12195907" cy="68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BB228B-9F7E-10B4-E474-A692E17E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359958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limitations/bias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D2A317-3AB5-77F2-B640-81E75687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820458"/>
            <a:ext cx="10515600" cy="28485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As with any dataset, there are some limitations and biases to consider.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First, there’s a time-period bias, where more recent movies tend to get more ratings due to easier access on modern platforms.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Then we have cultural bias, where films and directors from certain regions are more represented than others, which could skew our results.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Finally, there’s a rating aggregation bias, where averaging ratings for each director oversimplifies the variation within their individual films.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These biases are important to keep in mind as they may affect the conclusions we’ve drawn.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8" name="Picture 7" descr="A cartoon character of a blue hedgehog&#10;&#10;Description automatically generated">
            <a:extLst>
              <a:ext uri="{FF2B5EF4-FFF2-40B4-BE49-F238E27FC236}">
                <a16:creationId xmlns:a16="http://schemas.microsoft.com/office/drawing/2014/main" id="{17550F57-0B0E-1AC3-F96B-5F02F7521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786" y="598934"/>
            <a:ext cx="552694" cy="541868"/>
          </a:xfrm>
          <a:prstGeom prst="rect">
            <a:avLst/>
          </a:prstGeom>
        </p:spPr>
      </p:pic>
      <p:pic>
        <p:nvPicPr>
          <p:cNvPr id="13" name="Picture 12" descr="A cartoon character with arms and legs&#10;&#10;Description automatically generated">
            <a:extLst>
              <a:ext uri="{FF2B5EF4-FFF2-40B4-BE49-F238E27FC236}">
                <a16:creationId xmlns:a16="http://schemas.microsoft.com/office/drawing/2014/main" id="{9D85EC63-FD2A-4E2D-A0EC-3316B0200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5495" y="595197"/>
            <a:ext cx="561693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0ECA6D2-29DB-C705-3607-5257F02F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84" y="1603375"/>
            <a:ext cx="10515600" cy="8704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Future work</a:t>
            </a:r>
            <a:endParaRPr lang="en-US">
              <a:solidFill>
                <a:schemeClr val="bg1"/>
              </a:solidFill>
            </a:endParaRP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090B5B-2AF2-D5D1-20E1-EA81CC242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84" y="2481792"/>
            <a:ext cx="10515600" cy="2816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Looking ahead, we see several opportunities for expanding this project.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We could use machine learning models to predict future trends in movie genres and directorial success.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Incorporating additional factors, such as actor popularity or box office performance, could give us a more complete picture.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Lastly, addressing the biases we identified by weighing ratings or votes based on the time period or cultural context would provide more accurate insights.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These steps could further refine our analysis and help us draw even stronger conclusions.</a:t>
            </a: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9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flix">
            <a:extLst>
              <a:ext uri="{FF2B5EF4-FFF2-40B4-BE49-F238E27FC236}">
                <a16:creationId xmlns:a16="http://schemas.microsoft.com/office/drawing/2014/main" id="{D66DC450-3382-91B5-5E23-A63ADA79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1967"/>
            <a:ext cx="9144000" cy="6074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F8EE46-DD0F-F157-7794-73E9DB591183}"/>
              </a:ext>
            </a:extLst>
          </p:cNvPr>
          <p:cNvSpPr txBox="1"/>
          <p:nvPr/>
        </p:nvSpPr>
        <p:spPr>
          <a:xfrm>
            <a:off x="5683249" y="2328334"/>
            <a:ext cx="41063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Thank you for watching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096189F-69BF-096E-7152-F815368E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20" y="876870"/>
            <a:ext cx="7922684" cy="13292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B29A27-33BF-0EFE-2751-6FAE0DBAE9CE}"/>
              </a:ext>
            </a:extLst>
          </p:cNvPr>
          <p:cNvSpPr txBox="1"/>
          <p:nvPr/>
        </p:nvSpPr>
        <p:spPr>
          <a:xfrm>
            <a:off x="1328618" y="4215422"/>
            <a:ext cx="17144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Mason DeJesus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FC993-0A4B-D325-A469-28F71385FF17}"/>
              </a:ext>
            </a:extLst>
          </p:cNvPr>
          <p:cNvSpPr txBox="1"/>
          <p:nvPr/>
        </p:nvSpPr>
        <p:spPr>
          <a:xfrm>
            <a:off x="3275950" y="4215421"/>
            <a:ext cx="17144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Mathias Carnero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99EF0-FB45-C58B-CF1B-D10C2563A439}"/>
              </a:ext>
            </a:extLst>
          </p:cNvPr>
          <p:cNvSpPr txBox="1"/>
          <p:nvPr/>
        </p:nvSpPr>
        <p:spPr>
          <a:xfrm>
            <a:off x="5095470" y="4233332"/>
            <a:ext cx="19579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Andrew Montemayor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A264C-92E4-0939-0F87-46F77E89C634}"/>
              </a:ext>
            </a:extLst>
          </p:cNvPr>
          <p:cNvSpPr txBox="1"/>
          <p:nvPr/>
        </p:nvSpPr>
        <p:spPr>
          <a:xfrm>
            <a:off x="7232487" y="4233333"/>
            <a:ext cx="167216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Judith Landa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378DB9-9913-F01B-1DB1-CE13C1572819}"/>
              </a:ext>
            </a:extLst>
          </p:cNvPr>
          <p:cNvSpPr txBox="1"/>
          <p:nvPr/>
        </p:nvSpPr>
        <p:spPr>
          <a:xfrm>
            <a:off x="9581986" y="4230890"/>
            <a:ext cx="9101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</a:rPr>
              <a:t>Kids</a:t>
            </a:r>
          </a:p>
        </p:txBody>
      </p:sp>
      <p:pic>
        <p:nvPicPr>
          <p:cNvPr id="19" name="Picture 1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A9536C5F-16F1-E042-AD6E-5C7A6146A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9541" y="5817440"/>
            <a:ext cx="2021417" cy="5994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CB944-C7F6-5268-F2E1-99C182D51672}"/>
              </a:ext>
            </a:extLst>
          </p:cNvPr>
          <p:cNvSpPr txBox="1"/>
          <p:nvPr/>
        </p:nvSpPr>
        <p:spPr>
          <a:xfrm>
            <a:off x="4639734" y="1729317"/>
            <a:ext cx="2605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ptos Display"/>
              </a:rPr>
              <a:t>Project 4 – Group 8</a:t>
            </a:r>
            <a:r>
              <a:rPr lang="en-US" sz="2400">
                <a:solidFill>
                  <a:srgbClr val="002060"/>
                </a:solidFill>
                <a:latin typeface="Aptos Display"/>
              </a:rPr>
              <a:t> </a:t>
            </a:r>
            <a:r>
              <a:rPr lang="en-US" sz="2400">
                <a:latin typeface="Aptos Display"/>
              </a:rPr>
              <a:t>​</a:t>
            </a:r>
            <a:endParaRPr lang="en-US" sz="2400"/>
          </a:p>
        </p:txBody>
      </p:sp>
      <p:pic>
        <p:nvPicPr>
          <p:cNvPr id="2" name="Picture 1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A1F78A61-2B55-8881-484A-41540E501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325" y="2388333"/>
            <a:ext cx="1808042" cy="1846874"/>
          </a:xfrm>
          <a:prstGeom prst="rect">
            <a:avLst/>
          </a:prstGeom>
        </p:spPr>
      </p:pic>
      <p:pic>
        <p:nvPicPr>
          <p:cNvPr id="4" name="Picture 3" descr="A cartoon character with arms and legs&#10;&#10;Description automatically generated">
            <a:extLst>
              <a:ext uri="{FF2B5EF4-FFF2-40B4-BE49-F238E27FC236}">
                <a16:creationId xmlns:a16="http://schemas.microsoft.com/office/drawing/2014/main" id="{C457F3B0-0C61-B41F-EE12-8D2209E46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1024" y="2398099"/>
            <a:ext cx="1954335" cy="1885951"/>
          </a:xfrm>
          <a:prstGeom prst="rect">
            <a:avLst/>
          </a:prstGeom>
        </p:spPr>
      </p:pic>
      <p:pic>
        <p:nvPicPr>
          <p:cNvPr id="5" name="Picture 4" descr="A cartoon character of a blue hedgehog&#10;&#10;Description automatically generated">
            <a:extLst>
              <a:ext uri="{FF2B5EF4-FFF2-40B4-BE49-F238E27FC236}">
                <a16:creationId xmlns:a16="http://schemas.microsoft.com/office/drawing/2014/main" id="{27899BC4-2E88-598A-1908-2D59E98E2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786" y="2398100"/>
            <a:ext cx="1886194" cy="1885951"/>
          </a:xfrm>
          <a:prstGeom prst="rect">
            <a:avLst/>
          </a:prstGeom>
        </p:spPr>
      </p:pic>
      <p:pic>
        <p:nvPicPr>
          <p:cNvPr id="6" name="Picture 5" descr="A cartoon of a cat&#10;&#10;Description automatically generated">
            <a:extLst>
              <a:ext uri="{FF2B5EF4-FFF2-40B4-BE49-F238E27FC236}">
                <a16:creationId xmlns:a16="http://schemas.microsoft.com/office/drawing/2014/main" id="{B9477B21-419F-F9B9-7DFB-E22251F24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1756" y="2432173"/>
            <a:ext cx="1915258" cy="1866656"/>
          </a:xfrm>
          <a:prstGeom prst="rect">
            <a:avLst/>
          </a:prstGeom>
        </p:spPr>
      </p:pic>
      <p:pic>
        <p:nvPicPr>
          <p:cNvPr id="9" name="Picture 8" descr="A colorful background with a white text&#10;&#10;Description automatically generated">
            <a:extLst>
              <a:ext uri="{FF2B5EF4-FFF2-40B4-BE49-F238E27FC236}">
                <a16:creationId xmlns:a16="http://schemas.microsoft.com/office/drawing/2014/main" id="{3129D332-F3CC-9D22-F8BB-2E27D6A848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5831" y="2432171"/>
            <a:ext cx="1895965" cy="19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546959-CD07-3910-80A4-C574D6DD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53" y="1306419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Purpose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DAF73-77FD-5EE3-2D3F-CF6E519CC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52" y="2217831"/>
            <a:ext cx="5253487" cy="3029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We chose this dataset because it offers a comprehensive collection of over 16,000 movies from 1910 to 2024, giving us a large timeline to explore trends in movie ratings, popularity, and the impact of directors. 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By analyzing this data, we can see how ratings and votes have varied across different directors, time periods, and cultural backgrounds. 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Our primary focus is to understand how directorial influence and genres have shaped movie reception over the years.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4" name="Picture 13" descr="A screenshot of a television screen&#10;&#10;Description automatically generated">
            <a:extLst>
              <a:ext uri="{FF2B5EF4-FFF2-40B4-BE49-F238E27FC236}">
                <a16:creationId xmlns:a16="http://schemas.microsoft.com/office/drawing/2014/main" id="{F22A6546-A0C9-8E8A-63E3-75C780067D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30471" y="2152005"/>
            <a:ext cx="4953000" cy="2790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085321-62BA-E54A-680E-8B6AA5DE8321}"/>
              </a:ext>
            </a:extLst>
          </p:cNvPr>
          <p:cNvSpPr txBox="1"/>
          <p:nvPr/>
        </p:nvSpPr>
        <p:spPr>
          <a:xfrm>
            <a:off x="6230471" y="4947397"/>
            <a:ext cx="4953000" cy="171824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679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4548D2-5F19-57BA-9C69-02528552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4" y="1508125"/>
            <a:ext cx="3220571" cy="86612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Inspiration</a:t>
            </a:r>
          </a:p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27D051-C264-2BA6-959D-64D8A83E0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173007"/>
            <a:ext cx="4853016" cy="2827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For our visualizations, we drew inspiration from several Tableau Public dashboards. 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These examples showcase different approaches to analyzing time-series data and genre trends. 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One example helped us understand how to present long-term trends, while others offered ways to visualize ratings and popularity in genres similar to our movie dataset. </a:t>
            </a:r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These sources guided us in designing dashboards that clearly show the patterns we wanted to explore in our dataset.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3" name="Picture 12" descr="A cartoon character with arms and legs&#10;&#10;Description automatically generated">
            <a:extLst>
              <a:ext uri="{FF2B5EF4-FFF2-40B4-BE49-F238E27FC236}">
                <a16:creationId xmlns:a16="http://schemas.microsoft.com/office/drawing/2014/main" id="{753890CD-DCD5-8FE7-98D1-3C7F04933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5495" y="616363"/>
            <a:ext cx="508777" cy="518834"/>
          </a:xfrm>
          <a:prstGeom prst="rect">
            <a:avLst/>
          </a:prstGeom>
        </p:spPr>
      </p:pic>
      <p:pic>
        <p:nvPicPr>
          <p:cNvPr id="29" name="Picture 28" descr="A person&amp;#39;s feet and a bowl of popcorn&#10;&#10;Description automatically generated">
            <a:extLst>
              <a:ext uri="{FF2B5EF4-FFF2-40B4-BE49-F238E27FC236}">
                <a16:creationId xmlns:a16="http://schemas.microsoft.com/office/drawing/2014/main" id="{C1C3BF3A-6959-1595-64CF-BC5FEA03A7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174441" y="1937128"/>
            <a:ext cx="4953000" cy="32975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FDB0F88-12D8-8E06-00C3-776A4011E5C7}"/>
              </a:ext>
            </a:extLst>
          </p:cNvPr>
          <p:cNvSpPr txBox="1"/>
          <p:nvPr/>
        </p:nvSpPr>
        <p:spPr>
          <a:xfrm>
            <a:off x="1524000" y="6657882"/>
            <a:ext cx="3899648" cy="138206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61528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E8E6165-6E2E-2EEF-1D8B-07676E15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508126"/>
            <a:ext cx="10515600" cy="8810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Design concepts</a:t>
            </a:r>
          </a:p>
          <a:p>
            <a:endParaRPr lang="en-US"/>
          </a:p>
        </p:txBody>
      </p:sp>
      <p:pic>
        <p:nvPicPr>
          <p:cNvPr id="15" name="Picture 14" descr="A cartoon character of a blue hedgehog&#10;&#10;Description automatically generated">
            <a:extLst>
              <a:ext uri="{FF2B5EF4-FFF2-40B4-BE49-F238E27FC236}">
                <a16:creationId xmlns:a16="http://schemas.microsoft.com/office/drawing/2014/main" id="{0B05822D-07FF-7A79-84D2-5AD65B3E05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786" y="598934"/>
            <a:ext cx="552694" cy="5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2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D76FFA8-6D60-5C05-CB53-C728B6C5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338791"/>
            <a:ext cx="10515600" cy="120914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Research Question #1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251867-A632-55FD-D7F8-6A7B5450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343" y="2330551"/>
            <a:ext cx="10515600" cy="135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Our analysis focused on two primary research questions: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First, which directors have the highest average ratings and the most votes? 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8" name="Picture 7" descr="A cartoon character of a blue hedgehog&#10;&#10;Description automatically generated">
            <a:extLst>
              <a:ext uri="{FF2B5EF4-FFF2-40B4-BE49-F238E27FC236}">
                <a16:creationId xmlns:a16="http://schemas.microsoft.com/office/drawing/2014/main" id="{C9809CCE-5C9A-06C9-0060-97A94D8A4C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786" y="598934"/>
            <a:ext cx="552694" cy="54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5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AFA14BB-EB0A-2E48-0763-F1DB55F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603376"/>
            <a:ext cx="10515600" cy="6693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Research Question #2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805CBD-6CEC-ABAB-0222-2B70E79A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92" y="1938970"/>
            <a:ext cx="10515600" cy="2202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Second, what are the most popular genres over time, and how do their ratings compare? </a:t>
            </a:r>
          </a:p>
        </p:txBody>
      </p:sp>
      <p:pic>
        <p:nvPicPr>
          <p:cNvPr id="14" name="Picture 13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D2C12464-B888-CB19-0632-084675763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11266"/>
            <a:ext cx="2047875" cy="607300"/>
          </a:xfrm>
          <a:prstGeom prst="rect">
            <a:avLst/>
          </a:prstGeom>
        </p:spPr>
      </p:pic>
      <p:pic>
        <p:nvPicPr>
          <p:cNvPr id="16" name="Picture 15" descr="A cartoon of a cat&#10;&#10;Description automatically generated">
            <a:extLst>
              <a:ext uri="{FF2B5EF4-FFF2-40B4-BE49-F238E27FC236}">
                <a16:creationId xmlns:a16="http://schemas.microsoft.com/office/drawing/2014/main" id="{6EE0C1D2-0A49-ECF2-1D44-16D5CC13C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7089" y="601257"/>
            <a:ext cx="518258" cy="522573"/>
          </a:xfrm>
          <a:prstGeom prst="rect">
            <a:avLst/>
          </a:prstGeom>
        </p:spPr>
      </p:pic>
      <p:pic>
        <p:nvPicPr>
          <p:cNvPr id="17" name="Picture 1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315506D-5A6A-A4B2-9B5B-A38978BC43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833" y="2386330"/>
            <a:ext cx="6180667" cy="3217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48D459-5C20-025E-DBD0-2E0BD38EFF58}"/>
              </a:ext>
            </a:extLst>
          </p:cNvPr>
          <p:cNvSpPr txBox="1"/>
          <p:nvPr/>
        </p:nvSpPr>
        <p:spPr>
          <a:xfrm>
            <a:off x="575734" y="5835650"/>
            <a:ext cx="111463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These questions guided the development of our dashboards and visualizations, allowing us to explore directorial success and trends in genre popularity in greater detail.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F4C8AE-D397-7553-1293-33512C64E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0988" y="2382837"/>
            <a:ext cx="1808691" cy="3224741"/>
          </a:xfrm>
          <a:prstGeom prst="rect">
            <a:avLst/>
          </a:prstGeom>
        </p:spPr>
      </p:pic>
      <p:pic>
        <p:nvPicPr>
          <p:cNvPr id="20" name="Picture 19" descr="A screen shot of a diagram&#10;&#10;Description automatically generated">
            <a:extLst>
              <a:ext uri="{FF2B5EF4-FFF2-40B4-BE49-F238E27FC236}">
                <a16:creationId xmlns:a16="http://schemas.microsoft.com/office/drawing/2014/main" id="{4BA2A86D-9DD7-1ADB-6401-F378DE6562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4699" y="2381250"/>
            <a:ext cx="3239853" cy="32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6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9D08F5-6038-CB9C-17E3-A9D2BEA9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1328208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PIVOT TO LIVE DEMO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951F0A-493F-C95E-7CB3-6A181416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34" y="2788708"/>
            <a:ext cx="10515600" cy="2827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10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Walk us through all the html pages of your application</a:t>
            </a:r>
          </a:p>
          <a:p>
            <a:r>
              <a:rPr lang="en-US">
                <a:solidFill>
                  <a:schemeClr val="bg1"/>
                </a:solidFill>
              </a:rPr>
              <a:t>Show us how live ML page performs</a:t>
            </a:r>
          </a:p>
          <a:p>
            <a:r>
              <a:rPr lang="en-US">
                <a:solidFill>
                  <a:schemeClr val="bg1"/>
                </a:solidFill>
              </a:rPr>
              <a:t>Show us your BI visuals</a:t>
            </a:r>
          </a:p>
          <a:p>
            <a:r>
              <a:rPr lang="en-US">
                <a:solidFill>
                  <a:schemeClr val="bg1"/>
                </a:solidFill>
              </a:rPr>
              <a:t>How does this answer your research questions?</a:t>
            </a:r>
          </a:p>
          <a:p>
            <a:endParaRPr lang="en-US"/>
          </a:p>
        </p:txBody>
      </p:sp>
      <p:pic>
        <p:nvPicPr>
          <p:cNvPr id="8" name="Picture 7" descr="A colorful background with a white text&#10;&#10;Description automatically generated">
            <a:extLst>
              <a:ext uri="{FF2B5EF4-FFF2-40B4-BE49-F238E27FC236}">
                <a16:creationId xmlns:a16="http://schemas.microsoft.com/office/drawing/2014/main" id="{8EDD6CBD-C817-DCE3-41AF-498FC1B5E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4997" y="611837"/>
            <a:ext cx="498965" cy="51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3" y="500683"/>
            <a:ext cx="2047875" cy="60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042849-23EE-BDB4-5B77-9DF3695D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338791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Conclusions</a:t>
            </a:r>
          </a:p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F9DA9E-10FB-B333-2938-F4D569AB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2799291"/>
            <a:ext cx="10515600" cy="267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From our analysis, we found that directors with higher average ratings often also receive more votes, suggesting that audience engagement is linked to perceived quality.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We also saw that certain genres have remained consistently popular, while others have fluctuated over time.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Additionally, cultural factors and the availability of platforms like IMDb and Rotten Tomatoes have influenced which directors and movies receive the most attention. </a:t>
            </a: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This suggests that both quality and accessibility play a role in how movies are rated and remembered.</a:t>
            </a:r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8" name="Picture 7" descr="A cartoon of a cat&#10;&#10;Description automatically generated">
            <a:extLst>
              <a:ext uri="{FF2B5EF4-FFF2-40B4-BE49-F238E27FC236}">
                <a16:creationId xmlns:a16="http://schemas.microsoft.com/office/drawing/2014/main" id="{92B6D090-DB4D-7F0C-6527-B1A13467A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8839" y="601257"/>
            <a:ext cx="518258" cy="5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2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Purpose </vt:lpstr>
      <vt:lpstr>Inspiration </vt:lpstr>
      <vt:lpstr>Design concepts </vt:lpstr>
      <vt:lpstr>Research Question #1 </vt:lpstr>
      <vt:lpstr>Research Question #2 </vt:lpstr>
      <vt:lpstr>PIVOT TO LIVE DEMO </vt:lpstr>
      <vt:lpstr>Conclusions </vt:lpstr>
      <vt:lpstr>limitations/bias </vt:lpstr>
      <vt:lpstr>Future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Montemayor</dc:creator>
  <cp:revision>1</cp:revision>
  <dcterms:created xsi:type="dcterms:W3CDTF">2024-10-01T01:34:05Z</dcterms:created>
  <dcterms:modified xsi:type="dcterms:W3CDTF">2024-10-02T02:05:33Z</dcterms:modified>
</cp:coreProperties>
</file>