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57" r:id="rId4"/>
    <p:sldId id="267" r:id="rId5"/>
    <p:sldId id="256" r:id="rId6"/>
    <p:sldId id="268" r:id="rId7"/>
    <p:sldId id="258" r:id="rId8"/>
    <p:sldId id="259" r:id="rId9"/>
    <p:sldId id="260" r:id="rId10"/>
    <p:sldId id="270" r:id="rId11"/>
    <p:sldId id="261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47D-7F3E-4BAA-A137-5C21ECE2DD43}" v="647" dt="2024-10-01T03:41:36.043"/>
    <p1510:client id="{385EF587-D4F5-4A65-9464-A987A02548CC}" v="128" dt="2024-10-02T00:12:19.516"/>
    <p1510:client id="{B7878E07-9FE0-457B-86CD-8216E8595628}" v="99" dt="2024-10-01T01:41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ntemayor" userId="a6d90496cb5f5665" providerId="Windows Live" clId="Web-{B7878E07-9FE0-457B-86CD-8216E8595628}"/>
    <pc:docChg chg="modSld">
      <pc:chgData name="Andrew Montemayor" userId="a6d90496cb5f5665" providerId="Windows Live" clId="Web-{B7878E07-9FE0-457B-86CD-8216E8595628}" dt="2024-10-01T01:41:09.769" v="97" actId="20577"/>
      <pc:docMkLst>
        <pc:docMk/>
      </pc:docMkLst>
      <pc:sldChg chg="modSp">
        <pc:chgData name="Andrew Montemayor" userId="a6d90496cb5f5665" providerId="Windows Live" clId="Web-{B7878E07-9FE0-457B-86CD-8216E8595628}" dt="2024-10-01T01:41:09.769" v="97" actId="20577"/>
        <pc:sldMkLst>
          <pc:docMk/>
          <pc:sldMk cId="3180097618" sldId="256"/>
        </pc:sldMkLst>
        <pc:spChg chg="mod">
          <ac:chgData name="Andrew Montemayor" userId="a6d90496cb5f5665" providerId="Windows Live" clId="Web-{B7878E07-9FE0-457B-86CD-8216E8595628}" dt="2024-10-01T01:41:09.769" v="97" actId="20577"/>
          <ac:spMkLst>
            <pc:docMk/>
            <pc:sldMk cId="3180097618" sldId="256"/>
            <ac:spMk id="2" creationId="{59D5688A-404C-5E8A-E6E5-A18363F8D56A}"/>
          </ac:spMkLst>
        </pc:spChg>
        <pc:spChg chg="mod">
          <ac:chgData name="Andrew Montemayor" userId="a6d90496cb5f5665" providerId="Windows Live" clId="Web-{B7878E07-9FE0-457B-86CD-8216E8595628}" dt="2024-10-01T01:40:40.299" v="93" actId="20577"/>
          <ac:spMkLst>
            <pc:docMk/>
            <pc:sldMk cId="3180097618" sldId="256"/>
            <ac:spMk id="3" creationId="{CE49DEAC-C5CF-2BED-7A2C-F633D375E8B4}"/>
          </ac:spMkLst>
        </pc:spChg>
      </pc:sldChg>
    </pc:docChg>
  </pc:docChgLst>
  <pc:docChgLst>
    <pc:chgData name="Judith Landa" userId="12b9e8b93ae54123" providerId="Windows Live" clId="Web-{385EF587-D4F5-4A65-9464-A987A02548CC}"/>
    <pc:docChg chg="addSld modSld">
      <pc:chgData name="Judith Landa" userId="12b9e8b93ae54123" providerId="Windows Live" clId="Web-{385EF587-D4F5-4A65-9464-A987A02548CC}" dt="2024-10-02T00:12:19.516" v="102" actId="14100"/>
      <pc:docMkLst>
        <pc:docMk/>
      </pc:docMkLst>
      <pc:sldChg chg="modSp">
        <pc:chgData name="Judith Landa" userId="12b9e8b93ae54123" providerId="Windows Live" clId="Web-{385EF587-D4F5-4A65-9464-A987A02548CC}" dt="2024-10-01T23:56:17.193" v="16" actId="20577"/>
        <pc:sldMkLst>
          <pc:docMk/>
          <pc:sldMk cId="1492970871" sldId="258"/>
        </pc:sldMkLst>
        <pc:spChg chg="mod">
          <ac:chgData name="Judith Landa" userId="12b9e8b93ae54123" providerId="Windows Live" clId="Web-{385EF587-D4F5-4A65-9464-A987A02548CC}" dt="2024-10-01T23:56:17.193" v="16" actId="20577"/>
          <ac:spMkLst>
            <pc:docMk/>
            <pc:sldMk cId="1492970871" sldId="258"/>
            <ac:spMk id="3" creationId="{AE6A74FB-295B-5866-FC2D-F905DF7A2A66}"/>
          </ac:spMkLst>
        </pc:spChg>
      </pc:sldChg>
      <pc:sldChg chg="modSp">
        <pc:chgData name="Judith Landa" userId="12b9e8b93ae54123" providerId="Windows Live" clId="Web-{385EF587-D4F5-4A65-9464-A987A02548CC}" dt="2024-10-01T23:59:44.949" v="38" actId="20577"/>
        <pc:sldMkLst>
          <pc:docMk/>
          <pc:sldMk cId="3006699998" sldId="260"/>
        </pc:sldMkLst>
        <pc:spChg chg="mod">
          <ac:chgData name="Judith Landa" userId="12b9e8b93ae54123" providerId="Windows Live" clId="Web-{385EF587-D4F5-4A65-9464-A987A02548CC}" dt="2024-10-01T23:59:18.292" v="34" actId="20577"/>
          <ac:spMkLst>
            <pc:docMk/>
            <pc:sldMk cId="3006699998" sldId="26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1T23:59:44.949" v="38" actId="20577"/>
          <ac:spMkLst>
            <pc:docMk/>
            <pc:sldMk cId="3006699998" sldId="260"/>
            <ac:spMk id="3" creationId="{EF6C9BD8-56C2-C557-558C-01D86D3AE0EE}"/>
          </ac:spMkLst>
        </pc:spChg>
      </pc:sldChg>
      <pc:sldChg chg="modSp">
        <pc:chgData name="Judith Landa" userId="12b9e8b93ae54123" providerId="Windows Live" clId="Web-{385EF587-D4F5-4A65-9464-A987A02548CC}" dt="2024-10-02T00:01:24.108" v="50" actId="20577"/>
        <pc:sldMkLst>
          <pc:docMk/>
          <pc:sldMk cId="2060292827" sldId="262"/>
        </pc:sldMkLst>
        <pc:spChg chg="mod">
          <ac:chgData name="Judith Landa" userId="12b9e8b93ae54123" providerId="Windows Live" clId="Web-{385EF587-D4F5-4A65-9464-A987A02548CC}" dt="2024-10-02T00:01:24.108" v="50" actId="20577"/>
          <ac:spMkLst>
            <pc:docMk/>
            <pc:sldMk cId="2060292827" sldId="262"/>
            <ac:spMk id="3" creationId="{451D657F-B9AF-12A7-077C-2D2737950203}"/>
          </ac:spMkLst>
        </pc:spChg>
      </pc:sldChg>
      <pc:sldChg chg="modSp">
        <pc:chgData name="Judith Landa" userId="12b9e8b93ae54123" providerId="Windows Live" clId="Web-{385EF587-D4F5-4A65-9464-A987A02548CC}" dt="2024-10-02T00:03:39.955" v="57" actId="20577"/>
        <pc:sldMkLst>
          <pc:docMk/>
          <pc:sldMk cId="312204452" sldId="263"/>
        </pc:sldMkLst>
        <pc:spChg chg="mod">
          <ac:chgData name="Judith Landa" userId="12b9e8b93ae54123" providerId="Windows Live" clId="Web-{385EF587-D4F5-4A65-9464-A987A02548CC}" dt="2024-10-02T00:03:39.955" v="57" actId="20577"/>
          <ac:spMkLst>
            <pc:docMk/>
            <pc:sldMk cId="312204452" sldId="263"/>
            <ac:spMk id="3" creationId="{86CC9155-6697-746B-DB51-E36ABE79744F}"/>
          </ac:spMkLst>
        </pc:spChg>
      </pc:sldChg>
      <pc:sldChg chg="modSp">
        <pc:chgData name="Judith Landa" userId="12b9e8b93ae54123" providerId="Windows Live" clId="Web-{385EF587-D4F5-4A65-9464-A987A02548CC}" dt="2024-10-02T00:00:43.966" v="44" actId="20577"/>
        <pc:sldMkLst>
          <pc:docMk/>
          <pc:sldMk cId="2790612178" sldId="264"/>
        </pc:sldMkLst>
        <pc:spChg chg="mod">
          <ac:chgData name="Judith Landa" userId="12b9e8b93ae54123" providerId="Windows Live" clId="Web-{385EF587-D4F5-4A65-9464-A987A02548CC}" dt="2024-10-02T00:00:43.966" v="44" actId="20577"/>
          <ac:spMkLst>
            <pc:docMk/>
            <pc:sldMk cId="2790612178" sldId="264"/>
            <ac:spMk id="3" creationId="{C94314EF-5629-E51D-1B12-06D336D4779E}"/>
          </ac:spMkLst>
        </pc:spChg>
      </pc:sldChg>
      <pc:sldChg chg="delSp modSp">
        <pc:chgData name="Judith Landa" userId="12b9e8b93ae54123" providerId="Windows Live" clId="Web-{385EF587-D4F5-4A65-9464-A987A02548CC}" dt="2024-10-02T00:12:19.516" v="102" actId="14100"/>
        <pc:sldMkLst>
          <pc:docMk/>
          <pc:sldMk cId="18364481" sldId="265"/>
        </pc:sldMkLst>
        <pc:spChg chg="del">
          <ac:chgData name="Judith Landa" userId="12b9e8b93ae54123" providerId="Windows Live" clId="Web-{385EF587-D4F5-4A65-9464-A987A02548CC}" dt="2024-10-02T00:10:27.466" v="58"/>
          <ac:spMkLst>
            <pc:docMk/>
            <pc:sldMk cId="18364481" sldId="265"/>
            <ac:spMk id="10" creationId="{3EBAFF6C-A4B2-000C-4353-D603D9A32698}"/>
          </ac:spMkLst>
        </pc:spChg>
        <pc:spChg chg="mod">
          <ac:chgData name="Judith Landa" userId="12b9e8b93ae54123" providerId="Windows Live" clId="Web-{385EF587-D4F5-4A65-9464-A987A02548CC}" dt="2024-10-02T00:12:15.953" v="101" actId="14100"/>
          <ac:spMkLst>
            <pc:docMk/>
            <pc:sldMk cId="18364481" sldId="265"/>
            <ac:spMk id="14" creationId="{2BB29A27-33BF-0EFE-2751-6FAE0DBAE9CE}"/>
          </ac:spMkLst>
        </pc:spChg>
        <pc:spChg chg="mod">
          <ac:chgData name="Judith Landa" userId="12b9e8b93ae54123" providerId="Windows Live" clId="Web-{385EF587-D4F5-4A65-9464-A987A02548CC}" dt="2024-10-02T00:12:19.516" v="102" actId="14100"/>
          <ac:spMkLst>
            <pc:docMk/>
            <pc:sldMk cId="18364481" sldId="265"/>
            <ac:spMk id="15" creationId="{B8AFC993-0A4B-D325-A469-28F71385FF17}"/>
          </ac:spMkLst>
        </pc:spChg>
        <pc:spChg chg="mod">
          <ac:chgData name="Judith Landa" userId="12b9e8b93ae54123" providerId="Windows Live" clId="Web-{385EF587-D4F5-4A65-9464-A987A02548CC}" dt="2024-10-02T00:11:14.858" v="73" actId="20577"/>
          <ac:spMkLst>
            <pc:docMk/>
            <pc:sldMk cId="18364481" sldId="265"/>
            <ac:spMk id="16" creationId="{2F499EF0-FB45-C58B-CF1B-D10C2563A439}"/>
          </ac:spMkLst>
        </pc:spChg>
      </pc:sldChg>
      <pc:sldChg chg="modSp">
        <pc:chgData name="Judith Landa" userId="12b9e8b93ae54123" providerId="Windows Live" clId="Web-{385EF587-D4F5-4A65-9464-A987A02548CC}" dt="2024-10-01T23:56:20.818" v="18" actId="20577"/>
        <pc:sldMkLst>
          <pc:docMk/>
          <pc:sldMk cId="3606985356" sldId="268"/>
        </pc:sldMkLst>
        <pc:spChg chg="mod">
          <ac:chgData name="Judith Landa" userId="12b9e8b93ae54123" providerId="Windows Live" clId="Web-{385EF587-D4F5-4A65-9464-A987A02548CC}" dt="2024-10-01T23:56:20.818" v="18" actId="20577"/>
          <ac:spMkLst>
            <pc:docMk/>
            <pc:sldMk cId="3606985356" sldId="268"/>
            <ac:spMk id="3" creationId="{976BB7BB-FF72-E0B6-6843-106EA108B8A3}"/>
          </ac:spMkLst>
        </pc:spChg>
      </pc:sldChg>
      <pc:sldChg chg="modSp add replId">
        <pc:chgData name="Judith Landa" userId="12b9e8b93ae54123" providerId="Windows Live" clId="Web-{385EF587-D4F5-4A65-9464-A987A02548CC}" dt="2024-10-01T23:59:39.980" v="37" actId="20577"/>
        <pc:sldMkLst>
          <pc:docMk/>
          <pc:sldMk cId="3617778244" sldId="270"/>
        </pc:sldMkLst>
        <pc:spChg chg="mod">
          <ac:chgData name="Judith Landa" userId="12b9e8b93ae54123" providerId="Windows Live" clId="Web-{385EF587-D4F5-4A65-9464-A987A02548CC}" dt="2024-10-01T23:59:26.167" v="36" actId="20577"/>
          <ac:spMkLst>
            <pc:docMk/>
            <pc:sldMk cId="3617778244" sldId="27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1T23:59:39.980" v="37" actId="20577"/>
          <ac:spMkLst>
            <pc:docMk/>
            <pc:sldMk cId="3617778244" sldId="270"/>
            <ac:spMk id="3" creationId="{EF6C9BD8-56C2-C557-558C-01D86D3AE0EE}"/>
          </ac:spMkLst>
        </pc:spChg>
      </pc:sldChg>
    </pc:docChg>
  </pc:docChgLst>
  <pc:docChgLst>
    <pc:chgData name="Judith Landa" userId="12b9e8b93ae54123" providerId="Windows Live" clId="Web-{2097147D-7F3E-4BAA-A137-5C21ECE2DD43}"/>
    <pc:docChg chg="addSld delSld modSld sldOrd">
      <pc:chgData name="Judith Landa" userId="12b9e8b93ae54123" providerId="Windows Live" clId="Web-{2097147D-7F3E-4BAA-A137-5C21ECE2DD43}" dt="2024-10-01T03:40:42.574" v="464" actId="20577"/>
      <pc:docMkLst>
        <pc:docMk/>
      </pc:docMkLst>
      <pc:sldChg chg="ord">
        <pc:chgData name="Judith Landa" userId="12b9e8b93ae54123" providerId="Windows Live" clId="Web-{2097147D-7F3E-4BAA-A137-5C21ECE2DD43}" dt="2024-10-01T02:57:12.289" v="148"/>
        <pc:sldMkLst>
          <pc:docMk/>
          <pc:sldMk cId="3180097618" sldId="256"/>
        </pc:sldMkLst>
      </pc:sldChg>
      <pc:sldChg chg="addSp delSp modSp mod ord setBg">
        <pc:chgData name="Judith Landa" userId="12b9e8b93ae54123" providerId="Windows Live" clId="Web-{2097147D-7F3E-4BAA-A137-5C21ECE2DD43}" dt="2024-10-01T03:40:42.574" v="464" actId="20577"/>
        <pc:sldMkLst>
          <pc:docMk/>
          <pc:sldMk cId="2615286322" sldId="257"/>
        </pc:sldMkLst>
        <pc:spChg chg="del mod">
          <ac:chgData name="Judith Landa" userId="12b9e8b93ae54123" providerId="Windows Live" clId="Web-{2097147D-7F3E-4BAA-A137-5C21ECE2DD43}" dt="2024-10-01T02:51:31.717" v="128"/>
          <ac:spMkLst>
            <pc:docMk/>
            <pc:sldMk cId="2615286322" sldId="257"/>
            <ac:spMk id="2" creationId="{0173A155-0373-3A18-C741-009E0DFE7C1B}"/>
          </ac:spMkLst>
        </pc:spChg>
        <pc:spChg chg="del">
          <ac:chgData name="Judith Landa" userId="12b9e8b93ae54123" providerId="Windows Live" clId="Web-{2097147D-7F3E-4BAA-A137-5C21ECE2DD43}" dt="2024-10-01T02:51:13.685" v="124"/>
          <ac:spMkLst>
            <pc:docMk/>
            <pc:sldMk cId="2615286322" sldId="257"/>
            <ac:spMk id="3" creationId="{47885E2E-AC7A-78CD-0268-7FBC987B2ECC}"/>
          </ac:spMkLst>
        </pc:spChg>
        <pc:spChg chg="add mod">
          <ac:chgData name="Judith Landa" userId="12b9e8b93ae54123" providerId="Windows Live" clId="Web-{2097147D-7F3E-4BAA-A137-5C21ECE2DD43}" dt="2024-10-01T03:40:42.574" v="464" actId="20577"/>
          <ac:spMkLst>
            <pc:docMk/>
            <pc:sldMk cId="2615286322" sldId="257"/>
            <ac:spMk id="4" creationId="{A16AACDC-19BF-868C-5E6B-EB980EA91FA0}"/>
          </ac:spMkLst>
        </pc:spChg>
        <pc:spChg chg="add del mod">
          <ac:chgData name="Judith Landa" userId="12b9e8b93ae54123" providerId="Windows Live" clId="Web-{2097147D-7F3E-4BAA-A137-5C21ECE2DD43}" dt="2024-10-01T02:51:35.827" v="130"/>
          <ac:spMkLst>
            <pc:docMk/>
            <pc:sldMk cId="2615286322" sldId="257"/>
            <ac:spMk id="6" creationId="{42162B24-68E2-1D44-FF12-FF1F58456695}"/>
          </ac:spMkLst>
        </pc:spChg>
        <pc:spChg chg="add del mod">
          <ac:chgData name="Judith Landa" userId="12b9e8b93ae54123" providerId="Windows Live" clId="Web-{2097147D-7F3E-4BAA-A137-5C21ECE2DD43}" dt="2024-10-01T02:51:33.655" v="129"/>
          <ac:spMkLst>
            <pc:docMk/>
            <pc:sldMk cId="2615286322" sldId="257"/>
            <ac:spMk id="8" creationId="{610DB57F-4AFD-EEDF-0B15-03BF20A4D80F}"/>
          </ac:spMkLst>
        </pc:spChg>
        <pc:picChg chg="add mod">
          <ac:chgData name="Judith Landa" userId="12b9e8b93ae54123" providerId="Windows Live" clId="Web-{2097147D-7F3E-4BAA-A137-5C21ECE2DD43}" dt="2024-10-01T03:09:35.339" v="251" actId="1076"/>
          <ac:picMkLst>
            <pc:docMk/>
            <pc:sldMk cId="2615286322" sldId="257"/>
            <ac:picMk id="3" creationId="{620E36F0-E02D-0B62-91A8-9C72896CE469}"/>
          </ac:picMkLst>
        </pc:picChg>
        <pc:picChg chg="add del mod ord">
          <ac:chgData name="Judith Landa" userId="12b9e8b93ae54123" providerId="Windows Live" clId="Web-{2097147D-7F3E-4BAA-A137-5C21ECE2DD43}" dt="2024-10-01T02:51:17.545" v="125"/>
          <ac:picMkLst>
            <pc:docMk/>
            <pc:sldMk cId="2615286322" sldId="257"/>
            <ac:picMk id="4" creationId="{A1EB7E59-800D-11BB-FE04-CBD71BD07263}"/>
          </ac:picMkLst>
        </pc:picChg>
        <pc:picChg chg="add mod">
          <ac:chgData name="Judith Landa" userId="12b9e8b93ae54123" providerId="Windows Live" clId="Web-{2097147D-7F3E-4BAA-A137-5C21ECE2DD43}" dt="2024-10-01T03:09:48.839" v="253" actId="1076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2097147D-7F3E-4BAA-A137-5C21ECE2DD43}" dt="2024-10-01T03:09:50.933" v="254" actId="1076"/>
          <ac:picMkLst>
            <pc:docMk/>
            <pc:sldMk cId="2615286322" sldId="257"/>
            <ac:picMk id="10" creationId="{89EE9E6A-6BFC-58D0-BEA7-A1C49B29A47C}"/>
          </ac:picMkLst>
        </pc:picChg>
        <pc:picChg chg="add del mod">
          <ac:chgData name="Judith Landa" userId="12b9e8b93ae54123" providerId="Windows Live" clId="Web-{2097147D-7F3E-4BAA-A137-5C21ECE2DD43}" dt="2024-10-01T02:54:56.113" v="140"/>
          <ac:picMkLst>
            <pc:docMk/>
            <pc:sldMk cId="2615286322" sldId="257"/>
            <ac:picMk id="11" creationId="{CB114540-576F-1184-29F0-8D933FC347E2}"/>
          </ac:picMkLst>
        </pc:picChg>
        <pc:picChg chg="add mod">
          <ac:chgData name="Judith Landa" userId="12b9e8b93ae54123" providerId="Windows Live" clId="Web-{2097147D-7F3E-4BAA-A137-5C21ECE2DD43}" dt="2024-10-01T02:56:36.772" v="147" actId="14100"/>
          <ac:picMkLst>
            <pc:docMk/>
            <pc:sldMk cId="2615286322" sldId="257"/>
            <ac:picMk id="12" creationId="{5DF28C49-F5D8-7CB2-1C75-76D1DD7C3C3F}"/>
          </ac:picMkLst>
        </pc:picChg>
        <pc:cxnChg chg="add mod">
          <ac:chgData name="Judith Landa" userId="12b9e8b93ae54123" providerId="Windows Live" clId="Web-{2097147D-7F3E-4BAA-A137-5C21ECE2DD43}" dt="2024-10-01T03:39:26.715" v="452" actId="14100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">
        <pc:chgData name="Judith Landa" userId="12b9e8b93ae54123" providerId="Windows Live" clId="Web-{2097147D-7F3E-4BAA-A137-5C21ECE2DD43}" dt="2024-10-01T01:56:57.008" v="4" actId="20577"/>
        <pc:sldMkLst>
          <pc:docMk/>
          <pc:sldMk cId="1492970871" sldId="258"/>
        </pc:sldMkLst>
        <pc:spChg chg="mod">
          <ac:chgData name="Judith Landa" userId="12b9e8b93ae54123" providerId="Windows Live" clId="Web-{2097147D-7F3E-4BAA-A137-5C21ECE2DD43}" dt="2024-10-01T01:56:57.008" v="4" actId="20577"/>
          <ac:spMkLst>
            <pc:docMk/>
            <pc:sldMk cId="1492970871" sldId="258"/>
            <ac:spMk id="2" creationId="{B2920169-6750-EA8A-568F-8A86E87135F5}"/>
          </ac:spMkLst>
        </pc:spChg>
      </pc:sldChg>
      <pc:sldChg chg="modSp">
        <pc:chgData name="Judith Landa" userId="12b9e8b93ae54123" providerId="Windows Live" clId="Web-{2097147D-7F3E-4BAA-A137-5C21ECE2DD43}" dt="2024-10-01T01:57:11.602" v="5" actId="20577"/>
        <pc:sldMkLst>
          <pc:docMk/>
          <pc:sldMk cId="2054291234" sldId="259"/>
        </pc:sldMkLst>
        <pc:spChg chg="mod">
          <ac:chgData name="Judith Landa" userId="12b9e8b93ae54123" providerId="Windows Live" clId="Web-{2097147D-7F3E-4BAA-A137-5C21ECE2DD43}" dt="2024-10-01T01:57:11.602" v="5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">
        <pc:chgData name="Judith Landa" userId="12b9e8b93ae54123" providerId="Windows Live" clId="Web-{2097147D-7F3E-4BAA-A137-5C21ECE2DD43}" dt="2024-10-01T01:57:32.994" v="7" actId="20577"/>
        <pc:sldMkLst>
          <pc:docMk/>
          <pc:sldMk cId="3006699998" sldId="260"/>
        </pc:sldMkLst>
        <pc:spChg chg="mod">
          <ac:chgData name="Judith Landa" userId="12b9e8b93ae54123" providerId="Windows Live" clId="Web-{2097147D-7F3E-4BAA-A137-5C21ECE2DD43}" dt="2024-10-01T01:57:32.994" v="7" actId="20577"/>
          <ac:spMkLst>
            <pc:docMk/>
            <pc:sldMk cId="3006699998" sldId="260"/>
            <ac:spMk id="2" creationId="{F8E0A64B-7633-5C32-336C-B025736EF223}"/>
          </ac:spMkLst>
        </pc:spChg>
      </pc:sldChg>
      <pc:sldChg chg="modSp new">
        <pc:chgData name="Judith Landa" userId="12b9e8b93ae54123" providerId="Windows Live" clId="Web-{2097147D-7F3E-4BAA-A137-5C21ECE2DD43}" dt="2024-10-01T02:18:22.829" v="22" actId="20577"/>
        <pc:sldMkLst>
          <pc:docMk/>
          <pc:sldMk cId="1221304455" sldId="261"/>
        </pc:sldMkLst>
        <pc:spChg chg="mod">
          <ac:chgData name="Judith Landa" userId="12b9e8b93ae54123" providerId="Windows Live" clId="Web-{2097147D-7F3E-4BAA-A137-5C21ECE2DD43}" dt="2024-10-01T01:57:46.822" v="10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2097147D-7F3E-4BAA-A137-5C21ECE2DD43}" dt="2024-10-01T02:18:22.829" v="22" actId="20577"/>
          <ac:spMkLst>
            <pc:docMk/>
            <pc:sldMk cId="1221304455" sldId="261"/>
            <ac:spMk id="3" creationId="{25F71317-AD60-4EE0-2F06-665FEB1446DD}"/>
          </ac:spMkLst>
        </pc:spChg>
      </pc:sldChg>
      <pc:sldChg chg="modSp new ord">
        <pc:chgData name="Judith Landa" userId="12b9e8b93ae54123" providerId="Windows Live" clId="Web-{2097147D-7F3E-4BAA-A137-5C21ECE2DD43}" dt="2024-10-01T02:18:25.938" v="24"/>
        <pc:sldMkLst>
          <pc:docMk/>
          <pc:sldMk cId="2060292827" sldId="262"/>
        </pc:sldMkLst>
        <pc:spChg chg="mod">
          <ac:chgData name="Judith Landa" userId="12b9e8b93ae54123" providerId="Windows Live" clId="Web-{2097147D-7F3E-4BAA-A137-5C21ECE2DD43}" dt="2024-10-01T01:58:06.823" v="12" actId="20577"/>
          <ac:spMkLst>
            <pc:docMk/>
            <pc:sldMk cId="2060292827" sldId="262"/>
            <ac:spMk id="2" creationId="{1AE6F879-327F-6E0E-0340-0A299004CCDF}"/>
          </ac:spMkLst>
        </pc:spChg>
      </pc:sldChg>
      <pc:sldChg chg="modSp new ord">
        <pc:chgData name="Judith Landa" userId="12b9e8b93ae54123" providerId="Windows Live" clId="Web-{2097147D-7F3E-4BAA-A137-5C21ECE2DD43}" dt="2024-10-01T02:18:23.532" v="23"/>
        <pc:sldMkLst>
          <pc:docMk/>
          <pc:sldMk cId="312204452" sldId="263"/>
        </pc:sldMkLst>
        <pc:spChg chg="mod">
          <ac:chgData name="Judith Landa" userId="12b9e8b93ae54123" providerId="Windows Live" clId="Web-{2097147D-7F3E-4BAA-A137-5C21ECE2DD43}" dt="2024-10-01T01:58:16.932" v="16" actId="20577"/>
          <ac:spMkLst>
            <pc:docMk/>
            <pc:sldMk cId="312204452" sldId="263"/>
            <ac:spMk id="2" creationId="{5A3272FD-6D90-B5CD-6439-EB787809B30D}"/>
          </ac:spMkLst>
        </pc:spChg>
      </pc:sldChg>
      <pc:sldChg chg="modSp new">
        <pc:chgData name="Judith Landa" userId="12b9e8b93ae54123" providerId="Windows Live" clId="Web-{2097147D-7F3E-4BAA-A137-5C21ECE2DD43}" dt="2024-10-01T01:58:27.542" v="18" actId="20577"/>
        <pc:sldMkLst>
          <pc:docMk/>
          <pc:sldMk cId="2790612178" sldId="264"/>
        </pc:sldMkLst>
        <pc:spChg chg="mod">
          <ac:chgData name="Judith Landa" userId="12b9e8b93ae54123" providerId="Windows Live" clId="Web-{2097147D-7F3E-4BAA-A137-5C21ECE2DD43}" dt="2024-10-01T01:58:27.542" v="18" actId="20577"/>
          <ac:spMkLst>
            <pc:docMk/>
            <pc:sldMk cId="2790612178" sldId="264"/>
            <ac:spMk id="2" creationId="{F488BC05-9C34-B3E7-170F-618212A7F008}"/>
          </ac:spMkLst>
        </pc:spChg>
      </pc:sldChg>
      <pc:sldChg chg="addSp delSp modSp new mod ord setBg modClrScheme chgLayout">
        <pc:chgData name="Judith Landa" userId="12b9e8b93ae54123" providerId="Windows Live" clId="Web-{2097147D-7F3E-4BAA-A137-5C21ECE2DD43}" dt="2024-10-01T03:40:12.215" v="461" actId="20577"/>
        <pc:sldMkLst>
          <pc:docMk/>
          <pc:sldMk cId="18364481" sldId="265"/>
        </pc:sldMkLst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2" creationId="{06C767F3-50AB-BADA-2D1A-22D408E8B7C0}"/>
          </ac:spMkLst>
        </pc:spChg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3" creationId="{F4264C7F-27AB-94C3-85C7-73D6B3E75DEF}"/>
          </ac:spMkLst>
        </pc:spChg>
        <pc:spChg chg="add mod">
          <ac:chgData name="Judith Landa" userId="12b9e8b93ae54123" providerId="Windows Live" clId="Web-{2097147D-7F3E-4BAA-A137-5C21ECE2DD43}" dt="2024-10-01T03:40:12.215" v="461" actId="20577"/>
          <ac:spMkLst>
            <pc:docMk/>
            <pc:sldMk cId="18364481" sldId="265"/>
            <ac:spMk id="10" creationId="{3EBAFF6C-A4B2-000C-4353-D603D9A32698}"/>
          </ac:spMkLst>
        </pc:spChg>
        <pc:spChg chg="add mod">
          <ac:chgData name="Judith Landa" userId="12b9e8b93ae54123" providerId="Windows Live" clId="Web-{2097147D-7F3E-4BAA-A137-5C21ECE2DD43}" dt="2024-10-01T03:27:04.964" v="301" actId="1076"/>
          <ac:spMkLst>
            <pc:docMk/>
            <pc:sldMk cId="18364481" sldId="265"/>
            <ac:spMk id="14" creationId="{2BB29A27-33BF-0EFE-2751-6FAE0DBAE9CE}"/>
          </ac:spMkLst>
        </pc:spChg>
        <pc:spChg chg="add mod">
          <ac:chgData name="Judith Landa" userId="12b9e8b93ae54123" providerId="Windows Live" clId="Web-{2097147D-7F3E-4BAA-A137-5C21ECE2DD43}" dt="2024-10-01T03:27:01.636" v="300" actId="1076"/>
          <ac:spMkLst>
            <pc:docMk/>
            <pc:sldMk cId="18364481" sldId="265"/>
            <ac:spMk id="15" creationId="{B8AFC993-0A4B-D325-A469-28F71385FF17}"/>
          </ac:spMkLst>
        </pc:spChg>
        <pc:spChg chg="add mod">
          <ac:chgData name="Judith Landa" userId="12b9e8b93ae54123" providerId="Windows Live" clId="Web-{2097147D-7F3E-4BAA-A137-5C21ECE2DD43}" dt="2024-10-01T03:26:46.449" v="297" actId="1076"/>
          <ac:spMkLst>
            <pc:docMk/>
            <pc:sldMk cId="18364481" sldId="265"/>
            <ac:spMk id="16" creationId="{2F499EF0-FB45-C58B-CF1B-D10C2563A439}"/>
          </ac:spMkLst>
        </pc:spChg>
        <pc:spChg chg="add mod">
          <ac:chgData name="Judith Landa" userId="12b9e8b93ae54123" providerId="Windows Live" clId="Web-{2097147D-7F3E-4BAA-A137-5C21ECE2DD43}" dt="2024-10-01T03:26:54.621" v="298" actId="1076"/>
          <ac:spMkLst>
            <pc:docMk/>
            <pc:sldMk cId="18364481" sldId="265"/>
            <ac:spMk id="17" creationId="{7F5A264C-92E4-0939-0F87-46F77E89C634}"/>
          </ac:spMkLst>
        </pc:spChg>
        <pc:spChg chg="add mod">
          <ac:chgData name="Judith Landa" userId="12b9e8b93ae54123" providerId="Windows Live" clId="Web-{2097147D-7F3E-4BAA-A137-5C21ECE2DD43}" dt="2024-10-01T03:26:57.699" v="299" actId="1076"/>
          <ac:spMkLst>
            <pc:docMk/>
            <pc:sldMk cId="18364481" sldId="265"/>
            <ac:spMk id="18" creationId="{E8378DB9-9913-F01B-1DB1-CE13C1572819}"/>
          </ac:spMkLst>
        </pc:spChg>
        <pc:spChg chg="add mod">
          <ac:chgData name="Judith Landa" userId="12b9e8b93ae54123" providerId="Windows Live" clId="Web-{2097147D-7F3E-4BAA-A137-5C21ECE2DD43}" dt="2024-10-01T02:50:15.309" v="123" actId="1076"/>
          <ac:spMkLst>
            <pc:docMk/>
            <pc:sldMk cId="18364481" sldId="265"/>
            <ac:spMk id="20" creationId="{B02CB944-C7F6-5268-F2E1-99C182D51672}"/>
          </ac:spMkLst>
        </pc:spChg>
        <pc:picChg chg="add mod">
          <ac:chgData name="Judith Landa" userId="12b9e8b93ae54123" providerId="Windows Live" clId="Web-{2097147D-7F3E-4BAA-A137-5C21ECE2DD43}" dt="2024-10-01T03:26:23.589" v="292" actId="1076"/>
          <ac:picMkLst>
            <pc:docMk/>
            <pc:sldMk cId="18364481" sldId="265"/>
            <ac:picMk id="2" creationId="{A1F78A61-2B55-8881-484A-41540E5019CC}"/>
          </ac:picMkLst>
        </pc:picChg>
        <pc:picChg chg="add del mod">
          <ac:chgData name="Judith Landa" userId="12b9e8b93ae54123" providerId="Windows Live" clId="Web-{2097147D-7F3E-4BAA-A137-5C21ECE2DD43}" dt="2024-10-01T02:58:52.493" v="160"/>
          <ac:picMkLst>
            <pc:docMk/>
            <pc:sldMk cId="18364481" sldId="265"/>
            <ac:picMk id="3" creationId="{DE78581F-42B0-DFAB-13A0-D3DE7727D267}"/>
          </ac:picMkLst>
        </pc:picChg>
        <pc:picChg chg="add mod">
          <ac:chgData name="Judith Landa" userId="12b9e8b93ae54123" providerId="Windows Live" clId="Web-{2097147D-7F3E-4BAA-A137-5C21ECE2DD43}" dt="2024-10-01T03:26:27.636" v="293" actId="1076"/>
          <ac:picMkLst>
            <pc:docMk/>
            <pc:sldMk cId="18364481" sldId="265"/>
            <ac:picMk id="4" creationId="{C457F3B0-0C61-B41F-EE12-8D2209E46210}"/>
          </ac:picMkLst>
        </pc:picChg>
        <pc:picChg chg="add del mod">
          <ac:chgData name="Judith Landa" userId="12b9e8b93ae54123" providerId="Windows Live" clId="Web-{2097147D-7F3E-4BAA-A137-5C21ECE2DD43}" dt="2024-10-01T02:32:04.634" v="31"/>
          <ac:picMkLst>
            <pc:docMk/>
            <pc:sldMk cId="18364481" sldId="265"/>
            <ac:picMk id="4" creationId="{D20AEDA4-DFF6-61E3-C5CC-9273BF896F01}"/>
          </ac:picMkLst>
        </pc:picChg>
        <pc:picChg chg="add mod">
          <ac:chgData name="Judith Landa" userId="12b9e8b93ae54123" providerId="Windows Live" clId="Web-{2097147D-7F3E-4BAA-A137-5C21ECE2DD43}" dt="2024-10-01T03:26:29.558" v="294" actId="1076"/>
          <ac:picMkLst>
            <pc:docMk/>
            <pc:sldMk cId="18364481" sldId="265"/>
            <ac:picMk id="5" creationId="{27899BC4-2E88-598A-1908-2D59E98E292B}"/>
          </ac:picMkLst>
        </pc:picChg>
        <pc:picChg chg="add del mod">
          <ac:chgData name="Judith Landa" userId="12b9e8b93ae54123" providerId="Windows Live" clId="Web-{2097147D-7F3E-4BAA-A137-5C21ECE2DD43}" dt="2024-10-01T02:32:03.462" v="30"/>
          <ac:picMkLst>
            <pc:docMk/>
            <pc:sldMk cId="18364481" sldId="265"/>
            <ac:picMk id="5" creationId="{30D0C993-692B-5856-B244-57A3A2D51F1B}"/>
          </ac:picMkLst>
        </pc:picChg>
        <pc:picChg chg="add del mod">
          <ac:chgData name="Judith Landa" userId="12b9e8b93ae54123" providerId="Windows Live" clId="Web-{2097147D-7F3E-4BAA-A137-5C21ECE2DD43}" dt="2024-10-01T02:32:42.281" v="33"/>
          <ac:picMkLst>
            <pc:docMk/>
            <pc:sldMk cId="18364481" sldId="265"/>
            <ac:picMk id="6" creationId="{8AF4A30E-5FDE-5B7B-8096-479B5BBE8AF2}"/>
          </ac:picMkLst>
        </pc:picChg>
        <pc:picChg chg="add mod">
          <ac:chgData name="Judith Landa" userId="12b9e8b93ae54123" providerId="Windows Live" clId="Web-{2097147D-7F3E-4BAA-A137-5C21ECE2DD43}" dt="2024-10-01T03:26:32.089" v="295" actId="1076"/>
          <ac:picMkLst>
            <pc:docMk/>
            <pc:sldMk cId="18364481" sldId="265"/>
            <ac:picMk id="6" creationId="{B9477B21-419F-F9B9-7DFB-E22251F249CF}"/>
          </ac:picMkLst>
        </pc:picChg>
        <pc:picChg chg="add del mod">
          <ac:chgData name="Judith Landa" userId="12b9e8b93ae54123" providerId="Windows Live" clId="Web-{2097147D-7F3E-4BAA-A137-5C21ECE2DD43}" dt="2024-10-01T03:30:41.433" v="310"/>
          <ac:picMkLst>
            <pc:docMk/>
            <pc:sldMk cId="18364481" sldId="265"/>
            <ac:picMk id="7" creationId="{9666CF56-2D4F-2F40-4D50-E3E73251D10D}"/>
          </ac:picMkLst>
        </pc:picChg>
        <pc:picChg chg="add mod">
          <ac:chgData name="Judith Landa" userId="12b9e8b93ae54123" providerId="Windows Live" clId="Web-{2097147D-7F3E-4BAA-A137-5C21ECE2DD43}" dt="2024-10-01T03:23:48.980" v="263" actId="1076"/>
          <ac:picMkLst>
            <pc:docMk/>
            <pc:sldMk cId="18364481" sldId="265"/>
            <ac:picMk id="8" creationId="{5096189F-69BF-096E-7152-F815368EB963}"/>
          </ac:picMkLst>
        </pc:picChg>
        <pc:picChg chg="add mod">
          <ac:chgData name="Judith Landa" userId="12b9e8b93ae54123" providerId="Windows Live" clId="Web-{2097147D-7F3E-4BAA-A137-5C21ECE2DD43}" dt="2024-10-01T03:26:37.918" v="296" actId="1076"/>
          <ac:picMkLst>
            <pc:docMk/>
            <pc:sldMk cId="18364481" sldId="265"/>
            <ac:picMk id="9" creationId="{3129D332-F3CC-9D22-F8BB-2E27D6A84823}"/>
          </ac:picMkLst>
        </pc:picChg>
        <pc:picChg chg="add del mod">
          <ac:chgData name="Judith Landa" userId="12b9e8b93ae54123" providerId="Windows Live" clId="Web-{2097147D-7F3E-4BAA-A137-5C21ECE2DD43}" dt="2024-10-01T02:34:05.658" v="38"/>
          <ac:picMkLst>
            <pc:docMk/>
            <pc:sldMk cId="18364481" sldId="265"/>
            <ac:picMk id="9" creationId="{48EE9B33-C79C-C2D8-1D4C-9AB033FFB253}"/>
          </ac:picMkLst>
        </pc:picChg>
        <pc:picChg chg="add del mod">
          <ac:chgData name="Judith Landa" userId="12b9e8b93ae54123" providerId="Windows Live" clId="Web-{2097147D-7F3E-4BAA-A137-5C21ECE2DD43}" dt="2024-10-01T02:34:23.893" v="41"/>
          <ac:picMkLst>
            <pc:docMk/>
            <pc:sldMk cId="18364481" sldId="265"/>
            <ac:picMk id="10" creationId="{67FDFB46-59AD-A346-AEE4-258BF3D7ED3F}"/>
          </ac:picMkLst>
        </pc:picChg>
        <pc:picChg chg="add del mod">
          <ac:chgData name="Judith Landa" userId="12b9e8b93ae54123" providerId="Windows Live" clId="Web-{2097147D-7F3E-4BAA-A137-5C21ECE2DD43}" dt="2024-10-01T02:43:34.798" v="47"/>
          <ac:picMkLst>
            <pc:docMk/>
            <pc:sldMk cId="18364481" sldId="265"/>
            <ac:picMk id="11" creationId="{DD4693F7-CE41-E3ED-8BCE-429E1A7EF23D}"/>
          </ac:picMkLst>
        </pc:picChg>
        <pc:picChg chg="add del mod">
          <ac:chgData name="Judith Landa" userId="12b9e8b93ae54123" providerId="Windows Live" clId="Web-{2097147D-7F3E-4BAA-A137-5C21ECE2DD43}" dt="2024-10-01T03:00:58.556" v="189"/>
          <ac:picMkLst>
            <pc:docMk/>
            <pc:sldMk cId="18364481" sldId="265"/>
            <ac:picMk id="12" creationId="{D967DC40-6DB9-E0D6-2B36-EB08B4BA0B15}"/>
          </ac:picMkLst>
        </pc:picChg>
        <pc:picChg chg="add del mod">
          <ac:chgData name="Judith Landa" userId="12b9e8b93ae54123" providerId="Windows Live" clId="Web-{2097147D-7F3E-4BAA-A137-5C21ECE2DD43}" dt="2024-10-01T02:45:14.332" v="55"/>
          <ac:picMkLst>
            <pc:docMk/>
            <pc:sldMk cId="18364481" sldId="265"/>
            <ac:picMk id="13" creationId="{3AB5E62D-D651-D71C-EC3E-FDDD98A0FA2B}"/>
          </ac:picMkLst>
        </pc:picChg>
        <pc:picChg chg="add mod">
          <ac:chgData name="Judith Landa" userId="12b9e8b93ae54123" providerId="Windows Live" clId="Web-{2097147D-7F3E-4BAA-A137-5C21ECE2DD43}" dt="2024-10-01T02:48:17.821" v="89" actId="1076"/>
          <ac:picMkLst>
            <pc:docMk/>
            <pc:sldMk cId="18364481" sldId="265"/>
            <ac:picMk id="19" creationId="{A9536C5F-16F1-E042-AD6E-5C7A6146AEFE}"/>
          </ac:picMkLst>
        </pc:picChg>
      </pc:sldChg>
      <pc:sldChg chg="addSp delSp modSp new del mod setBg">
        <pc:chgData name="Judith Landa" userId="12b9e8b93ae54123" providerId="Windows Live" clId="Web-{2097147D-7F3E-4BAA-A137-5C21ECE2DD43}" dt="2024-10-01T03:08:53.573" v="245"/>
        <pc:sldMkLst>
          <pc:docMk/>
          <pc:sldMk cId="328076968" sldId="266"/>
        </pc:sldMkLst>
        <pc:spChg chg="add del mod">
          <ac:chgData name="Judith Landa" userId="12b9e8b93ae54123" providerId="Windows Live" clId="Web-{2097147D-7F3E-4BAA-A137-5C21ECE2DD43}" dt="2024-10-01T03:05:49.042" v="213"/>
          <ac:spMkLst>
            <pc:docMk/>
            <pc:sldMk cId="328076968" sldId="266"/>
            <ac:spMk id="4" creationId="{7808E74B-E6DC-1C38-8562-F2D3C79C1901}"/>
          </ac:spMkLst>
        </pc:spChg>
        <pc:spChg chg="add del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7" creationId="{42A4FC2C-047E-45A5-965D-8E1E3BF09BC6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2" creationId="{2172A0AC-3DCE-4672-BCAF-28FEF91F6020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4" creationId="{AE6F1C77-EDC9-4C5F-8C1C-62DD46BDA3C3}"/>
          </ac:spMkLst>
        </pc:spChg>
        <pc:picChg chg="add del mod ord">
          <ac:chgData name="Judith Landa" userId="12b9e8b93ae54123" providerId="Windows Live" clId="Web-{2097147D-7F3E-4BAA-A137-5C21ECE2DD43}" dt="2024-10-01T03:05:17.339" v="211"/>
          <ac:picMkLst>
            <pc:docMk/>
            <pc:sldMk cId="328076968" sldId="266"/>
            <ac:picMk id="2" creationId="{2496D781-66B7-9C45-209C-7AD164C183CD}"/>
          </ac:picMkLst>
        </pc:picChg>
        <pc:picChg chg="add mod">
          <ac:chgData name="Judith Landa" userId="12b9e8b93ae54123" providerId="Windows Live" clId="Web-{2097147D-7F3E-4BAA-A137-5C21ECE2DD43}" dt="2024-10-01T03:04:54.980" v="210"/>
          <ac:picMkLst>
            <pc:docMk/>
            <pc:sldMk cId="328076968" sldId="266"/>
            <ac:picMk id="3" creationId="{356F438A-C799-E99A-B50C-125617C48F0B}"/>
          </ac:picMkLst>
        </pc:picChg>
      </pc:sldChg>
      <pc:sldChg chg="addSp delSp modSp new mod ord setBg">
        <pc:chgData name="Judith Landa" userId="12b9e8b93ae54123" providerId="Windows Live" clId="Web-{2097147D-7F3E-4BAA-A137-5C21ECE2DD43}" dt="2024-10-01T03:14:37.246" v="257"/>
        <pc:sldMkLst>
          <pc:docMk/>
          <pc:sldMk cId="2072904181" sldId="267"/>
        </pc:sldMkLst>
        <pc:spChg chg="add mod">
          <ac:chgData name="Judith Landa" userId="12b9e8b93ae54123" providerId="Windows Live" clId="Web-{2097147D-7F3E-4BAA-A137-5C21ECE2DD43}" dt="2024-10-01T03:07:43.730" v="244" actId="1076"/>
          <ac:spMkLst>
            <pc:docMk/>
            <pc:sldMk cId="2072904181" sldId="267"/>
            <ac:spMk id="3" creationId="{C4F8EE46-DD0F-F157-7794-73E9DB591183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7" creationId="{C7D023E4-8DE1-436E-9847-ED6A4B4B04FD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9" creationId="{8B2B1708-8CE4-4A20-94F5-55118AE2CBD7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11" creationId="{8B4AF456-0671-432E-AD5B-FFAF8D6461E7}"/>
          </ac:spMkLst>
        </pc:spChg>
        <pc:spChg chg="add del">
          <ac:chgData name="Judith Landa" userId="12b9e8b93ae54123" providerId="Windows Live" clId="Web-{2097147D-7F3E-4BAA-A137-5C21ECE2DD43}" dt="2024-10-01T03:07:05.214" v="219"/>
          <ac:spMkLst>
            <pc:docMk/>
            <pc:sldMk cId="2072904181" sldId="267"/>
            <ac:spMk id="22" creationId="{42A4FC2C-047E-45A5-965D-8E1E3BF09BC6}"/>
          </ac:spMkLst>
        </pc:spChg>
        <pc:grpChg chg="add del">
          <ac:chgData name="Judith Landa" userId="12b9e8b93ae54123" providerId="Windows Live" clId="Web-{2097147D-7F3E-4BAA-A137-5C21ECE2DD43}" dt="2024-10-01T03:07:00.292" v="217"/>
          <ac:grpSpMkLst>
            <pc:docMk/>
            <pc:sldMk cId="2072904181" sldId="267"/>
            <ac:grpSpMk id="13" creationId="{43F5E015-E085-4624-B431-B42414448684}"/>
          </ac:grpSpMkLst>
        </pc:grpChg>
        <pc:picChg chg="add mod">
          <ac:chgData name="Judith Landa" userId="12b9e8b93ae54123" providerId="Windows Live" clId="Web-{2097147D-7F3E-4BAA-A137-5C21ECE2DD43}" dt="2024-10-01T03:14:37.246" v="257"/>
          <ac:picMkLst>
            <pc:docMk/>
            <pc:sldMk cId="2072904181" sldId="267"/>
            <ac:picMk id="2" creationId="{D66DC450-3382-91B5-5E23-A63ADA790576}"/>
          </ac:picMkLst>
        </pc:picChg>
      </pc:sldChg>
      <pc:sldChg chg="modSp new ord">
        <pc:chgData name="Judith Landa" userId="12b9e8b93ae54123" providerId="Windows Live" clId="Web-{2097147D-7F3E-4BAA-A137-5C21ECE2DD43}" dt="2024-10-01T03:17:11.652" v="260"/>
        <pc:sldMkLst>
          <pc:docMk/>
          <pc:sldMk cId="3606985356" sldId="268"/>
        </pc:sldMkLst>
        <pc:spChg chg="mod">
          <ac:chgData name="Judith Landa" userId="12b9e8b93ae54123" providerId="Windows Live" clId="Web-{2097147D-7F3E-4BAA-A137-5C21ECE2DD43}" dt="2024-10-01T03:17:06.387" v="259" actId="20577"/>
          <ac:spMkLst>
            <pc:docMk/>
            <pc:sldMk cId="3606985356" sldId="268"/>
            <ac:spMk id="2" creationId="{85ABA4BA-C99C-F70D-BF31-8EEBE2D3686A}"/>
          </ac:spMkLst>
        </pc:spChg>
      </pc:sldChg>
      <pc:sldChg chg="addSp delSp modSp new ord addAnim">
        <pc:chgData name="Judith Landa" userId="12b9e8b93ae54123" providerId="Windows Live" clId="Web-{2097147D-7F3E-4BAA-A137-5C21ECE2DD43}" dt="2024-10-01T03:30:18.230" v="309" actId="14100"/>
        <pc:sldMkLst>
          <pc:docMk/>
          <pc:sldMk cId="1232789346" sldId="269"/>
        </pc:sldMkLst>
        <pc:picChg chg="add del mod">
          <ac:chgData name="Judith Landa" userId="12b9e8b93ae54123" providerId="Windows Live" clId="Web-{2097147D-7F3E-4BAA-A137-5C21ECE2DD43}" dt="2024-10-01T03:29:53.574" v="306"/>
          <ac:picMkLst>
            <pc:docMk/>
            <pc:sldMk cId="1232789346" sldId="269"/>
            <ac:picMk id="2" creationId="{D904544B-8F29-A2B6-5AE9-D2B05548BE17}"/>
          </ac:picMkLst>
        </pc:picChg>
        <pc:picChg chg="add mod">
          <ac:chgData name="Judith Landa" userId="12b9e8b93ae54123" providerId="Windows Live" clId="Web-{2097147D-7F3E-4BAA-A137-5C21ECE2DD43}" dt="2024-10-01T03:30:18.230" v="309" actId="14100"/>
          <ac:picMkLst>
            <pc:docMk/>
            <pc:sldMk cId="1232789346" sldId="269"/>
            <ac:picMk id="3" creationId="{9D2AD7FD-8F29-962C-6D86-CEFCD8DC6E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70C-C1DF-9E48-DFF4-AFC908B3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3B3E9-D88C-539A-8285-482ECBF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21FC-F8A2-49F6-8D73-0DFCA54B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CFC-19FC-BF61-F44F-40ECB417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80D6-7104-1B97-F77A-9FB80D5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B513-CF1D-82B3-DCC0-A120FF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E152-8817-4734-1C1E-BE34F240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8A-C6A7-18E3-8BBA-3849EAD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D7A-A0C7-FE8A-A4E8-EDEC941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CB2-721A-7FC9-F72D-994DDC7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39E80-19EA-E3BF-945E-591AA155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A00E-59DF-A21D-B45F-A3807E12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5862-7109-E2F6-6918-EDE1D31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BEA2-6CC5-C15E-39D9-5255671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7B7-C3A1-4E0C-BBE5-4EACB62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680-4D6C-8C61-29B3-69A6C8F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AF95-5843-ABF0-8ED9-F1F2B4AA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2D93-8DDB-FEE8-959B-A607FD6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01F3-865E-290F-941D-B1734C95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41E2-9658-9734-AA7A-B71A748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EE40-2206-ADFB-6376-12BBBBA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10F-1724-A7CB-FD36-5E22BCC3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64B9-0B14-AD07-DA26-AFE01BD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733-6B40-BBEA-9979-4121B8F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B07E-DD6E-0345-2D25-EFF9AA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0BE-DBFD-E3A4-C45C-E8FA973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019D-CE63-D125-7706-164B0BEB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3D7F-51B4-53E0-3A6A-0512CABB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9484-D2D1-7772-9881-7742A52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65F7-1E33-7DFD-54B0-3EF3663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CE81-317B-08FC-8CEA-D25A2C5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A04-7E81-E91E-FF5C-1FC38013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5925-F2FB-5430-4BF3-6218D39B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0305-BBA6-8527-196D-906C45B5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7885-3F9B-C371-1F23-C31841B2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E4D1-CDAB-17AA-543D-FFF89CF52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6D674-4645-02DA-E1F7-24B753A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9914-8315-7BAE-5DEC-90CB10A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F540-CE9A-7437-77BB-34D6CE2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45B0-0AF4-5C64-39B7-95AE780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1956-8680-F368-CDD0-21A8E54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1020-D056-629A-5D2E-3689EB5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2A9F-22E0-2CC0-1FC8-B5790B8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24EF-A166-8A84-983C-280C914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F9B7-3F6A-1831-C801-77341EE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B24F-0877-69F4-431F-E30F877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DD3B-5DB3-E459-F3C0-1AF1B544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23B7-694F-2E02-D446-5D93F52C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AD13-4E3F-AB02-4A09-1EB632B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5272-1E51-D043-DD67-D768AF4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A5E9-247B-FB76-B088-72BD0282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7E57-E5F4-4742-E263-0F78227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B4C-9AF8-2662-4755-239771B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2BC5-FF42-7A25-E07D-D0DDAD50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C45A-EE91-779F-AA82-8D3685C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FEEA-BC69-3958-99EF-31BF8A7D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818C-8BD8-D76D-AE0D-E0B449C7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F012-0BCC-B0C6-8B2A-C7397B81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2AFF-E5CB-F066-9B4E-93FBB6EA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B1D2-6567-C512-A38E-E74EADB0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F91D-0914-1A04-64DB-DA16659D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A2FD-05A8-3335-F8F3-CB7B7D12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01A1-581B-45DF-BD94-32B414BF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tflix">
            <a:hlinkClick r:id="" action="ppaction://media"/>
            <a:extLst>
              <a:ext uri="{FF2B5EF4-FFF2-40B4-BE49-F238E27FC236}">
                <a16:creationId xmlns:a16="http://schemas.microsoft.com/office/drawing/2014/main" id="{9D2AD7FD-8F29-962C-6D86-CEFCD8DC6E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954" y="1954"/>
            <a:ext cx="12195907" cy="6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64B-7633-5C32-336C-B025736E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 #2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9BD8-56C2-C557-558C-01D86D3A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3463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Second, what are the most popular genres over time, and how do their ratings compare? </a:t>
            </a:r>
          </a:p>
          <a:p>
            <a:r>
              <a:rPr lang="en-US" sz="1800">
                <a:ea typeface="+mn-lt"/>
                <a:cs typeface="+mn-lt"/>
              </a:rPr>
              <a:t>These questions guided the development of our dashboards and visualizations, allowing us to explore directorial success and trends in genre popularity in greater detail.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777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2730-DBE8-C6FE-4F49-E41E25D6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 TO LIVE DEMO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1317-AD60-4EE0-2F06-665FEB14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100">
              <a:solidFill>
                <a:srgbClr val="D1D2D3"/>
              </a:solidFill>
            </a:endParaRPr>
          </a:p>
          <a:p>
            <a:r>
              <a:rPr lang="en-US"/>
              <a:t>Walk us through all the html pages of your application</a:t>
            </a:r>
          </a:p>
          <a:p>
            <a:r>
              <a:rPr lang="en-US"/>
              <a:t>Show us how live ML page performs</a:t>
            </a:r>
          </a:p>
          <a:p>
            <a:r>
              <a:rPr lang="en-US"/>
              <a:t>Show us your BI visuals</a:t>
            </a:r>
          </a:p>
          <a:p>
            <a:r>
              <a:rPr lang="en-US"/>
              <a:t>How does this answer your research questions?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0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C05-9C34-B3E7-170F-618212A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14EF-5629-E51D-1B12-06D336D4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From our analysis, we found that directors with higher average ratings often also receive more votes, suggesting that audience engagement is linked to perceived quality. </a:t>
            </a:r>
          </a:p>
          <a:p>
            <a:r>
              <a:rPr lang="en-US" sz="1800">
                <a:ea typeface="+mn-lt"/>
                <a:cs typeface="+mn-lt"/>
              </a:rPr>
              <a:t>We also saw that certain genres have remained consistently popular, while others have fluctuated over time. </a:t>
            </a:r>
          </a:p>
          <a:p>
            <a:r>
              <a:rPr lang="en-US" sz="1800">
                <a:ea typeface="+mn-lt"/>
                <a:cs typeface="+mn-lt"/>
              </a:rPr>
              <a:t>Additionally, cultural factors and the availability of platforms like IMDb and Rotten Tomatoes have influenced which directors and movies receive the most attention. </a:t>
            </a:r>
          </a:p>
          <a:p>
            <a:r>
              <a:rPr lang="en-US" sz="1800">
                <a:ea typeface="+mn-lt"/>
                <a:cs typeface="+mn-lt"/>
              </a:rPr>
              <a:t>This suggests that both quality and accessibility play a role in how movies are rated and remembered.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06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F879-327F-6E0E-0340-0A29900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limitations/bias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657F-B9AF-12A7-077C-2D273795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As with any dataset, there are some limitations and biases to consider. </a:t>
            </a:r>
          </a:p>
          <a:p>
            <a:r>
              <a:rPr lang="en-US" sz="1800">
                <a:ea typeface="+mn-lt"/>
                <a:cs typeface="+mn-lt"/>
              </a:rPr>
              <a:t>First, there’s a time-period bias, where more recent movies tend to get more ratings due to easier access on modern platforms. </a:t>
            </a:r>
          </a:p>
          <a:p>
            <a:r>
              <a:rPr lang="en-US" sz="1800">
                <a:ea typeface="+mn-lt"/>
                <a:cs typeface="+mn-lt"/>
              </a:rPr>
              <a:t>Then we have cultural bias, where films and directors from certain regions are more represented than others, which could skew our results. </a:t>
            </a:r>
          </a:p>
          <a:p>
            <a:r>
              <a:rPr lang="en-US" sz="1800">
                <a:ea typeface="+mn-lt"/>
                <a:cs typeface="+mn-lt"/>
              </a:rPr>
              <a:t>Finally, there’s a rating aggregation bias, where averaging ratings for each director oversimplifies the variation within their individual films. </a:t>
            </a:r>
          </a:p>
          <a:p>
            <a:r>
              <a:rPr lang="en-US" sz="1800">
                <a:ea typeface="+mn-lt"/>
                <a:cs typeface="+mn-lt"/>
              </a:rPr>
              <a:t>These biases are important to keep in mind as they may affect the conclusions we’ve drawn.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029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2FD-6D90-B5CD-6439-EB787809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Future work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9155-6697-746B-DB51-E36ABE79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Looking ahead, we see several opportunities for expanding this project. </a:t>
            </a:r>
          </a:p>
          <a:p>
            <a:r>
              <a:rPr lang="en-US" sz="1800">
                <a:ea typeface="+mn-lt"/>
                <a:cs typeface="+mn-lt"/>
              </a:rPr>
              <a:t>We could use machine learning models to predict future trends in movie genres and directorial success. </a:t>
            </a:r>
          </a:p>
          <a:p>
            <a:r>
              <a:rPr lang="en-US" sz="1800">
                <a:ea typeface="+mn-lt"/>
                <a:cs typeface="+mn-lt"/>
              </a:rPr>
              <a:t>Incorporating additional factors, such as actor popularity or box office performance, could give us a more complete picture. </a:t>
            </a:r>
          </a:p>
          <a:p>
            <a:r>
              <a:rPr lang="en-US" sz="1800">
                <a:ea typeface="+mn-lt"/>
                <a:cs typeface="+mn-lt"/>
              </a:rPr>
              <a:t>Lastly, addressing the biases we identified by weighing ratings or votes based on the time period or cultural context would provide more accurate insights. </a:t>
            </a:r>
          </a:p>
          <a:p>
            <a:r>
              <a:rPr lang="en-US" sz="1800">
                <a:ea typeface="+mn-lt"/>
                <a:cs typeface="+mn-lt"/>
              </a:rPr>
              <a:t>These steps could further refine our analysis and help us draw even stronger conclusions.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2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96189F-69BF-096E-7152-F815368E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0" y="876870"/>
            <a:ext cx="7922684" cy="1329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29A27-33BF-0EFE-2751-6FAE0DBAE9CE}"/>
              </a:ext>
            </a:extLst>
          </p:cNvPr>
          <p:cNvSpPr txBox="1"/>
          <p:nvPr/>
        </p:nvSpPr>
        <p:spPr>
          <a:xfrm>
            <a:off x="1328618" y="4215422"/>
            <a:ext cx="1714498" cy="667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Mason DeJesus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FC993-0A4B-D325-A469-28F71385FF17}"/>
              </a:ext>
            </a:extLst>
          </p:cNvPr>
          <p:cNvSpPr txBox="1"/>
          <p:nvPr/>
        </p:nvSpPr>
        <p:spPr>
          <a:xfrm>
            <a:off x="3275950" y="4215421"/>
            <a:ext cx="1714498" cy="667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Mathias Carnero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99EF0-FB45-C58B-CF1B-D10C2563A439}"/>
              </a:ext>
            </a:extLst>
          </p:cNvPr>
          <p:cNvSpPr txBox="1"/>
          <p:nvPr/>
        </p:nvSpPr>
        <p:spPr>
          <a:xfrm>
            <a:off x="5307136" y="4233332"/>
            <a:ext cx="159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Andrew Montemayor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A264C-92E4-0939-0F87-46F77E89C634}"/>
              </a:ext>
            </a:extLst>
          </p:cNvPr>
          <p:cNvSpPr txBox="1"/>
          <p:nvPr/>
        </p:nvSpPr>
        <p:spPr>
          <a:xfrm>
            <a:off x="7306570" y="4212166"/>
            <a:ext cx="1672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Judith Landa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78DB9-9913-F01B-1DB1-CE13C1572819}"/>
              </a:ext>
            </a:extLst>
          </p:cNvPr>
          <p:cNvSpPr txBox="1"/>
          <p:nvPr/>
        </p:nvSpPr>
        <p:spPr>
          <a:xfrm>
            <a:off x="9698403" y="4241473"/>
            <a:ext cx="910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Kids</a:t>
            </a:r>
            <a:endParaRPr lang="en-US"/>
          </a:p>
        </p:txBody>
      </p:sp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A9536C5F-16F1-E042-AD6E-5C7A6146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41" y="5793317"/>
            <a:ext cx="2021417" cy="64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CB944-C7F6-5268-F2E1-99C182D51672}"/>
              </a:ext>
            </a:extLst>
          </p:cNvPr>
          <p:cNvSpPr txBox="1"/>
          <p:nvPr/>
        </p:nvSpPr>
        <p:spPr>
          <a:xfrm>
            <a:off x="4787901" y="1750484"/>
            <a:ext cx="2605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ptos Display"/>
              </a:rPr>
              <a:t>Project 4 – Group 8</a:t>
            </a:r>
            <a:r>
              <a:rPr lang="en-US" sz="2400">
                <a:solidFill>
                  <a:srgbClr val="002060"/>
                </a:solidFill>
                <a:latin typeface="Aptos Display"/>
              </a:rPr>
              <a:t> </a:t>
            </a:r>
            <a:r>
              <a:rPr lang="en-US" sz="2400">
                <a:latin typeface="Aptos Display"/>
              </a:rPr>
              <a:t>​</a:t>
            </a:r>
            <a:endParaRPr lang="en-US" sz="2400"/>
          </a:p>
        </p:txBody>
      </p:sp>
      <p:pic>
        <p:nvPicPr>
          <p:cNvPr id="2" name="Picture 1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A1F78A61-2B55-8881-484A-41540E50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25" y="2388333"/>
            <a:ext cx="1808042" cy="1846874"/>
          </a:xfrm>
          <a:prstGeom prst="rect">
            <a:avLst/>
          </a:prstGeom>
        </p:spPr>
      </p:pic>
      <p:pic>
        <p:nvPicPr>
          <p:cNvPr id="4" name="Picture 3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C457F3B0-0C61-B41F-EE12-8D2209E4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24" y="2398099"/>
            <a:ext cx="1954335" cy="1885951"/>
          </a:xfrm>
          <a:prstGeom prst="rect">
            <a:avLst/>
          </a:prstGeom>
        </p:spPr>
      </p:pic>
      <p:pic>
        <p:nvPicPr>
          <p:cNvPr id="5" name="Picture 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27899BC4-2E88-598A-1908-2D59E98E2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398100"/>
            <a:ext cx="1886194" cy="1885951"/>
          </a:xfrm>
          <a:prstGeom prst="rect">
            <a:avLst/>
          </a:prstGeom>
        </p:spPr>
      </p:pic>
      <p:pic>
        <p:nvPicPr>
          <p:cNvPr id="6" name="Picture 5" descr="A cartoon of a cat&#10;&#10;Description automatically generated">
            <a:extLst>
              <a:ext uri="{FF2B5EF4-FFF2-40B4-BE49-F238E27FC236}">
                <a16:creationId xmlns:a16="http://schemas.microsoft.com/office/drawing/2014/main" id="{B9477B21-419F-F9B9-7DFB-E22251F24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256" y="2432173"/>
            <a:ext cx="1915258" cy="1866656"/>
          </a:xfrm>
          <a:prstGeom prst="rect">
            <a:avLst/>
          </a:prstGeom>
        </p:spPr>
      </p:pic>
      <p:pic>
        <p:nvPicPr>
          <p:cNvPr id="9" name="Picture 8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3129D332-F3CC-9D22-F8BB-2E27D6A84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248" y="2432171"/>
            <a:ext cx="1895965" cy="1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470958"/>
            <a:ext cx="204787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AACDC-19BF-868C-5E6B-EB980EA91FA0}"/>
              </a:ext>
            </a:extLst>
          </p:cNvPr>
          <p:cNvSpPr txBox="1"/>
          <p:nvPr/>
        </p:nvSpPr>
        <p:spPr>
          <a:xfrm>
            <a:off x="5544273" y="1869311"/>
            <a:ext cx="62831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A6A6A6"/>
                </a:solidFill>
              </a:rPr>
              <a:t>Note: I was thinking to use this background throughout our slides? And change the profile picture on the top right to reflect whoever is speaking for that slide.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DA8520-10F8-0167-8570-0CE00A558E12}"/>
              </a:ext>
            </a:extLst>
          </p:cNvPr>
          <p:cNvCxnSpPr/>
          <p:nvPr/>
        </p:nvCxnSpPr>
        <p:spPr>
          <a:xfrm flipV="1">
            <a:off x="10741306" y="1175795"/>
            <a:ext cx="326022" cy="10340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8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flix">
            <a:extLst>
              <a:ext uri="{FF2B5EF4-FFF2-40B4-BE49-F238E27FC236}">
                <a16:creationId xmlns:a16="http://schemas.microsoft.com/office/drawing/2014/main" id="{D66DC450-3382-91B5-5E23-A63ADA79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967"/>
            <a:ext cx="9144000" cy="607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8EE46-DD0F-F157-7794-73E9DB591183}"/>
              </a:ext>
            </a:extLst>
          </p:cNvPr>
          <p:cNvSpPr txBox="1"/>
          <p:nvPr/>
        </p:nvSpPr>
        <p:spPr>
          <a:xfrm>
            <a:off x="5683249" y="2328334"/>
            <a:ext cx="4106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 for watching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688A-404C-5E8A-E6E5-A18363F8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1747"/>
            <a:ext cx="9144000" cy="1225062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002060"/>
                </a:solidFill>
              </a:rPr>
              <a:t>Project 4 – Group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DEAC-C5CF-2BED-7A2C-F633D375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1231" y="3826730"/>
            <a:ext cx="6076460" cy="1450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Andrew Montemayor, Mason DeJesus,</a:t>
            </a:r>
          </a:p>
          <a:p>
            <a:r>
              <a:rPr lang="en-US"/>
              <a:t> Judith Landa, Mathias Carnero</a:t>
            </a:r>
          </a:p>
        </p:txBody>
      </p:sp>
    </p:spTree>
    <p:extLst>
      <p:ext uri="{BB962C8B-B14F-4D97-AF65-F5344CB8AC3E}">
        <p14:creationId xmlns:p14="http://schemas.microsoft.com/office/powerpoint/2010/main" val="31800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A4BA-C99C-F70D-BF31-8EEBE2D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B7BB-FF72-E0B6-6843-106EA108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We chose this dataset because it offers a comprehensive collection of over 16,000 movies from 1910 to 2024, giving us a large timeline to explore trends in movie ratings, popularity, and the impact of directors. </a:t>
            </a:r>
          </a:p>
          <a:p>
            <a:r>
              <a:rPr lang="en-US" sz="1600">
                <a:ea typeface="+mn-lt"/>
                <a:cs typeface="+mn-lt"/>
              </a:rPr>
              <a:t>By analyzing this data, we can see how ratings and votes have varied across different directors, time periods, and cultural backgrounds. </a:t>
            </a:r>
          </a:p>
          <a:p>
            <a:r>
              <a:rPr lang="en-US" sz="1600">
                <a:ea typeface="+mn-lt"/>
                <a:cs typeface="+mn-lt"/>
              </a:rPr>
              <a:t>Our primary focus is to understand how directorial influence and genres have shaped movie reception over the years.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069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0169-6750-EA8A-568F-8A86E871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74FB-295B-5866-FC2D-F905DF7A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96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For our visualizations, we drew inspiration from several Tableau Public dashboards. </a:t>
            </a:r>
          </a:p>
          <a:p>
            <a:r>
              <a:rPr lang="en-US" sz="1600">
                <a:ea typeface="+mn-lt"/>
                <a:cs typeface="+mn-lt"/>
              </a:rPr>
              <a:t>These examples showcase different approaches to analyzing time-series data and genre trends. 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One example helped us understand how to present long-term trends, while others offered ways to visualize ratings and popularity in genres similar to our movie dataset. 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These sources guided us in designing dashboards that clearly show the patterns we wanted to explore in our dataset.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929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E496-0F3A-16EF-BD83-365E89CE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concepts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7415-F9F6-3D47-CDC7-962D53E7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64B-7633-5C32-336C-B025736E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 #1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9BD8-56C2-C557-558C-01D86D3A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3463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Our analysis focused on two primary research questions: </a:t>
            </a:r>
          </a:p>
          <a:p>
            <a:r>
              <a:rPr lang="en-US" sz="1800">
                <a:ea typeface="+mn-lt"/>
                <a:cs typeface="+mn-lt"/>
              </a:rPr>
              <a:t>First, which directors have the highest average ratings and the most votes?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669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Project 4 – Group 8 </vt:lpstr>
      <vt:lpstr>Purpose </vt:lpstr>
      <vt:lpstr>Inspiration </vt:lpstr>
      <vt:lpstr>Design concepts </vt:lpstr>
      <vt:lpstr>Research Question #1 </vt:lpstr>
      <vt:lpstr>Research Question #2 </vt:lpstr>
      <vt:lpstr>PIVOT TO LIVE DEMO </vt:lpstr>
      <vt:lpstr>Conclusions </vt:lpstr>
      <vt:lpstr>limitations/bias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Montemayor</dc:creator>
  <cp:revision>1</cp:revision>
  <dcterms:created xsi:type="dcterms:W3CDTF">2024-10-01T01:34:05Z</dcterms:created>
  <dcterms:modified xsi:type="dcterms:W3CDTF">2024-10-02T00:13:00Z</dcterms:modified>
</cp:coreProperties>
</file>