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45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12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8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37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82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58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2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48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399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97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C4B7-1831-4444-88FA-83DDBD18EFF5}" type="datetimeFigureOut">
              <a:rPr lang="sv-SE" smtClean="0"/>
              <a:t>2016-05-23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C125-7569-4F39-A50B-6CEEAB3106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784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>
            <a:spLocks/>
          </p:cNvSpPr>
          <p:nvPr/>
        </p:nvSpPr>
        <p:spPr>
          <a:xfrm>
            <a:off x="3131389" y="1992702"/>
            <a:ext cx="468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3131389" y="2028434"/>
            <a:ext cx="468000" cy="3965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254477" y="2153265"/>
            <a:ext cx="206478" cy="1573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02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emil lindgren</dc:creator>
  <cp:lastModifiedBy>emil lindgren</cp:lastModifiedBy>
  <cp:revision>1</cp:revision>
  <dcterms:created xsi:type="dcterms:W3CDTF">2016-05-23T09:20:40Z</dcterms:created>
  <dcterms:modified xsi:type="dcterms:W3CDTF">2016-05-23T09:27:24Z</dcterms:modified>
</cp:coreProperties>
</file>