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C63D-8355-482C-964D-54D921B5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0EF5F-14A3-4588-8722-03E64CAD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468FB-9B9C-4FE2-B834-4874BB5C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84429-D443-4B31-9B8F-21D1C938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AED0-F7DA-4C38-B172-DCBBD03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80865-3098-40F4-B09A-FBFB6ED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39897-8343-4E1D-9F91-0FD17ED94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C6AB2-7564-45AA-A5C1-9CC0EE67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50680-EFEE-4B17-9C03-DAEFD2EC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F1B1C-4926-4FD8-8B9B-335758F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28D7A9-EA05-4465-8322-24761454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F29F9-3EC6-4AFA-88B8-AC85FF63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59506-1BF9-4AB1-86FE-801E9CA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2F364-3595-4A61-BEE7-5ACC1CA1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E1385-152D-4609-8555-FE026FDF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3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42E6-D143-4C64-8B17-F6232314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7CD91-46E7-493D-B3C8-D86A3708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86EE4-BE0D-49F8-A4A2-0179DA3A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F75CC-BF06-4711-AECD-47D9F26B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25CE7-ADF4-4765-B25D-761F6BFC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7277-9421-4864-8BC3-A059D50C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32ECA-FBC0-46C9-8479-5FFCDBFB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EDA58-3C43-44A5-A92F-594BFC61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F02CB-4C25-4918-9DD8-85366999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1E1C9-CCDF-4FAA-A38C-D46E2709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32F0-D850-4335-8A7F-B97B6439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2A8D7-69FA-4EEC-8309-5D201B1B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A7715-C500-49CD-BBE9-7115AA10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CA8C5-2A7E-49D4-9A92-7A56DF6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8CAF8-6CA4-4FC6-9172-2A8093DD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4E997-C314-4FCF-AB49-2DF50BC0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7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40A8-0763-4B31-92C5-F8BE110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8D590-36D6-4C2F-B276-4684BC6D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56945-62AC-425F-9286-0C6049E2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2596F-69CA-44A1-8811-DDCB1CE0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E6C84-BE31-4622-95D4-3012061D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4F1899-E3FE-4B8A-8DAE-F387CE6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4259A-00C9-4954-8C32-4E9A23B8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36019-AA65-485B-BC62-68CB5C6B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9680B-2B6A-408D-8991-690FC44C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20C6C-AE7C-4E9E-9197-2A924592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2060D5-F26E-4606-A479-C51B38C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B8B3C-9EA3-4CE7-B75E-4CFE34DC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3B23A-9539-441B-89BB-6AAD372F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43965-6197-4B96-862C-FAA4FAF3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E7B58-B43C-409A-8F66-991115D1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7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78B21-60E2-46CC-8EA2-C410119E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4FE3F-A54A-4DEA-9E30-FC89CBBB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C511A-D9E1-4318-A9DC-EE97FE96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EB256-A5C3-49CA-813A-00E3F82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80DB5-1269-4DEF-A221-10373FAB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27B85-D48F-47C0-BCD0-C66F11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91C0-3A92-4A7A-9AAB-7DF5F843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0FB68-812D-4B7A-A4DB-0A4DC7B7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28395-5991-45A9-8DD0-67077667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5D23E-3A05-4DE5-B2B1-1F8630F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C7BED-6E79-434F-9F89-02A8F190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F76C5-4C8B-447E-9A93-858F475E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F58B6D-8218-45C2-89E8-48440B31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30C51-8DA8-4CCA-ABE5-A386CBD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636A2-4DD0-44FE-B23E-4E2268FA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280B-D671-4DCB-B6A8-C6EC01632ED5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89FD-F41F-4D44-9BC0-C69FC9BF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00343-EF08-4D8B-BD52-873A8E60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DCF5-F208-464C-AFAE-DD93761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BA92-633B-4F1C-848B-7D89C5DCD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2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060FD-6606-4324-9A09-5D799810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13B2D-75F0-4890-A3D5-407B97DF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8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REG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</dc:title>
  <dc:creator>ThingWorks</dc:creator>
  <cp:lastModifiedBy>ThingWorks</cp:lastModifiedBy>
  <cp:revision>1</cp:revision>
  <dcterms:created xsi:type="dcterms:W3CDTF">2021-01-26T04:07:35Z</dcterms:created>
  <dcterms:modified xsi:type="dcterms:W3CDTF">2021-01-26T04:11:13Z</dcterms:modified>
</cp:coreProperties>
</file>