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57" r:id="rId3"/>
    <p:sldId id="259" r:id="rId4"/>
    <p:sldId id="258" r:id="rId5"/>
    <p:sldId id="261" r:id="rId6"/>
    <p:sldId id="256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7E3C-E51C-4A4D-AF1E-CF6CD1B0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B9BAD-28E8-4E3A-B4FF-7C4B13EA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9FBD8-0D8C-45A7-8288-58F01697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B78E9-3E21-413F-95E4-5A123D73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90313-7AE0-413B-B56A-9542C115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E5EB7-3366-41B2-B11E-2B1578CD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B7682-B219-4AC8-B2EE-CED4EA41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233B8-980D-4B84-B026-7AA7A36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0EB5-F469-4EBE-BBC2-B33E13AB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3D5F6-633B-4B18-9178-1B5C7547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6472A-2CF8-4892-A16B-5A2E2FD6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2F42F-89A8-494C-9789-B67AFDF8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A249-1563-4C74-9095-CA207AE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943CC-F426-4EB4-B1C1-F1E5F05B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1C243-C870-4CD4-ACB8-183322F8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53AD2-BA6B-443B-9690-3DC0CA52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2F8DC-D263-4E5A-80DC-683A68AD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FFCA6-CD5F-4FDD-9A92-2608042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C7B22-6B82-41CA-B7BD-F6BD481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2B8B7-5194-4173-8524-1EEA9338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9F5EF-1F1D-47DB-BEB3-E1A87850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CC1BD-0272-445D-BE09-10A07C42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94910-2303-430A-B071-0C264928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A12A3-26A3-4286-93AF-C3C3D258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070D6-8BE7-41D6-8970-9A4BC9E6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15D2B-8E99-4EF8-9A52-4689F8A0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52B50-B24D-4D68-8908-C07B63C68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0102C-CA35-461B-8E10-B29536B1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49CFA-6515-437E-9655-1D7BCF49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1A675-B535-4D9E-B822-CC7339F2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CFB6D-D243-4ACE-8E32-37D9CA81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04175-7A0F-4002-A845-BD9A34E3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E0F58-5673-4BD9-BB0A-3297C3F8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089DE-3F0A-4923-A576-04C6D293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FD1F6-670F-4799-9634-54B903B97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CF9D4-2040-4B97-95AA-2BE5C1D30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CD029-3934-4201-886F-59A512C9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F19CA-9A64-4FF1-87CE-0C1B7379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804CF-CBC5-4672-8948-D762240D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0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9970D-4B6E-4B07-9CD9-3944001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B9F68-0140-4F9A-8F02-2A0946C8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AC8DFA-60C7-489B-AF63-6D64E525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80623-1F39-4FA6-B8C1-EAC1E77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2DA4D3-D62F-4997-856C-0B06FCB1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BFED8E-1946-4260-A1BC-C00D2C53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67708-CFF7-4089-BAF6-C6CAFD6A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5512-A04D-4460-B500-C7C23F28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13A5-C6D4-42D1-ACA0-8F369553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677ED-5343-4E3A-B344-AF8168E5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05CE0-A2E5-4751-91C7-3C5EFA82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21791-8C7B-43DB-B025-C5C7172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DB0E9-7DCA-42D3-A8F0-BCE6CBD1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2F1F2-F70D-46D9-A50E-E4C64C99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A5C2AD-BFBD-4DBA-B8B3-F2FF993E7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52B08-5B2E-4A3E-8C17-2644B0A5C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7CBDD-D45F-4B47-A6CF-971759D9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96C71-32AA-4018-ADEA-4F4FE19C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62835-B426-43E9-BB8D-220A549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0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1C711-EF51-4A5B-9FEE-9ECC22AA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06AC4-16C5-44C8-A2EA-F79BF787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3A0A4-D619-484D-8FFB-3C4A92C78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7101-96CC-4F4C-9380-01AC0DF7010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77E0B-EB8D-4D9B-B533-184E6850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E7D93-BBFD-410C-ADD8-0B10C11C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65D7-D3D1-4DF9-8CD5-E2070926B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stp.pcl.ac.cn:8002/mekg?v0=%E8%83%86%E5%9B%8A%E7%99%8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iyun.com/document_detail/179242.html?spm=a2c4g.11186623.2.19.79af36660iWwpS#doc-api-imageprocess-TranslateMe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雷达图&#10;&#10;描述已自动生成">
            <a:extLst>
              <a:ext uri="{FF2B5EF4-FFF2-40B4-BE49-F238E27FC236}">
                <a16:creationId xmlns:a16="http://schemas.microsoft.com/office/drawing/2014/main" id="{F89C5A7D-B7BE-4D5B-A76F-3B681F16A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4886" r="6235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hlinkClick r:id="rId3"/>
            <a:extLst>
              <a:ext uri="{FF2B5EF4-FFF2-40B4-BE49-F238E27FC236}">
                <a16:creationId xmlns:a16="http://schemas.microsoft.com/office/drawing/2014/main" id="{418C7ACA-8400-436E-BF20-C226AC57FC1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中国医学知识图谱搜</a:t>
            </a:r>
            <a:r>
              <a:rPr lang="zh-CN" altLang="en-US" sz="4800" b="1" dirty="0">
                <a:latin typeface="+mj-lt"/>
                <a:ea typeface="+mj-ea"/>
                <a:cs typeface="+mj-cs"/>
              </a:rPr>
              <a:t>胆囊癌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3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BEADF-AE2E-4B52-930B-25BBD7C2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胆囊在消化系统中的位置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2AA665-6434-4463-8841-83B2BE24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8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动物, 蓝色, 穿着, 桌子&#10;&#10;描述已自动生成">
            <a:extLst>
              <a:ext uri="{FF2B5EF4-FFF2-40B4-BE49-F238E27FC236}">
                <a16:creationId xmlns:a16="http://schemas.microsoft.com/office/drawing/2014/main" id="{A54C9282-8DDC-4FD3-B360-B7667549D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/>
          <a:stretch/>
        </p:blipFill>
        <p:spPr>
          <a:xfrm>
            <a:off x="838200" y="704765"/>
            <a:ext cx="5322459" cy="27242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86078C-1C8F-4840-9871-0E36B9B08188}"/>
              </a:ext>
            </a:extLst>
          </p:cNvPr>
          <p:cNvSpPr txBox="1"/>
          <p:nvPr/>
        </p:nvSpPr>
        <p:spPr>
          <a:xfrm>
            <a:off x="7931094" y="376507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胆囊癌早发现早诊断早治疗</a:t>
            </a:r>
          </a:p>
        </p:txBody>
      </p:sp>
    </p:spTree>
    <p:extLst>
      <p:ext uri="{BB962C8B-B14F-4D97-AF65-F5344CB8AC3E}">
        <p14:creationId xmlns:p14="http://schemas.microsoft.com/office/powerpoint/2010/main" val="121531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75111E1-2C3C-4B66-8272-06EBB9B89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C4B6FF-E13D-4449-974E-B63E142F1F9C}"/>
              </a:ext>
            </a:extLst>
          </p:cNvPr>
          <p:cNvSpPr txBox="1"/>
          <p:nvPr/>
        </p:nvSpPr>
        <p:spPr>
          <a:xfrm>
            <a:off x="3151573" y="5992427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医学影像标注</a:t>
            </a:r>
            <a:r>
              <a:rPr lang="en-US" altLang="zh-CN" dirty="0"/>
              <a:t>||</a:t>
            </a:r>
            <a:r>
              <a:rPr lang="zh-CN" altLang="en-US" dirty="0"/>
              <a:t>辅助决策支持</a:t>
            </a:r>
            <a:r>
              <a:rPr lang="en-US" altLang="zh-CN" dirty="0"/>
              <a:t>||</a:t>
            </a:r>
            <a:r>
              <a:rPr lang="zh-CN" altLang="en-US" dirty="0"/>
              <a:t>医生沉浸式练习</a:t>
            </a:r>
          </a:p>
        </p:txBody>
      </p:sp>
    </p:spTree>
    <p:extLst>
      <p:ext uri="{BB962C8B-B14F-4D97-AF65-F5344CB8AC3E}">
        <p14:creationId xmlns:p14="http://schemas.microsoft.com/office/powerpoint/2010/main" val="82596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01583D9-7AC4-4A7D-BC9B-82C6FAE1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" y="643467"/>
            <a:ext cx="1031678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FDB34C7F-E765-4B75-B499-8F1002916CC9}"/>
              </a:ext>
            </a:extLst>
          </p:cNvPr>
          <p:cNvSpPr txBox="1"/>
          <p:nvPr/>
        </p:nvSpPr>
        <p:spPr>
          <a:xfrm>
            <a:off x="4383290" y="6453143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阿里医学图像处理开放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04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图形用户界面, 图示, 应用程序&#10;&#10;描述已自动生成">
            <a:extLst>
              <a:ext uri="{FF2B5EF4-FFF2-40B4-BE49-F238E27FC236}">
                <a16:creationId xmlns:a16="http://schemas.microsoft.com/office/drawing/2014/main" id="{133EEF7F-910B-4F86-97C1-C0E1EC74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5773" y="643467"/>
            <a:ext cx="9520453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A4C4CF-DCB1-498A-A835-030BDD0573C7}"/>
              </a:ext>
            </a:extLst>
          </p:cNvPr>
          <p:cNvSpPr txBox="1"/>
          <p:nvPr/>
        </p:nvSpPr>
        <p:spPr>
          <a:xfrm>
            <a:off x="4589755" y="64531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百度灵医智惠系统</a:t>
            </a:r>
          </a:p>
        </p:txBody>
      </p:sp>
    </p:spTree>
    <p:extLst>
      <p:ext uri="{BB962C8B-B14F-4D97-AF65-F5344CB8AC3E}">
        <p14:creationId xmlns:p14="http://schemas.microsoft.com/office/powerpoint/2010/main" val="10655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DFA1C1-9B4E-4BC6-9B2F-89E4FED1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921415"/>
            <a:ext cx="6246003" cy="2973596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947735-BFB5-406B-B3E1-9D9B102E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583814"/>
            <a:ext cx="3217333" cy="1960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DC2159-4900-4287-B37A-D16224951EED}"/>
              </a:ext>
            </a:extLst>
          </p:cNvPr>
          <p:cNvSpPr txBox="1"/>
          <p:nvPr/>
        </p:nvSpPr>
        <p:spPr>
          <a:xfrm>
            <a:off x="8023993" y="3681832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全科</a:t>
            </a:r>
            <a:r>
              <a:rPr lang="en-US" altLang="zh-CN" sz="1400" dirty="0"/>
              <a:t>CDSS</a:t>
            </a:r>
            <a:r>
              <a:rPr lang="zh-CN" altLang="en-US" sz="1400" dirty="0"/>
              <a:t>系统框架</a:t>
            </a:r>
          </a:p>
        </p:txBody>
      </p:sp>
    </p:spTree>
    <p:extLst>
      <p:ext uri="{BB962C8B-B14F-4D97-AF65-F5344CB8AC3E}">
        <p14:creationId xmlns:p14="http://schemas.microsoft.com/office/powerpoint/2010/main" val="239624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978EBB-2A5A-44D0-85C3-839F6D43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3" y="157018"/>
            <a:ext cx="5911968" cy="4433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5AB818-2BAD-4922-94CA-4CCE0E143612}"/>
              </a:ext>
            </a:extLst>
          </p:cNvPr>
          <p:cNvSpPr txBox="1"/>
          <p:nvPr/>
        </p:nvSpPr>
        <p:spPr>
          <a:xfrm>
            <a:off x="5699735" y="501083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CDSS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临床辅助决策支持系统，一般指凡能对临床决策提供支持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的计算机系统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，这个系统充分运用可供利用的、合适的计算机技术，针对半结构化或非结构化医学问题，通过人机交互方式改善和提高决策效率的系统。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96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ThingWorks</dc:creator>
  <cp:lastModifiedBy>ThingWorks</cp:lastModifiedBy>
  <cp:revision>4</cp:revision>
  <dcterms:created xsi:type="dcterms:W3CDTF">2020-12-26T07:05:41Z</dcterms:created>
  <dcterms:modified xsi:type="dcterms:W3CDTF">2020-12-27T07:19:11Z</dcterms:modified>
</cp:coreProperties>
</file>