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notesSlides/notesSlide2.xml" ContentType="application/vnd.openxmlformats-officedocument.presentationml.notesSlide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06" r:id="rId2"/>
  </p:sldMasterIdLst>
  <p:notesMasterIdLst>
    <p:notesMasterId r:id="rId20"/>
  </p:notesMasterIdLst>
  <p:handoutMasterIdLst>
    <p:handoutMasterId r:id="rId21"/>
  </p:handoutMasterIdLst>
  <p:sldIdLst>
    <p:sldId id="385" r:id="rId3"/>
    <p:sldId id="567" r:id="rId4"/>
    <p:sldId id="572" r:id="rId5"/>
    <p:sldId id="566" r:id="rId6"/>
    <p:sldId id="570" r:id="rId7"/>
    <p:sldId id="574" r:id="rId8"/>
    <p:sldId id="577" r:id="rId9"/>
    <p:sldId id="578" r:id="rId10"/>
    <p:sldId id="579" r:id="rId11"/>
    <p:sldId id="580" r:id="rId12"/>
    <p:sldId id="576" r:id="rId13"/>
    <p:sldId id="573" r:id="rId14"/>
    <p:sldId id="575" r:id="rId15"/>
    <p:sldId id="563" r:id="rId16"/>
    <p:sldId id="564" r:id="rId17"/>
    <p:sldId id="565" r:id="rId18"/>
    <p:sldId id="432" r:id="rId19"/>
  </p:sldIdLst>
  <p:sldSz cx="12192000" cy="6858000"/>
  <p:notesSz cx="7315200" cy="9601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00CC"/>
    <a:srgbClr val="33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6" autoAdjust="0"/>
    <p:restoredTop sz="88833" autoAdjust="0"/>
  </p:normalViewPr>
  <p:slideViewPr>
    <p:cSldViewPr>
      <p:cViewPr varScale="1">
        <p:scale>
          <a:sx n="175" d="100"/>
          <a:sy n="175" d="100"/>
        </p:scale>
        <p:origin x="42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918" y="6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1BF2AA0-0FFC-44B6-8EDE-015866871BF9}" type="datetimeFigureOut">
              <a:rPr lang="en-US"/>
              <a:pPr>
                <a:defRPr/>
              </a:pPr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173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017A472-33D2-41B9-985A-9952CFAD9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0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1T23:32:36.65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B26E81F4-F162-4434-BD31-D7D69D58765E}" emma:medium="tactile" emma:mode="ink">
          <msink:context xmlns:msink="http://schemas.microsoft.com/ink/2010/main" type="writingRegion" rotatedBoundingBox="1232,18078 1835,18078 1835,18432 1232,18432"/>
        </emma:interpretation>
      </emma:emma>
    </inkml:annotationXML>
    <inkml:traceGroup>
      <inkml:annotationXML>
        <emma:emma xmlns:emma="http://www.w3.org/2003/04/emma" version="1.0">
          <emma:interpretation id="{42B337DE-4E6D-46F2-9A7D-DD1D97038C01}" emma:medium="tactile" emma:mode="ink">
            <msink:context xmlns:msink="http://schemas.microsoft.com/ink/2010/main" type="paragraph" rotatedBoundingBox="1232,18078 1835,18078 1835,18432 1232,184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D9B24D-0423-4642-A18A-6D683A0F9AF2}" emma:medium="tactile" emma:mode="ink">
              <msink:context xmlns:msink="http://schemas.microsoft.com/ink/2010/main" type="line" rotatedBoundingBox="1232,18078 1835,18078 1835,18432 1232,18432"/>
            </emma:interpretation>
          </emma:emma>
        </inkml:annotationXML>
        <inkml:traceGroup>
          <inkml:annotationXML>
            <emma:emma xmlns:emma="http://www.w3.org/2003/04/emma" version="1.0">
              <emma:interpretation id="{BB541B40-9AEB-461C-B0F0-7DE395E4FA1F}" emma:medium="tactile" emma:mode="ink">
                <msink:context xmlns:msink="http://schemas.microsoft.com/ink/2010/main" type="inkWord" rotatedBoundingBox="1232,18078 1835,18078 1835,18432 1232,18432"/>
              </emma:interpretation>
              <emma:one-of disjunction-type="recognition" id="oneOf0">
                <emma:interpretation id="interp0" emma:lang="en-US" emma:confidence="0">
                  <emma:literal>^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p</emma:literal>
                </emma:interpretation>
              </emma:one-of>
            </emma:emma>
          </inkml:annotationXML>
          <inkml:trace contextRef="#ctx0" brushRef="#br0">1400 14440 4608,'-29'-10'1760,"29"5"-960,-5-1-736,5 1 448,0-2-192,0 0 0,-5 0-288,3-1 0,-3 1-32,5 3 0,0 0 64,5-4-192,7 2 32,12-6 96,18-2 128,4-5 320,4-3 160,8-7-96,0-6 32,5 3-128,-1 3 64,-3 3-192,-8 3-32,-14 4-192,-8 9-64,-22 10 768,-14 10-480,-10 21-128,-8 2-320,3 8-64,10 3-1536,12-7-576,17-15-736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27:11.74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3D3D625-82FB-4F31-B19F-8622C29257F5}" emma:medium="tactile" emma:mode="ink">
          <msink:context xmlns:msink="http://schemas.microsoft.com/ink/2010/main" type="inkDrawing" rotatedBoundingBox="28241,14623 32422,13967 32655,15450 28474,16107" hotPoints="32220,13916 32544,15306 28843,16169 28519,14779" semanticType="enclosure" shapeName="Rectangle">
            <msink:sourceLink direction="with" ref="{6E8E633C-B4BB-4A8B-A3AF-DD192A8B0EF8}"/>
          </msink:context>
        </emma:interpretation>
      </emma:emma>
    </inkml:annotationXML>
    <inkml:trace contextRef="#ctx0" brushRef="#br0">21574 13491 4992,'0'-23'1824,"0"14"-960,5 9-1024,19 0 928,3 0-320,4 0-160,10 0 0,9 0-192,14-8 96,14-1 0,4-14-64,18-9-32,17-2 32,21-1 64,7-2-32,6-3 0,18-1-32,2 9 64,7-2 96,4 11 64,10-6-96,-5 6-96,-6-6-160,-13 9 0,-3 0 0,-7 3 64,-17 2 96,-18-2 64,-4 5-96,-19-4-96,-18 4 256,-14 0 128,-8 4 64,-14-1 32,-11 6-128,-3-2-64,-8 1-64,-6-1 0,-1 5-128,-2 5-96,-2-1 0,1 4 32,0 4-32,4 17-32,0-1-64,4 9 32,5 15 32,10 12 64,0 19-32,3 1-32,1 5-64,-4 0 32,0 0 32,-5 0 0,0 0 0,-2-5 64,-7-11-32,-4-13-32,-6-2 32,1-18 32,-6-3-32,2-5-32,-15 0-256,0-7 64,2-5 0,-7 0-32,-4-4 64,-4 0 32,-4-4-32,-5 0-96,-10 2 0,-14-6 64,-7-2 32,-14 3 0,-16 8 128,3-2-64,-11 2 32,-19 3-160,-11 0 0,-16 0 160,-4-3 96,-9-2-128,-8 2-64,-10 3 64,0-3 32,-14-2-32,-3 2 64,3-2-128,-5 5-32,1 1 96,9 4 96,19 7 160,8 5 64,9-5 96,10-3 32,18-1-160,12-4-128,15-4-128,5 0 32,17-3-32,10-5-64,14-4 96,13-5 0,5 2-128,9-5-32,18-5-64,5 2 0,12-2-544,6 2-288</inkml:trace>
    <inkml:trace contextRef="#ctx0" brushRef="#br0" timeOffset="-938">21680 13577 6272,'-5'12'2368,"-9"8"-1280,28 12-1216,-6-7 416,2 16-224,9 19-64,3 21 160,4 8 128,3 12-160,-2 3 0,-5 2 64,1-1-32,-4-8 0,-6-11-96,1-23-64,-6-10-64,-3-17-32,0-12-928,-10-30-384,-3-20-1312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4:46.39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9D1070AA-57DC-45E4-B50D-DFC7474ADFCC}" emma:medium="tactile" emma:mode="ink">
          <msink:context xmlns:msink="http://schemas.microsoft.com/ink/2010/main" type="inkDrawing" rotatedBoundingBox="13478,11346 13509,11977 12878,12008 12847,11377" hotPoints="12870,11583 13029,11382 13322,11437 13418,11790 13110,12014 12870,11847" semanticType="enclosure" shapeName="Hexagon"/>
        </emma:interpretation>
      </emma:emma>
    </inkml:annotationXML>
    <inkml:trace contextRef="#ctx0" brushRef="#br0">10365 11044 2304,'-13'-9'864,"13"9"-448,-5-6-224,5 6 288,0-5-128,0 1 448,-5-24 32,2 4 96,-11-1-32,-1 1-224,-7-1 0,-2 5-384,-3 5 32,0-2 96,-5 5-224,0 7-96,0 5-64,-5 9-32,-8 3-96,4 21 0,4-1 64,5 8 0,5 9-64,5 3 64,9 26 32,8-9 64,10-5-96,12-7-64,15-14 128,5-2 96,0-16-32,3-5 0,11-12-32,0-8 32,-6-13-64,0-10 64,-9-14 0,-5-4 32,-3 1-64,-10-9-64,-4 6 96,-9 2 0,-5 4-32,-5 2 32,2 1 0,-3 10 32,1 8-64,5 21 32,0 6-64,0 10-32,5 2 32,4 6-32,6-1 64,-1 10 32,2 2 32,2-5-64,1 2-64,0-8 32,0-9 32,-1-5-384,-2 2-96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5:35.62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4866C0F6-65A2-480D-8167-1FB556DB9BB1}" emma:medium="tactile" emma:mode="ink">
          <msink:context xmlns:msink="http://schemas.microsoft.com/ink/2010/main" type="inkDrawing" rotatedBoundingBox="26912,9148 27186,6086 27425,6107 27151,9169" semanticType="underline" shapeName="Other">
            <msink:sourceLink direction="with" ref="{614A4458-3067-42B6-BB1D-A28F4215AB76}"/>
            <msink:sourceLink direction="with" ref="{B1365A79-F5A4-4568-94DB-43A6A49EC668}"/>
          </msink:context>
        </emma:interpretation>
      </emma:emma>
    </inkml:annotationXML>
    <inkml:trace contextRef="#ctx0" brushRef="#br0">20820 6889 2304,'-3'-7'960,"3"7"-512,-5-5-32,5 5 448,0 0-128,0 0 32,-5 0-64,0 0 32,2 0-224,-2 0 32,-1 0-320,3 0 160,-2 0 32,5 0-128,-5 5-32,5-1 0,0-1 64,0 2-96,0-1 32,-3 0-160,3 0 0,0 4 96,0 1 32,-5-2 96,5 6 32,-5-1-96,-1-1-96,4 6 0,-4-2-32,6 6 64,0-1 32,0 0-32,0 20-32,0 3-96,0-9 32,0 4 64,0-3 64,0 2-96,0 8-32,0 3 96,0-3 96,0-1-128,0 4-96,-5 4-32,5 14 32,0 12 32,0-10 32,0-4-64,0 9 32,0-4 0,-3 0 31,3 3 65,0 2 32,0 19-32,0-12-32,0-1-32,-5-6 0,0 7 0,-1-9 0,4-3 64,-3 0 32,-1-5 32,3 8 0,-2 6-128,-4-6-32,0-10 32,0-6 0,4 1 0,-13 1 0,4-6 0,1-4 0,4-4-64,-1 1 32,2-4-64,-2-1-32,1-5 160,-1-1 128,2-7-160,-1 10-64,4-8 32,0-1 64,2-4-64,-2-7-64,0 6 0,5-3 32,-5-8 32,1 2-32,-1-6 32,0-1-64,5 1-32,0-3-64,0-5 32,0-8-192,0 11-96,0-11-256,-3 1-32,-2-15-896,0 2 192,0 0 33,-4 0 223,1 0 192,-2-1 128,1-6 64,5 7 32,-5-2 0,-1 7-160,1-2 32,0 2-704,5 2-1536,-1 1 352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2:21.88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ABFF7AD4-8765-40DF-AD94-BC3874669A06}" emma:medium="tactile" emma:mode="ink">
          <msink:context xmlns:msink="http://schemas.microsoft.com/ink/2010/main" type="writingRegion" rotatedBoundingBox="25214,5518 30917,4923 31073,6417 25369,7012">
            <msink:destinationLink direction="with" ref="{B1365A79-F5A4-4568-94DB-43A6A49EC668}"/>
          </msink:context>
        </emma:interpretation>
      </emma:emma>
    </inkml:annotationXML>
    <inkml:traceGroup>
      <inkml:annotationXML>
        <emma:emma xmlns:emma="http://www.w3.org/2003/04/emma" version="1.0">
          <emma:interpretation id="{B18B5C8B-90BD-4A58-877C-8D9521191688}" emma:medium="tactile" emma:mode="ink">
            <msink:context xmlns:msink="http://schemas.microsoft.com/ink/2010/main" type="paragraph" rotatedBoundingBox="25214,5518 30917,4923 31073,6417 25369,70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B1EF78-8C58-49F4-8011-B84FE5C35FB9}" emma:medium="tactile" emma:mode="ink">
              <msink:context xmlns:msink="http://schemas.microsoft.com/ink/2010/main" type="line" rotatedBoundingBox="25214,5518 30917,4923 31073,6417 25369,7012"/>
            </emma:interpretation>
          </emma:emma>
        </inkml:annotationXML>
        <inkml:traceGroup>
          <inkml:annotationXML>
            <emma:emma xmlns:emma="http://www.w3.org/2003/04/emma" version="1.0">
              <emma:interpretation id="{B6E65C19-6249-4B25-A8B1-54148BF0A284}" emma:medium="tactile" emma:mode="ink">
                <msink:context xmlns:msink="http://schemas.microsoft.com/ink/2010/main" type="inkWord" rotatedBoundingBox="25252,5885 26873,5716 26970,6651 25349,6820"/>
              </emma:interpretation>
              <emma:one-of disjunction-type="recognition" id="oneOf0">
                <emma:interpretation id="interp0" emma:lang="en-US" emma:confidence="0">
                  <emma:literal>None</emma:literal>
                </emma:interpretation>
                <emma:interpretation id="interp1" emma:lang="en-US" emma:confidence="0">
                  <emma:literal>Null</emma:literal>
                </emma:interpretation>
                <emma:interpretation id="interp2" emma:lang="en-US" emma:confidence="0">
                  <emma:literal>Norn</emma:literal>
                </emma:interpretation>
                <emma:interpretation id="interp3" emma:lang="en-US" emma:confidence="0">
                  <emma:literal>nuns</emma:literal>
                </emma:interpretation>
                <emma:interpretation id="interp4" emma:lang="en-US" emma:confidence="0">
                  <emma:literal>NULL</emma:literal>
                </emma:interpretation>
              </emma:one-of>
            </emma:emma>
          </inkml:annotationXML>
          <inkml:trace contextRef="#ctx0" brushRef="#br0">20931 8059 768,'0'3'352,"0"5"-192,0 8 160,0-3 224,5 2-32,-5 14 32,0 11-96,0 0-32,0 1-96,0-1 32,0-3-192,0 0-32,0-10 0,0-2 0,0-10 128,0-1 160,0-8-96,0-6 64,0 0-160,0-6-64,0-11 0,0-4 32,0-22-96,0-3-64,0 3 0,5 2-32,-2 8 64,7 6-96,-1 5-64,1 7-32,-2 7 96,6 8 0,9 8 96,-1 4-32,2 8-32,3 8-64,0 1 32,4 0 32,-3-6 0,-5-3 64,1-3 32,-8-5-32,3-4-64,-6-4 512,11-4 192,-19-9-192,-2-11-128,-6-8-96,-2 1 32,-5-10-160,-4-4-32,6-4-128,-2 10-32,7 3 32,3 3 64,0 1-32,0 2 64,0 6-992,0 13-416,0-1-1376</inkml:trace>
          <inkml:trace contextRef="#ctx0" brushRef="#br0" timeOffset="369">21509 7972 3456,'-5'0'1408,"5"3"-768,0 6-544,0 0 320,0 2-256,0 10-96,0 7 32,0-3 64,0 2 64,5 19 32,0-6-128,-2-3-32,8-10-32,-3-2-64,2-5 32,-2-8-32,6-3 64,-1-6 32,1-15 96,1-11 32,-1-2 32,-1 1-64,-4-1-32,1-2 32,-7-7 96,-3 2-64,-3 0-64,-2 3-64,0 1-96,-1-1-64,3 6-32,-2 3-1152,0 2-1792,5 7 256</inkml:trace>
          <inkml:trace contextRef="#ctx0" brushRef="#br0" timeOffset="701">21878 7953 4096,'0'12'1568,"0"-1"-832,5 10-576,0-8 352,-5 7-160,0 9-32,0-5 0,0 8 32,0 4-160,0 1-128,0-5 32,0-3-64,0-2 64,4-2 0,1-5 32,-1-3-64,0-5-64,6-3 160,-1-7 128,0-2-96,5-2-32,0-4-64,7 3 0,-2-6-768,7-7-352,-2-13-1568,0 5-672,-3-4 1696</inkml:trace>
          <inkml:trace contextRef="#ctx0" brushRef="#br0" timeOffset="1000">22215 7872 3456,'-9'0'1312,"9"-17"-704,0 31-224,0-11 416,0 9-64,0 0 0,0 4-256,0 5-64,0 2-224,0 6 0,0 3 32,0 10-32,0-2-32,5-4-96,-1 4-64,6-3 32,-2-9 32,2-4 32,-1-4 32,4-8 128,0-4 96,1-16-128,4 5-64,6-6-160,-2-5 0,9 5-160,-2-3 32,-2-1-1152,5 1-480,13 0-864</inkml:trace>
          <inkml:trace contextRef="#ctx0" brushRef="#br0" timeOffset="192453">20845 7783 2944,'-9'-9'1120,"9"9"-576,0 0-512,0 0 256,0 0-256,9 5-64,-1 2 0,5 6 64,6 7 128,-1 4 128,14 1 64,8 2 32,3 7 64,2 1 64,6 5-96,2 18 0,6 2-32,10-7 0,-5-5-192,0-2 0,3-6 128,3-4-256,-12-3-32,-7-9 32,-11-1 96,1-6-64,-10 0 0,-2-5-96,-7-4-32,-9 0 96,1-1 96,-4-2-64,-2-5-64,-8 0-800,5 0-352,-5 0-1472</inkml:trace>
          <inkml:trace contextRef="#ctx0" brushRef="#br0" timeOffset="192021">21882 7630 1664,'-10'-9'704,"10"12"-384,-3 3 32,-2-3 320,0 0 128,-4 5 128,-4 4-352,-14 5-160,-5 7-128,-5 5-32,-3 16-128,-5 3-32,-1 13-32,-10 3-64,-8 25 32,6 0-32,-1-3 64,0-2 32,-5-7 96,5-8-32,4-8 0,9-13-96,9-7-64,5-9 160,10-12 32,4-3-416,5-14-192,4-6-1472,4-14-960,5-8 1120</inkml:trace>
        </inkml:traceGroup>
        <inkml:traceGroup>
          <inkml:annotationXML>
            <emma:emma xmlns:emma="http://www.w3.org/2003/04/emma" version="1.0">
              <emma:interpretation id="{650E1B27-944C-4C73-B1D6-BB47938635F2}" emma:medium="tactile" emma:mode="ink">
                <msink:context xmlns:msink="http://schemas.microsoft.com/ink/2010/main" type="inkWord" rotatedBoundingBox="27941,5234 28031,5224 28187,6718 28097,6727"/>
              </emma:interpretation>
              <emma:one-of disjunction-type="recognition" id="oneOf1">
                <emma:interpretation id="interp5" emma:lang="en-US" emma:confidence="0">
                  <emma:literal>|</emma:literal>
                </emma:interpretation>
                <emma:interpretation id="interp6" emma:lang="en-US" emma:confidence="0">
                  <emma:literal>l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-7925">23521 7083 1664,'0'-5'704,"5"5"-384,-5 0 96,0 0 448,0 0 64,3 9 96,2 4-192,0 11-128,4 8 96,1 4 128,-2 8-512,3 10 64,-3 27-32,5 0-32,1-1 0,-1 18-160,1-2 0,1 1-160,-1 13-64,2-10 0,0-7 32,-3-16 96,-4 1 64,1-6-96,-2-11-32,1-13 96,-4-11 96,0-8-128,-2-9-32,-3-5-352,0-15-160,0-12-608,0 1-224,0-6-2048</inkml:trace>
        </inkml:traceGroup>
        <inkml:traceGroup>
          <inkml:annotationXML>
            <emma:emma xmlns:emma="http://www.w3.org/2003/04/emma" version="1.0">
              <emma:interpretation id="{9638B66D-E048-43AE-9330-2E58C54AFB7D}" emma:medium="tactile" emma:mode="ink">
                <msink:context xmlns:msink="http://schemas.microsoft.com/ink/2010/main" type="inkWord" rotatedBoundingBox="28971,5608 30966,5400 31047,6175 29052,6384"/>
              </emma:interpretation>
              <emma:one-of disjunction-type="recognition" id="oneOf2">
                <emma:interpretation id="interp10" emma:lang="en-US" emma:confidence="0">
                  <emma:literal>NYX</emma:literal>
                </emma:interpretation>
                <emma:interpretation id="interp11" emma:lang="en-US" emma:confidence="0">
                  <emma:literal>NOX</emma:literal>
                </emma:interpretation>
                <emma:interpretation id="interp12" emma:lang="en-US" emma:confidence="0">
                  <emma:literal>NIX</emma:literal>
                </emma:interpretation>
                <emma:interpretation id="interp13" emma:lang="en-US" emma:confidence="0">
                  <emma:literal>TUX</emma:literal>
                </emma:interpretation>
                <emma:interpretation id="interp14" emma:lang="en-US" emma:confidence="0">
                  <emma:literal>NULL</emma:literal>
                </emma:interpretation>
              </emma:one-of>
            </emma:emma>
          </inkml:annotationXML>
          <inkml:trace contextRef="#ctx0" brushRef="#br0" timeOffset="1832">24628 7694 2560,'-5'11'1056,"0"6"-576,0 12-224,5-9 416,0 3-320,0 6-96,-3-1-96,3 1-32,0 3 0,0-4 0,0 1-160,0-5 32,0-8 0,0-4 64,3-4 32,-3-8 32,5-8-160,-5-4 32,0-4 64,0-5 32,-5-7-128,2-8 32,-2 0 0,5-1 0,0 8-96,0 9 0,5 5-32,3 6 96,2 6 0,4 10 32,4 6-96,4 2 64,2 10 96,11 3 96,2-3 128,0-5 160,-2-4-64,8-4 32,-8-3 192,-3-6 160,-5-3-416,-4-8 32,-4-1 32,-11-11-96,-3 0 64,-10-4-160,-3-4 32,-5-4-160,-3-13-64,3-4-96,4 14-32,1 3-32,3 6 96,5 23-2336</inkml:trace>
          <inkml:trace contextRef="#ctx0" brushRef="#br0" timeOffset="2202">25152 7544 1920,'-5'37'768,"5"3"-384,0-11-320,0-14 288,5 10-96,8 4 32,1 3-96,-1 3 32,5-1-128,5-7 0,0-2 96,-4-5 96,-1-3 416,-1-5 192,2-4-96,-6-8-32,6-8-128,-6-4-32,1-8-320,1-9-32,-7-4 64,-3-8-192,-1-3 0,0-4-64,-4 7-64,0 9 32,-4 4-32,-5 4 0,1 2 0,-3 10-160,7 0-32,0 4-1952,4 0-1664,0 1 1248</inkml:trace>
          <inkml:trace contextRef="#ctx0" brushRef="#br0" timeOffset="2571">25616 7406 2560,'0'0'1056,"5"9"-576,-1 3 0,1-4 480,3 4-384,2 4-64,-1 25-192,0-1 32,0 5-128,0-1-64,0 8-64,-4-3 128,-1-4 96,1-5 32,0-4 32,-5-8-128,4-3 0,1-4 32,-1-10 64,0-2 32,6-6 64,-1-3-96,4 0 32,2-3-160,-2-2 32,5 1-96,5-4 0,4 0-192,-4-1-32,0 2 32,0 3 0,-4 0 96,-2 4 32,-2 0-480,-2 0-192,1-5-1120,-1 2-512,0-6-480</inkml:trace>
          <inkml:trace contextRef="#ctx0" brushRef="#br0" timeOffset="2918">26225 7397 4480,'5'-3'1664,"-5"6"-896,18 2-608,-12-2 416,-3 6-192,2 8-64,0 11-96,-5 13 0,3 0-128,-6-1 0,6 0 96,2-4-32,0 1 64,1-8-64,-3 7 0,-3-8 96,5-3 96,0-10 0,-2-2 96,7-1 64,-1-4 64,4-13-256,6-3-32,4 1-96,4-1 32,0-1-128,0 1 0,5 0-32,-3 4 32,3 1-576,-5-2-128,-1 1-3040</inkml:trace>
          <inkml:trace contextRef="#ctx0" brushRef="#br0" timeOffset="202001">24610 7596 3072,'-13'-32'1120,"8"32"-576,10-4-224,-5 4 672,17-5-352,7-3-160,-1 8-160,13 5-128,9-2 32,5 18-128,9-1 0,10 0 96,9 5-32,-1 3 64,3 0 64,8 0 160,2 9-64,-3 0 32,0-5-96,-1-3 32,1-1-192,-10-1-32,-9 2 0,-9-1 0,-12-4-160,-7-4 32,-8-3 0,-5 3 64,-8-8-320,-6-4-128,-5-3-736,-3-10-256,-5-3-1248</inkml:trace>
          <inkml:trace contextRef="#ctx0" brushRef="#br0" timeOffset="202297">25984 7316 3968,'-13'-6'1568,"8"1"-832,5 5-864,-8 8 160,-11 1 32,0 3-128,1 8-32,-9 0 64,-5 3 0,-8 14 160,-2 12 160,-4-5 320,-7-2 192,-3-2-160,7-5 32,3 2-384,5-5-160,5 0-32,4 2-64,9-11-32,5-3-416,4-3-2432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47:10.37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9E74C7DB-B4DC-4F28-A0F3-B96F176547F1}" emma:medium="tactile" emma:mode="ink">
          <msink:context xmlns:msink="http://schemas.microsoft.com/ink/2010/main" type="writingRegion" rotatedBoundingBox="19615,6068 17240,10735 16236,10224 18611,5557"/>
        </emma:interpretation>
      </emma:emma>
    </inkml:annotationXML>
    <inkml:traceGroup>
      <inkml:annotationXML>
        <emma:emma xmlns:emma="http://www.w3.org/2003/04/emma" version="1.0">
          <emma:interpretation id="{C16A5B0E-D2DE-4094-AC4D-15506EE9C02D}" emma:medium="tactile" emma:mode="ink">
            <msink:context xmlns:msink="http://schemas.microsoft.com/ink/2010/main" type="paragraph" rotatedBoundingBox="19615,6068 17240,10735 16236,10224 18611,55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3B1327-1831-4E83-BE5A-7A9BBBB19EA5}" emma:medium="tactile" emma:mode="ink">
              <msink:context xmlns:msink="http://schemas.microsoft.com/ink/2010/main" type="line" rotatedBoundingBox="19615,6068 17240,10735 16236,10224 18611,5557"/>
            </emma:interpretation>
          </emma:emma>
        </inkml:annotationXML>
        <inkml:traceGroup>
          <inkml:annotationXML>
            <emma:emma xmlns:emma="http://www.w3.org/2003/04/emma" version="1.0">
              <emma:interpretation id="{2C4BCC31-A3CE-4A3F-8FA9-952A11D5CBA4}" emma:medium="tactile" emma:mode="ink">
                <msink:context xmlns:msink="http://schemas.microsoft.com/ink/2010/main" type="inkWord" rotatedBoundingBox="19174,5843 18941,6303 18540,6099 18774,5640"/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14398 7796 7040,'-4'0'2624,"-14"0"-1408,31 3-1056,-4-3 544,4-3-320,6 0 32,8-5-672,10-10-288,8 4-2848,19-7-1216</inkml:trace>
          <inkml:trace contextRef="#ctx0" brushRef="#br0" timeOffset="1">14353 7484 6400,'5'3'2464,"-5"-3"-1344,0 12-960,0 2 544,0 0-320,0 7 32,0 8-192,9 7-64,1 8-64,-2 13-160,11 16 32,-6-12 32,0-1 64,0-2-32,1-10-32,1 1-192,-2-14-128,0-6-1088,1-15-448,-6-8-960</inkml:trace>
        </inkml:traceGroup>
        <inkml:traceGroup>
          <inkml:annotationXML>
            <emma:emma xmlns:emma="http://www.w3.org/2003/04/emma" version="1.0">
              <emma:interpretation id="{9EBD6EF6-5E42-4218-8DA2-152D2EA9C506}" emma:medium="tactile" emma:mode="ink">
                <msink:context xmlns:msink="http://schemas.microsoft.com/ink/2010/main" type="inkWord" rotatedBoundingBox="17723,9787 17240,10735 16236,10224 16719,9276"/>
              </emma:interpretation>
              <emma:one-of disjunction-type="recognition" id="oneOf1">
                <emma:interpretation id="interp5" emma:lang="en-US" emma:confidence="0">
                  <emma:literal>i</emma:literal>
                </emma:interpretation>
                <emma:interpretation id="interp6" emma:lang="en-US" emma:confidence="0">
                  <emma:literal>;</emma:literal>
                </emma:interpretation>
                <emma:interpretation id="interp7" emma:lang="en-US" emma:confidence="0">
                  <emma:literal>j</emma:literal>
                </emma:interpretation>
                <emma:interpretation id="interp8" emma:lang="en-US" emma:confidence="0">
                  <emma:literal>=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391898">12255 11364 9216,'3'6'672,"12"11"-64,-6 12-160,-1 3 32,11 34-192,-6 1-32,0 2-64,3 11 32,-8-2-64,0-6 64,3 3-192,-6-6-32,-2 11 64,2-10 32,-5-15-128,0-1 32,0-19 0,0-6 0,-13-21-1344,2-25-832,3-11-1760,0-12 800</inkml:trace>
          <inkml:trace contextRef="#ctx0" brushRef="#br0" timeOffset="392398">13134 11962 4224,'-18'-65'1664,"18"74"-896,-5-18-960,5 9 192,0 0-32,0 0 0</inkml:trace>
          <inkml:trace contextRef="#ctx0" brushRef="#br0" timeOffset="392182">12282 11279 5376,'-27'-58'2112,"27"47"-1152,0 7-832,3-1 416,12 2-416,8-6-32,0 6 32,4-2 64,5 5-64,3 5-96,2 7 0,0 8 96,-5 12 64,-5 1-160,-5 3 0,-7 4 96,-12 5 160,-6 8-32,-12 4 32,-7-5 32,-5-8 32,-2-8-160,-1-7-128,-7-5-128,0-4-32,11-4-1280,2-4-608,7 0-896</inkml:trace>
          <inkml:trace contextRef="#ctx0" brushRef="#br0" timeOffset="391681">12311 11390 3072,'-50'-20'1120,"50"14"-576,-6 6 0,6 0 512,0 0-64,0 0-32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47:10.366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0F092DA9-D828-4E8C-BD9A-6BD9FD8762EB}" emma:medium="tactile" emma:mode="ink">
          <msink:context xmlns:msink="http://schemas.microsoft.com/ink/2010/main" type="writingRegion" rotatedBoundingBox="17238,5682 18478,5589 18539,6409 17299,6501"/>
        </emma:interpretation>
      </emma:emma>
    </inkml:annotationXML>
    <inkml:traceGroup>
      <inkml:annotationXML>
        <emma:emma xmlns:emma="http://www.w3.org/2003/04/emma" version="1.0">
          <emma:interpretation id="{979A3329-7B90-43B5-A6D5-7F059F965B33}" emma:medium="tactile" emma:mode="ink">
            <msink:context xmlns:msink="http://schemas.microsoft.com/ink/2010/main" type="paragraph" rotatedBoundingBox="17238,5682 18478,5589 18539,6409 17299,65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A73A73-A709-43EC-954B-A4A265A5FAE5}" emma:medium="tactile" emma:mode="ink">
              <msink:context xmlns:msink="http://schemas.microsoft.com/ink/2010/main" type="line" rotatedBoundingBox="17238,5682 18478,5589 18539,6409 17299,6501"/>
            </emma:interpretation>
          </emma:emma>
        </inkml:annotationXML>
        <inkml:traceGroup>
          <inkml:annotationXML>
            <emma:emma xmlns:emma="http://www.w3.org/2003/04/emma" version="1.0">
              <emma:interpretation id="{C9643B4A-72D4-46BE-AA1F-FA939F84E427}" emma:medium="tactile" emma:mode="ink">
                <msink:context xmlns:msink="http://schemas.microsoft.com/ink/2010/main" type="inkWord" rotatedBoundingBox="17238,5682 18478,5589 18539,6409 17299,6501"/>
              </emma:interpretation>
              <emma:one-of disjunction-type="recognition" id="oneOf0">
                <emma:interpretation id="interp0" emma:lang="en-US" emma:confidence="0">
                  <emma:literal>his</emma:literal>
                </emma:interpretation>
                <emma:interpretation id="interp1" emma:lang="en-US" emma:confidence="0">
                  <emma:literal>lis</emma:literal>
                </emma:interpretation>
                <emma:interpretation id="interp2" emma:lang="en-US" emma:confidence="0">
                  <emma:literal>eis</emma:literal>
                </emma:interpretation>
                <emma:interpretation id="interp3" emma:lang="en-US" emma:confidence="0">
                  <emma:literal>Lis</emma:literal>
                </emma:interpretation>
                <emma:interpretation id="interp4" emma:lang="en-US" emma:confidence="0">
                  <emma:literal>His</emma:literal>
                </emma:interpretation>
              </emma:one-of>
            </emma:emma>
          </inkml:annotationXML>
          <inkml:trace contextRef="#ctx0" brushRef="#br0">12878 8342 3200,'0'3'1216,"0"-3"-640,0 0-128,0 0 544,0 0-352,0 0-32,0 0-160,10 0 32,-1-3-256,0-6 0,5 1 96,8-7-128,6-10 64,-5 1 32,0-4 64,-5-4-32,-1-5 32,-3-29-128,-4-1-64,-5-7 0,-5 5-32,0 2-224,0-8 0,0 20 32,-10 6 32,1 9 32,-1 6 0,-7 11-96,-1 5 0,-1 12-96,-4 1 32,1 5 96,-1 20 32,0 0-64,5 5 64,4 7 32,5 9 0,0 11 0,18 17 0,0-3 0,10-2 0,8-7-96,5-9 64,3 0 32,2-8 0,0 2 0,-1-10 64,1-8-256,0-16-96,-5-11-288,-1-6-32,5 1-896,6-9-1472,-7-3 416</inkml:trace>
          <inkml:trace contextRef="#ctx0" brushRef="#br0" timeOffset="1">13520 7792 4352,'0'0'1664,"0"3"-896,0 6-352,0 0 608,0-1-224,-5 12 0,5 7-384,0 10-160,5 0-160,0 3-96,-1-4 32,1 1-32,0 3 0,0-8-96,-2 5 64,-3-9-4352,10-16 1056</inkml:trace>
          <inkml:trace contextRef="#ctx0" brushRef="#br0" timeOffset="2">13533 7545 5632,'-18'-29'2176,"18"64"-1152,0-20-1280,0-15 384,9 6-544,0 2-160,6-2-1664,8 3-768</inkml:trace>
          <inkml:trace contextRef="#ctx0" brushRef="#br0" timeOffset="3">13989 7643 4992,'-5'0'1920,"5"0"-1024,-8 0-544,3 0 480,-4 0-384,-6 3-160,-2 1-128,-1 4-32,-6 6-64,5-2 32,3 3 64,0 2 0,8 2 0,3-1-96,10 5-64,3-6 96,11 12 0,5-6 96,2-3 32,7 9-96,-1-1-32,5-4-96,-5 0-32,-2 1 32,-11-5 0,-6 0 64,-16 4 96,-11 1-64,-14-5-64,1 8 0,-5-7-32,0-6 0,-1-2 64,6-13-448,9 0-224,4-8-960,9-4-416,5-5-608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6:09.90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E24C5855-2355-4614-89EB-617A22506281}" emma:medium="tactile" emma:mode="ink">
          <msink:context xmlns:msink="http://schemas.microsoft.com/ink/2010/main" type="writingRegion" rotatedBoundingBox="19072,3767 21309,3513 21406,4363 19168,4617"/>
        </emma:interpretation>
      </emma:emma>
    </inkml:annotationXML>
    <inkml:traceGroup>
      <inkml:annotationXML>
        <emma:emma xmlns:emma="http://www.w3.org/2003/04/emma" version="1.0">
          <emma:interpretation id="{462E68F6-1F57-408A-B904-16919457DECE}" emma:medium="tactile" emma:mode="ink">
            <msink:context xmlns:msink="http://schemas.microsoft.com/ink/2010/main" type="paragraph" rotatedBoundingBox="19072,3767 21309,3513 21406,4363 19168,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3EDC54-988B-48B8-8AC6-717511AEE642}" emma:medium="tactile" emma:mode="ink">
              <msink:context xmlns:msink="http://schemas.microsoft.com/ink/2010/main" type="line" rotatedBoundingBox="19072,3767 21309,3513 21406,4363 19168,4617"/>
            </emma:interpretation>
          </emma:emma>
        </inkml:annotationXML>
        <inkml:traceGroup>
          <inkml:annotationXML>
            <emma:emma xmlns:emma="http://www.w3.org/2003/04/emma" version="1.0">
              <emma:interpretation id="{CE560BEB-3940-4CA0-B446-34EDCCE5F1BD}" emma:medium="tactile" emma:mode="ink">
                <msink:context xmlns:msink="http://schemas.microsoft.com/ink/2010/main" type="inkWord" rotatedBoundingBox="19072,3767 21309,3513 21406,4363 19168,4617"/>
              </emma:interpretation>
              <emma:one-of disjunction-type="recognition" id="oneOf0">
                <emma:interpretation id="interp0" emma:lang="en-US" emma:confidence="1">
                  <emma:literal>Stack</emma:literal>
                </emma:interpretation>
                <emma:interpretation id="interp1" emma:lang="en-US" emma:confidence="0">
                  <emma:literal>stack</emma:literal>
                </emma:interpretation>
                <emma:interpretation id="interp2" emma:lang="en-US" emma:confidence="0">
                  <emma:literal>•tack</emma:literal>
                </emma:interpretation>
                <emma:interpretation id="interp3" emma:lang="en-US" emma:confidence="0">
                  <emma:literal>Stacks</emma:literal>
                </emma:interpretation>
                <emma:interpretation id="interp4" emma:lang="en-US" emma:confidence="0">
                  <emma:literal>stacks</emma:literal>
                </emma:interpretation>
              </emma:one-of>
            </emma:emma>
          </inkml:annotationXML>
          <inkml:trace contextRef="#ctx0" brushRef="#br0">15295 5739 3200,'-3'-7'1216,"3"-2"-640,-5 9-480,5 0 384,-5 0 0,2-5 0,-7 2-32,-4 0-32,1-2-160,-1 1 0,1-1-160,-11-4 160,6 6 64,-9 3-160,5 0-96,-7 0-32,7 0-32,-1 3 0,1 6 0,-2 0 0,2-1 0,-1 4 0,4 4 0,-2 5 0,2 2 64,-5 2 96,7-5 64,-1 1-96,8-6-32,2 2-32,13 0-64,-2-5 96,7-1 0,-1 6 32,4-5 64,0 0-96,6-4 0,5 4 96,-3-4 32,-2 1-96,8 0-32,10-3-32,-5 2-64,-5 4 32,0 2 32,1-2-32,-1-1 64,0 1-64,-3 0-32,-8 13 32,3-5-32,0-4-96,-9 12 64,-7-3 96,-3-1 32,-3 1 32,-7-4 0,-9-1 0,6 0 64,-6-5 96,-3 2 64,-10 0-96,0-2-96,0-7 0,1 4-32,-1 0-160,-1-4-32,-2 0-64,-2-4 96,5 1 0,-5-5 32,5 3 0,5-3 64,5 0-448,4 0-160,4-3-576,9-2-160,5-1-1504,19-8-832,3-1 1696</inkml:trace>
          <inkml:trace contextRef="#ctx0" brushRef="#br0" timeOffset="399">15345 5707 1920,'-5'-8'768,"5"4"-384,-3-1-96,3 5 288,0 0 32,0 0 32,0 0-160,0 9 32,0-1 128,0 4 128,3 5-32,2 6-64,0 11-352,0-7 0,-1 6 96,1 3-160,0 0 0,-2 5-128,7-4-32,-1 7-32,1 5 32,-2-6-128,1-6 0,9-5 96,-4-12-96,-4-3 0,-2 0-256,-3-14-128,0-11-1184,-5-4-1824,0-11 512</inkml:trace>
          <inkml:trace contextRef="#ctx0" brushRef="#br0" timeOffset="631">15274 5989 2816,'-14'8'1056,"23"-8"-576,1 5-160,-2-5 384,6 0-384,4-5-96,4 2-224,9-6-96,12 1 64,-3 0 64,0 1-64,2-2-64,-6 1-736,1-4-320,-6 3-192,-4-2 32</inkml:trace>
          <inkml:trace contextRef="#ctx0" brushRef="#br0" timeOffset="1132">15901 5922 3072,'-9'-5'1216,"4"10"-640,0-5-544,5 0 352,-3 0-256,-2 0-64,-9 0 96,4-5 192,-12 5-64,-1 0 32,1 0-64,-1 5-64,0 1 32,5 12-128,0-2 0,4 7 96,0 3 32,6 9 32,3 11-128,5-6-32,5-5 32,3-2 0,1-6 0,4-1 64,2-11 32,-1-7 96,8-3-96,1-5 32,0-13-160,-5-11 0,0-4 32,-4-1 64,-1-3-32,1 0 64,-4 4-128,-2 5-64,2 2 128,-1 4 128,-4 6-96,3 2 64,1 6-160,1 3-64,-2 6 0,6 8-32,1 1-160,2 5 32,1 0 128,1 9 64,-1 8-224,1-9-64,3-8-800,-4-4-288,0-5-1504</inkml:trace>
          <inkml:trace contextRef="#ctx0" brushRef="#br0" timeOffset="1482">16319 5799 5760,'-13'5'2176,"13"10"-1152,-13-2-1184,8-1 320,-4 0-160,-1 5 0,-7-2 0,-1 5 0,-5 0 0,4 9 0,2-3 0,4-3 128,-2 2 64,6-5 64,4 1 0,15-1-64,-1 3-32,9 9 32,0-7 32,5-9-32,0 0 32,4-16-128,0-3 0,1-10-384,-6-3-224,10 0-928,-6-1-352,-2-3-640</inkml:trace>
          <inkml:trace contextRef="#ctx0" brushRef="#br0" timeOffset="1818">16538 5403 6016,'-5'-5'2272,"5"10"-1216,-17 3-1088,12-4 384,5 4-160,0 12-32,0 12-32,8 9 64,2-4-96,-1 3 0,1 1 96,4 14-32,-1-6 0,1 0-96,-1-1 32,1 1-64,-1-5 64,-3 2-128,-1-9 0,-1-10 32,-2 9 64,-2-19-896,1-5-352,-5-4-1280,0-8-928,0-8 1376</inkml:trace>
          <inkml:trace contextRef="#ctx0" brushRef="#br0" timeOffset="2203">16744 5732 3712,'5'-14'1408,"-5"11"-768,3 0-544,-3 3 320,0 0-256,0 0-96,0 0-128,0 0 32,-3 3 96,-2 0 32,-5 6-128,1-1 32,-4 0 0,-5 4 64,-1 5-32,6-2 128,-1 2 128,1 4-160,4-1 0,4-3 64,0-6 96,5 1 224,10-4 64,3 1-96,5-2 32,0 1 0,5 0-32,-1 1 32,10 3 96,5-4-224,-5 0-64,-5-1-160,-3 2-64,-8-1-32,0 0-64,-3 1 32,-5-1-32,3-1-160,-3-2-32,0-2-960,-3 2-448,3-5-1568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6:56.38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A450EC4-EF29-45DA-99FF-860E6D1E8B67}" emma:medium="tactile" emma:mode="ink">
          <msink:context xmlns:msink="http://schemas.microsoft.com/ink/2010/main" type="writingRegion" rotatedBoundingBox="664,17619 10302,17210 10357,18516 720,18925"/>
        </emma:interpretation>
      </emma:emma>
    </inkml:annotationXML>
    <inkml:traceGroup>
      <inkml:annotationXML>
        <emma:emma xmlns:emma="http://www.w3.org/2003/04/emma" version="1.0">
          <emma:interpretation id="{39E691A5-7819-47DE-868B-DE3FEF6DDECC}" emma:medium="tactile" emma:mode="ink">
            <msink:context xmlns:msink="http://schemas.microsoft.com/ink/2010/main" type="paragraph" rotatedBoundingBox="664,17619 10302,17210 10357,18516 720,189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3AF0E1-F8A9-4AA1-ACB6-6AE0756C7191}" emma:medium="tactile" emma:mode="ink">
              <msink:context xmlns:msink="http://schemas.microsoft.com/ink/2010/main" type="line" rotatedBoundingBox="664,17619 10302,17210 10357,18516 720,18925"/>
            </emma:interpretation>
          </emma:emma>
        </inkml:annotationXML>
        <inkml:traceGroup>
          <inkml:annotationXML>
            <emma:emma xmlns:emma="http://www.w3.org/2003/04/emma" version="1.0">
              <emma:interpretation id="{0C1080B3-DFEB-4457-A353-F826214A6905}" emma:medium="tactile" emma:mode="ink">
                <msink:context xmlns:msink="http://schemas.microsoft.com/ink/2010/main" type="inkWord" rotatedBoundingBox="664,17619 4203,17469 4253,18649 714,18799"/>
              </emma:interpretation>
              <emma:one-of disjunction-type="recognition" id="oneOf0">
                <emma:interpretation id="interp0" emma:lang="en-US" emma:confidence="1">
                  <emma:literal>Input</emma:literal>
                </emma:interpretation>
                <emma:interpretation id="interp1" emma:lang="en-US" emma:confidence="0">
                  <emma:literal>In put</emma:literal>
                </emma:interpretation>
                <emma:interpretation id="interp2" emma:lang="en-US" emma:confidence="0">
                  <emma:literal>Inputs</emma:literal>
                </emma:interpretation>
                <emma:interpretation id="interp3" emma:lang="en-US" emma:confidence="0">
                  <emma:literal>In pat</emma:literal>
                </emma:interpretation>
                <emma:interpretation id="interp4" emma:lang="en-US" emma:confidence="0">
                  <emma:literal>In pat.</emma:literal>
                </emma:interpretation>
              </emma:one-of>
            </emma:emma>
          </inkml:annotationXML>
          <inkml:trace contextRef="#ctx0" brushRef="#br0">2006 15636 3072,'0'-3'1120,"0"3"-576,0 3-640,0-3 192,0 9 96,3 2 128,-3 10 256,5 16 192,0 12-64,-5-1-32,0 5-288,3-1-96,8-3-160,-3 3-160,-3-3 0,0-9-32,-2-3 0,2-8-96,0-6 32,-5-6-1056</inkml:trace>
          <inkml:trace contextRef="#ctx0" brushRef="#br0" timeOffset="285">1842 15564 5632,'-9'-8'2176,"9"8"-1152,9 6-1280,1-6 384,3-9-192,9 4-64,7-2-64,6-10-32,7-4 128,-2 1 32,5 9 64,6-3 0,-6 2 64,1 4-448,-1 4-160,-8 1-3040,-2 6 1664</inkml:trace>
          <inkml:trace contextRef="#ctx0" brushRef="#br0" timeOffset="532">1801 16244 5760,'9'3'2176,"4"3"-1152,11-4-1120,-6-2 416,4 0-288,7-2-32,6-4-64,7-5 0,-1 2 64,4-6 64,-5-2 32,2 2-480,-2-1-128,-2-1-736,-6 2-1440,-6-2 224</inkml:trace>
          <inkml:trace contextRef="#ctx0" brushRef="#br0" timeOffset="948">2429 15827 5248,'-4'25'2016,"-11"-21"-1088,20 27-608,-10-17 544,5 6-352,5 4-128,0 4-160,0 4-64,-1 8-96,9 1-128,-13-4 32,5-5 32,5-7 64,-2-5-32,-2-5-32,-12-10 32,2-10-192,0-10 32,-1-5 64,5-5 32,-10-7-64,10-5 0,0-24 64,0-3 0,15 10-64,-1 8 64,-1 3-32,6 17 0,2 6 128,7 11 32,0 9-32,7 20-64,2 21 96,4-1 0,-4 0-32,-5 4 32,-5-4-224,0 17 32,-14-11 32,3-11 96,-8-1-512,0-11-128,-3-3-768,0-8-1600,-5-12 320</inkml:trace>
          <inkml:trace contextRef="#ctx0" brushRef="#br0" timeOffset="1186">2935 15714 4480,'3'3'1664,"3"11"-896,2 6-544,2 4 416,-2 16-192,2 6 64,-1 1-224,4 13-32,0 9-128,1 0-160,1 5-64,7 2 64,-4 5 0,9-16-64,-3-8 0,-6-13-512,-5-7-224,1-14-1088,-6-11-768,2-20 960</inkml:trace>
          <inkml:trace contextRef="#ctx0" brushRef="#br0" timeOffset="1437">3044 15763 4992,'-5'-12'1920,"10"12"-1024,-2-5-992,8 5 352,7 5-192,-1-1-64,11-1 32,-1 6 32,-5-1-32,1 9-160,-1-2 0,-3 13 128,-6 4 128,0 2 96,-13 1 96,-3 3-32,-7 2 64,-12-3-192,-10 3-96,0-4-32,0-8 32,0-2-544,6-12-192,2-2-672,11-15-1408,8-14 352</inkml:trace>
          <inkml:trace contextRef="#ctx0" brushRef="#br0" timeOffset="1817">3402 15743 4736,'-8'11'1760,"13"7"-960,-10 25-448,5-15 576,0 9-544,0 4-128,0-1-160,0 4 0,5 1-64,-2-5-32,2-8 32,9-3-128,-1-9 64,-3-12-32,9-8-64,-2-13-256,1-2-160,1-10 192,-1-4 128,1 2 160,-2-27 96,1 2 64,1 12 96,-6 8 96,6 7 64,-6 13-32,6 29 32,-6 6-192,1 6-32,-1 3-64,1 0 32,1 1-128,2 3-64,2-8-512,7-11-1632,-2-9-800,-1-13 928</inkml:trace>
          <inkml:trace contextRef="#ctx0" brushRef="#br0" timeOffset="2033">3927 15567 5888,'-5'-3'2176,"5"12"-1152,5 6-992,-1 2 512,1 6-416,-1 23-64,0 11-64,1-1 64,4 1-32,0 0-96,0-4 32,1-10-832,3 3-288,-4-14-1056,-4-12-704,0-9 1312</inkml:trace>
          <inkml:trace contextRef="#ctx0" brushRef="#br0" timeOffset="2248">3890 15794 5120,'-10'-3'2016,"-7"-2"-1088,30 5-864,-4 0 448,4 0-320,6-3-96,4-6-416,4 1-128,19-4-704,4-4-224,-1 0-544,1 5-160</inkml:trace>
          <inkml:trace contextRef="#ctx0" brushRef="#br0" timeOffset="-1200">1158 15527 1408,'-13'29'512,"5"-13"-256,-11 16-96,6-12 192,-14 9 0,-5 15 32,-5 16 224,0 1 64,-4 1 32,1 2-64,-6 6-320,1-13-128,3-5-192,6-9-32,8-6-192,6-8 0,4-8-1536,4-7-576</inkml:trace>
          <inkml:trace contextRef="#ctx0" brushRef="#br0" timeOffset="-785">1432 15561 1792,'0'0'704,"4"0"-384,0 3-96,-4-3 224,0 0-96,0 8 32,0 4 192,-13 5 192,5 6 128,-11 6 192,1 15-416,-6 10-64,3-2-224,-3 6-64,-3-3-192,0 2-32,0 4 32,-9-9 64,4 0 32,-6-3 32,6-4 0,6-9-64,4-3-32,3-9-96,6-4-64,3-3 32,1-5 32,4-4-96,5 0 0,0-8-192,14 0 0,-4 0-608,-2-5-192,16 2-1376,-7-5-864,1-1 1344</inkml:trace>
        </inkml:traceGroup>
        <inkml:traceGroup>
          <inkml:annotationXML>
            <emma:emma xmlns:emma="http://www.w3.org/2003/04/emma" version="1.0">
              <emma:interpretation id="{F543A0B1-6814-4A86-BEF9-88C2B715A514}" emma:medium="tactile" emma:mode="ink">
                <msink:context xmlns:msink="http://schemas.microsoft.com/ink/2010/main" type="inkWord" rotatedBoundingBox="4664,17643 7514,17627 7520,18636 4669,18653"/>
              </emma:interpretation>
              <emma:one-of disjunction-type="recognition" id="oneOf1">
                <emma:interpretation id="interp5" emma:lang="en-US" emma:confidence="0">
                  <emma:literal>Jar-ray of</emma:literal>
                </emma:interpretation>
                <emma:interpretation id="interp6" emma:lang="en-US" emma:confidence="0">
                  <emma:literal>tar-ray of</emma:literal>
                </emma:interpretation>
                <emma:interpretation id="interp7" emma:lang="en-US" emma:confidence="0">
                  <emma:literal>Far-ray of</emma:literal>
                </emma:interpretation>
                <emma:interpretation id="interp8" emma:lang="en-US" emma:confidence="0">
                  <emma:literal>Tar-ray of</emma:literal>
                </emma:interpretation>
                <emma:interpretation id="interp9" emma:lang="en-US" emma:confidence="0">
                  <emma:literal>tar-rayon</emma:literal>
                </emma:interpretation>
              </emma:one-of>
            </emma:emma>
          </inkml:annotationXML>
          <inkml:trace contextRef="#ctx0" brushRef="#br0" timeOffset="3070">4628 15852 2944,'-14'3'1120,"9"3"-576,5-6 0,0 0 448,0 0-320,0 0 160,19 3-160,4 8-352,4 1-32,10-15-64,8 0-96,1-14-32,-1 5-32,1 0 32,-1-1-128,-4 1-64,-4 1-224,-10 2-128,-4 0-384,-5 1-192,-4-4-448,-11 0-832,-3 1 608</inkml:trace>
          <inkml:trace contextRef="#ctx0" brushRef="#br0" timeOffset="3333">4923 15644 2816,'-19'-3'1120,"-2"3"-576,7 0-64,14 0 416,0 0-224,9 0-32,4 0-480,0 0-64,6 0-96,5 3 64,3 1 32,-1 4 96,7 4 96,-7 2-128,6 1-96,-3 5 32,-7 0 64,-9 9 64,-13 11 32,-5-3 0,-3-5 64,-5 0-96,-6-3 32,-3 0-160,-1-6 0,1 3-448,3-10-256,1-4-896,4-4-1568,9-8 416</inkml:trace>
          <inkml:trace contextRef="#ctx0" brushRef="#br0" timeOffset="3818">5665 15693 5504,'-3'-8'2112,"-2"5"-1152,0-2-1184,5 1 256,-5-1-768,-3 5-256,-24 0 576,0 5 416,5 4 352,0 2-160,4 6-32,0 10-32,5 18 0,0-1-64,9-4 32,-1 1 64,10-4 0,5-9 0,4-4-192,0 1 32,14-13 0,0-9 0,4-3-224,0-3 0,-1-6 32,-2-2 32,-2-21 0,-4-5 32,1 0 160,-6 5 32,1 3 128,-4 6 32,-2 6 256,3 5 64,-3 9-192,0 18-64,2 13-96,-2 4 32,3 2-288,-3 1 0,5-3-224,1-3-32,0-1-1056,-5-8-1504</inkml:trace>
          <inkml:trace contextRef="#ctx0" brushRef="#br0" timeOffset="4149">5921 15678 5888,'0'16'2272,"27"8"-1216,-3 13-1248,-11-14 384,0 18-288,1 1 0,5-2 64,-6-5 0,1-3 32,-6-7 64,2-1 32,-7-7 32,-3-6 64,0-11-32,0 0 0,-3-2-192,-7-10 32,2-5 128,-1-15 64,-6-5 64,1-4 0,-4-2-128,4 1-96,6 1-96,8 9 32,5 4-544,3 4-256,1 4-1888,9 0-864,6 3 1856</inkml:trace>
          <inkml:trace contextRef="#ctx0" brushRef="#br0" timeOffset="4487">6348 15657 5504,'-4'21'2112,"4"-5"-1152,0 4-832,4-8 480,1 5-288,0 12-96,-1 11 64,1-5 64,0-1-192,-2-7-32,2-2 0,0-2 64,-2-6 32,-3-5 160,0-4 160,-3-8-96,-2-5 64,0-1-160,-3-20-32,-1-14-128,-1 0-32,6-9-320,0 5-64,-1-1-96,5 1-32,5 4 32,3 8 32,2-5-256,4 9-96,-1 7-544,9 4-192,1 14-1376</inkml:trace>
          <inkml:trace contextRef="#ctx0" brushRef="#br0" timeOffset="4934">6853 15645 7040,'-8'-12'2720,"3"4"-1472,-4 0-1312,4 4 544,2-1-416,-7 2-96,-4-1-96,1-1 96,-6 5 0,1 5 96,-4 7 96,-2 3-64,-3 10-64,9 4-96,-1 11 32,16 13 32,3-9 64,9-7-32,-1-5-32,2-7 32,3-10 32,1-7 32,-1-8 32,1-14-288,-1-12-64,2-3 128,-1 2 32,-6-1 64,1-1 64,1 4 32,-5 5 96,-2 4-32,2 8 64,0 5-192,4 9-32,1 8 0,3 9 64,1 15-32,8-3-32,10-6-544,-5-1-192,1-4-704,-1-8-288,0-7-768,0-20-416,1-15 1472</inkml:trace>
          <inkml:trace contextRef="#ctx0" brushRef="#br0" timeOffset="5287">7177 15581 6528,'-5'-5'2464,"10"10"-1344,-1 7-1088,1 0 512,-1 5-352,5 3-96,1 0-352,3 0-96,5-5 192,10 2-640,-6-5-224,5-7 0,-4-5 64,1-9 256,-2 1 96,-3-4 448,-1 0 576,-4-4 352,-6-1 640,-3 5 224,3 0-512,-8 4-192,0 5-544,0 6 96,-2 9 160,-4 13-64,1 15 32,5 21-256,0 3-64,-3 5-160,3 8-32,0 4-96,0-3-32,3-6-192,-3 0-96,0 2-512,5-13-224,-5-12-288,6-14-96,-4-10-1568</inkml:trace>
          <inkml:trace contextRef="#ctx0" brushRef="#br0" timeOffset="5618">6141 15689 3712,'-6'-6'1408,"-2"6"-768,-1-9-672,3 9 224,-3-6-480,0-2-224,0 2-64,3 0-64,-2-3-224,8 3 0</inkml:trace>
        </inkml:traceGroup>
        <inkml:traceGroup>
          <inkml:annotationXML>
            <emma:emma xmlns:emma="http://www.w3.org/2003/04/emma" version="1.0">
              <emma:interpretation id="{A8DC7915-D81B-4DB1-829B-EB75689818F5}" emma:medium="tactile" emma:mode="ink">
                <msink:context xmlns:msink="http://schemas.microsoft.com/ink/2010/main" type="inkWord" rotatedBoundingBox="7835,17510 10310,17405 10353,18407 7878,18513"/>
              </emma:interpretation>
            </emma:emma>
          </inkml:annotationXML>
          <inkml:trace contextRef="#ctx0" brushRef="#br0" timeOffset="6587">7969 15443 4992,'-22'-8'1824,"16"11"-960,-12 26-928,10-13 352,-5 0-192,-6 4 0,0 1 96,1 3 32,1 5-96,-1 2-96,4 1 64,9-3 0,5-3 96,5 6 96,9-9 64,4-3-32,4-20-32,10-3-160,0-9-96,5-5 64,-5-3 0,-6-3-192,-4-3 0,-3-3-32,-9-5-32,-7-4 32,-11 1 0,-16 9 0,6 8 96,-4 4-64,3 8 32,1 5 0,4 6 0,6 0 128,3 6 32,10 3 32,14-8 64,13-4-32,3 0 0,7-11-256,-2-3 0,10-1 32,-4-2 96,-1 6-64,-10-6 0,-3 2 96,-8 3 32,-6 3 32,-10 1 0,-12 3-64,-10 10-64,-2 7 32,-3 5-32,1 6 64,-1 9 96,6 5-64,4 8-64,4 8 128,5 22 32,5 3 0,-1 3-32,6-1-96,6 1-64,3-4 32,5-7-32,-6-10 0,-1-3 0,-2-13-288,-7-7-128,-3-9-1056,-23-16-2080</inkml:trace>
          <inkml:trace contextRef="#ctx0" brushRef="#br0" timeOffset="6803">8115 15984 8448,'5'-11'3232,"8"2"-1728,6-2-1696,-1 6 608,4-22-672,10-2-224,14 1-544,-1-4-224,0-2-1952,-3 2-800</inkml:trace>
          <inkml:trace contextRef="#ctx0" brushRef="#br0" timeOffset="7188">8907 15541 7040,'0'-25'2624,"0"21"-1408,8-1-1408,-8 5 384,0 0-640,0 0-96,0 0 352,-3 0 224,-8 0 32,3 0 128,-5 5 96,0 2-160,-6 2 0,-5 4-64,-2-1 32,-1-1-64,-2 1-32,8 0-64,2 1 32,6 3 32,4 0 64,12 0 32,16 0 32,4 1-64,4-2 32,5 2-64,8 0 64,-3-2-128,3-3-64,3 13 64,-8-5 0,-12 12 96,-33 0 32,-8-4-32,-9-2-64,-5-6-192,-13-5-128,-6-7-160,3 1-128,11-6-864,5-6-1664,10-14 320</inkml:trace>
          <inkml:trace contextRef="#ctx0" brushRef="#br0" timeOffset="7388">9129 15561 5248,'24'0'2016,"-11"3"-1088,0 5-960,-2 1 480,-3 6-256,-3 10-32,-2 2-64,-3 7 0,0 21-64,0-6-32,0-9 32,0-6-320,0-7-128,0-11-1184,0-4-1344,0-20 704</inkml:trace>
          <inkml:trace contextRef="#ctx0" brushRef="#br0" timeOffset="7603">9179 15566 6272,'-18'-121'2368,"18"121"-1280,0-20-1472,0 20 224,0-9-1600,9 3-672,0-3 384,5 3 320</inkml:trace>
          <inkml:trace contextRef="#ctx0" brushRef="#br0" timeOffset="7820">9380 15432 5888,'0'0'2272,"5"0"-1216,0-5-1024,-5 5 512,13 0-352,1 0-32,4 0-32,1 0 64,-2 0-96,-2 5-64,-2 10 0,1 2-128,-6 15 0,-3 0 64,-5 4 0,-5 2 96,-3-3 32,2 11 96,-2-7 192,3-7 64,5 9-32,0-9 0,9-7-96,4-2 32,5-6-352,6-9-64,-2-13-544,10-3-160,10-12-896,-2-4-352,-3-1-704</inkml:trace>
          <inkml:trace contextRef="#ctx0" brushRef="#br0" timeOffset="8151">9894 15653 7040,'-4'0'2720,"8"3"-1472,5-3-1184,1 0 608,3 0-288,6-3-64,3-5-160,6-4-128,13-5 0,-9-3-192,0-9 32,-10 2-160,1-1-32,-9 3-128,-6 5-32,-8 8 160,-22 0 128,-5 7 32,-5 5 32,-10 13 288,-3 11 128,4 0 64,-4 4 32,8 6 64,5-2 128,10 3-32,17-2 32,10-4-96,8 6-32,10-3-256,9 5-128,4-5-192,15-12-64,3-3-608,1-17-224,-1-12-736,10-5-320,8-3-800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7:04.78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93652824-8DA3-40BD-9E87-78D761C30C9F}" emma:medium="tactile" emma:mode="ink">
          <msink:context xmlns:msink="http://schemas.microsoft.com/ink/2010/main" type="inkDrawing"/>
        </emma:interpretation>
      </emma:emma>
    </inkml:annotationXML>
    <inkml:trace contextRef="#ctx0" brushRef="#br0">8410 15333 9472,'-3'11'3584,"3"-2"-1920,0 16-1952,3-4 576,3 2-288,1 14 64,4 7 160,-3 1 192,2 2-224,3 2 96,-4 0 128,4 3-97,-3 5 1,-2-8-288,1-9 0,1-8-256,-5-7-96,-2-4-1023,-3-10-481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4:47.66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FF7C4FD-85AE-45F9-B222-5CBE8FAD826A}" emma:medium="tactile" emma:mode="ink">
          <msink:context xmlns:msink="http://schemas.microsoft.com/ink/2010/main" type="writingRegion" rotatedBoundingBox="15038,12172 20882,13796 20354,15695 14510,14071"/>
        </emma:interpretation>
      </emma:emma>
    </inkml:annotationXML>
    <inkml:traceGroup>
      <inkml:annotationXML>
        <emma:emma xmlns:emma="http://www.w3.org/2003/04/emma" version="1.0">
          <emma:interpretation id="{AC7F9B73-F2C4-4D35-8E55-A52B95C10AD3}" emma:medium="tactile" emma:mode="ink">
            <msink:context xmlns:msink="http://schemas.microsoft.com/ink/2010/main" type="paragraph" rotatedBoundingBox="15038,12172 20882,13796 20354,15695 14510,14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66378D-5CF9-4E8E-884B-DACF38C466E1}" emma:medium="tactile" emma:mode="ink">
              <msink:context xmlns:msink="http://schemas.microsoft.com/ink/2010/main" type="line" rotatedBoundingBox="15038,12172 20882,13796 20354,15695 14510,14071"/>
            </emma:interpretation>
          </emma:emma>
        </inkml:annotationXML>
        <inkml:traceGroup>
          <inkml:annotationXML>
            <emma:emma xmlns:emma="http://www.w3.org/2003/04/emma" version="1.0">
              <emma:interpretation id="{C1D5091A-3CE5-4030-BBF2-2222020F5713}" emma:medium="tactile" emma:mode="ink">
                <msink:context xmlns:msink="http://schemas.microsoft.com/ink/2010/main" type="inkWord" rotatedBoundingBox="15038,12172 20882,13796 20354,15695 14510,14071"/>
              </emma:interpretation>
              <emma:one-of disjunction-type="recognition" id="oneOf0">
                <emma:interpretation id="interp0" emma:lang="en-US" emma:confidence="0">
                  <emma:literal>Fop</emma:literal>
                </emma:interpretation>
                <emma:interpretation id="interp1" emma:lang="en-US" emma:confidence="0">
                  <emma:literal>ID</emma:literal>
                </emma:interpretation>
                <emma:interpretation id="interp2" emma:lang="en-US" emma:confidence="0">
                  <emma:literal>SD</emma:literal>
                </emma:interpretation>
                <emma:interpretation id="interp3" emma:lang="en-US" emma:confidence="0">
                  <emma:literal>Fop,</emma:literal>
                </emma:interpretation>
                <emma:interpretation id="interp4" emma:lang="en-US" emma:confidence="0">
                  <emma:literal>SD,</emma:literal>
                </emma:interpretation>
              </emma:one-of>
            </emma:emma>
          </inkml:annotationXML>
          <inkml:trace contextRef="#ctx0" brushRef="#br0">11372 11952 2816,'-14'-4'1120,"14"-1"-576,-5-18-224,5 26 384,0-6-256,0 6-96,0-6 0,0-3 96,0 3 32,0 0 96,0-2-320,0 5 0,0 0 64,0 0-128,5 8 128,9 1-64,-6-1 32,6 7 32,-1-1-96,11-3 32,8 1-32,0 5 32,3-2 0,2 5 64,3 6-96,11 1 32,4 1-32,4 1 96,5 7-32,3 13 64,16-8-128,-6 2 32,6 3-32,2-6 32,6-5-64,5 11 32,0-11-64,13 11 0,-13-3 32,-1 3 32,10-6-96,-5 0-32,-4 1 32,-5-4 64,0 15-32,-4-9-1,-6-2-31,-7-4 0,-10-5 64,-5 2 32,-5-11-32,-9-6-32,6-5-96,-15 0-64,-9-4-64,-5-5 32,-12-6 96,-5-5-544,-10-4-192,-5 0-383,2-8-161,-1-9-128,-1-5 32,2 2 224,-2 1 192,6-1 160,0 0 128,-5-2 352,-1-1 224,1-6 96,-1 4 64,2 9 288,-2 4 96,2-1 128,-6 10 0,5 2-224,0 9 0,3 4-192,6 9 32,6 6-160,3 5 0,8 0 96,-3 5 96,4-1-128,11 4-32,1 1-64,-1-1 32,-2 8 0,-4 6 32,-6-2 64,-7-5 32,-7 3 32,-11 2 64,-19-3 128,0-2 32,-5 6-128,-10-4 32,-3-1-160,-9-4 32,8-3-160,1-5 0,3-4-192,10-4 0,5-4-608,9 0-192,4-4-928,9 1-384,10-6-1216</inkml:trace>
          <inkml:trace contextRef="#ctx0" brushRef="#br0" timeOffset="294310">14267 12976 2816,'-19'-5'1056,"19"5"-576,-10-24-416,7 19 288,-2 2 416,0-1 224,2 4 96,-3 0 160,6 0-416,0 0-128,6 12-384,2 12 64,10 1 128,-4 15-64,8 1 64,-4 11-96,-4 9 0,1 11-160,-2 17 0,-4 8-32,-1 5 96,2-5 32,4 0 32,-1-12-64,-3-8-32,-2-13-160,1-7-96,-4-13 64,0-11 0,-5-12 32,0-18 63,0-11-159,-5-12-96,0-21-127,2-11 31,-7-17 32,-4-23-32,-8-10 128,-6-12 0,6 14-64,3 7 64,1 0 32,-1-1 64,6 16 32,-1 15 96,1 5-160,5 6-32,-3 12 0,3 8 64,3 7-32,0 10 64,5 3-64,5 4-32,8 3 32,11 5-32,11 5 64,7-2 95,7 2 65,25-5 32,7-5-64,15 2-32,13-2-32,10-4 64,21-3 32,7 1 32,8-1-64,-6 0-32,11-2-96,0 2 32,8 4-224,-18 5 32,-9-6 96,-13 6 64,-19-2 0,-13 2 32,-19 3 64,-14 0 64,-13 0-96,-8 0-96,-10 0 128,-10 0 128,-8 3-160,-1 5 0,-3 1 0,-6 2 0,1 10-64,0 4 32,3 24-64,2-5 64,4 8-128,-1 5-64,1 12 128,-1-5 32,6 10-96,-1 2 32,0 21 0,-1-7 64,7-6-32,-6-7 64,-4 0-64,-6-21-32,-8-2 224,0-14 96,0-8-96,-8-8-64,-6-11 0,-9-5-32,-4-13-160,-10-3-32,1 0 32,-9 4 0,-5 1-128,-6 3 32,-3 3 64,-22-3 96,-6 0-64,-9 12 0,-17-4 32,-1 4 64,-9-3-96,-5 7-64,0 0 128,-3-3 32,9-1 0,7-4-64,-2-5 96,12 1 0,4-4 32,5 0 64,15 0-32,-1-4 0,13-4-96,15 0 32,9 4-64,8 1 64,10-2-128,13 1 0,4 13 32,15-2 0,4 1 0,1-3 0,3 2-96,6-2 0,-1 3 64,-1-1 0,-2-2-192,-2-2-96,-4 2-960,-9-5-352,-5 0-3263,-17-13-2049,-23-22 2880</inkml:trace>
          <inkml:trace contextRef="#ctx0" brushRef="#br0" timeOffset="294947">15377 13388 2688,'0'-8'1056,"0"0"-576,0-19-512,0 18 288,0-7 832,0-5 448,0 5 224,0 0 32,-10 0-352,7 4-160,-2 0-704,-1-5 192,3 6 128,6 2 63,3 1-287,-1 4-160,-2-1-288,2 5-96,-5 0-128,5 9-96,0 4 192,-2 23 160,2 4-128,0 5-64,4 4-32,1 3 32,-2 3 96,1 3 128,-4-10 64,-1-7 32,0-13 0,1-4 0,0-8 0,-5-16 0,0-11-192,0-6-64,0-3-480,0-4-256,5-9-1184,-2 1-512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4:18.28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5024D20-FDED-4721-8FF1-D106DE93D433}" emma:medium="tactile" emma:mode="ink">
          <msink:context xmlns:msink="http://schemas.microsoft.com/ink/2010/main" type="writingRegion" rotatedBoundingBox="24263,8219 30771,7980 30875,10797 24366,11036"/>
        </emma:interpretation>
      </emma:emma>
    </inkml:annotationXML>
    <inkml:traceGroup>
      <inkml:annotationXML>
        <emma:emma xmlns:emma="http://www.w3.org/2003/04/emma" version="1.0">
          <emma:interpretation id="{A0733066-D65B-434B-A69F-1DEE83340502}" emma:medium="tactile" emma:mode="ink">
            <msink:context xmlns:msink="http://schemas.microsoft.com/ink/2010/main" type="paragraph" rotatedBoundingBox="24263,8219 30771,7980 30819,9297 24311,95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D50E8A-74FE-4C54-8F97-F1EBE75C9D58}" emma:medium="tactile" emma:mode="ink">
              <msink:context xmlns:msink="http://schemas.microsoft.com/ink/2010/main" type="line" rotatedBoundingBox="24263,8219 30771,7980 30819,9297 24311,9536"/>
            </emma:interpretation>
          </emma:emma>
        </inkml:annotationXML>
        <inkml:traceGroup>
          <inkml:annotationXML>
            <emma:emma xmlns:emma="http://www.w3.org/2003/04/emma" version="1.0">
              <emma:interpretation id="{6764297D-5EEB-492B-9B80-EBE2DCCD111E}" emma:medium="tactile" emma:mode="ink">
                <msink:context xmlns:msink="http://schemas.microsoft.com/ink/2010/main" type="inkWord" rotatedBoundingBox="24263,8219 26059,8153 26107,9470 24311,9536"/>
              </emma:interpretation>
              <emma:one-of disjunction-type="recognition" id="oneOf0">
                <emma:interpretation id="interp0" emma:lang="en-US" emma:confidence="0">
                  <emma:literal>dat a</emma:literal>
                </emma:interpretation>
                <emma:interpretation id="interp1" emma:lang="en-US" emma:confidence="0">
                  <emma:literal>data</emma:literal>
                </emma:interpretation>
                <emma:interpretation id="interp2" emma:lang="en-US" emma:confidence="0">
                  <emma:literal>.data</emma:literal>
                </emma:interpretation>
                <emma:interpretation id="interp3" emma:lang="en-US" emma:confidence="0">
                  <emma:literal>"data</emma:literal>
                </emma:interpretation>
                <emma:interpretation id="interp4" emma:lang="en-US" emma:confidence="0">
                  <emma:literal>*data</emma:literal>
                </emma:interpretation>
              </emma:one-of>
            </emma:emma>
          </inkml:annotationXML>
          <inkml:trace contextRef="#ctx0" brushRef="#br0">18655 9547 2304,'-2'0'960,"-4"0"-512,1 3-384,5-3 288,-3 5-32,-2-1 128,-4-1-96,-1 2-32,-8 3-64,-1-4 0,-3-1-128,-10 2-96,-13 4-352,8-3-192,5 2-1088,0 9-480</inkml:trace>
          <inkml:trace contextRef="#ctx0" brushRef="#br0" timeOffset="-9726">18440 9751 2048,'-47'-6'864,"85"12"-448,-14-1 128,-24-5 448</inkml:trace>
          <inkml:trace contextRef="#ctx0" brushRef="#br0" timeOffset="345507">18634 8871 1280,'-9'-17'512,"5"14"-256,-10-5 32,4 8 288,-3-4 96,-6-1 64,2 5-320,-11 0-96,-13 5-128,1 7 32,3 5 0,5 3 32,0 15 0,5 2 0,9 0-64,4-2 32,9-1 160,5-7 64,10-1-224,12-6 0,10-9 96,5-8-192,3-6-64,1-5-32,9-7 32,-8-11-32,3-6-32,1-5 96,-11-3 64,-6-4-288,-7-16-64,-9-14-64,-13-2 0,-8 2 160,-3 14 32,3-1 544,-5 12 224,2 22-256,-2 7-96,0 6-224,0 11-96,-1 12-96,1 6-32,2 10 64,3 15 0,3 18 160,1-3 64,4 2 64,4 7 64,6 2-224,4-10-64,-1-8-32,6-3 0,2-4 0,8-9 0,-2-7-800,0-4-320,-1-15-1696</inkml:trace>
          <inkml:trace contextRef="#ctx0" brushRef="#br0" timeOffset="345926">19176 8868 7296,'-19'-14'2720,"11"19"-1472,-3-10-1472,8 5 512,-7 0-320,2 5 0,-11-1-256,0 8-128,-2 4 224,2 9 64,1 2 192,4 2-32,1-1 64,8 1-128,0-5 0,10-5 96,0-2 32,22-14 32,-1-3-160,2-3 32,-5-14 0,-4 3 64,-1-12 32,-4 3 96,-6 3 96,2 3 64,-1 5-160,-4 4-64,3 8-64,0 12-64,3 7 32,-3 1-32,5 1-96,3 1 0,0-2-736,3-5-320,-1-7-1856</inkml:trace>
          <inkml:trace contextRef="#ctx0" brushRef="#br0" timeOffset="346145">19421 8583 6784,'-27'5'2528,"27"36"-1344,0 19-1312,9-40 416,0 9-320,0 6 32,4 2-64,1 4 0,-1 4 64,2-4-448,-1-6-160,-6-3-960,0-7-1568,-3-5 480</inkml:trace>
          <inkml:trace contextRef="#ctx0" brushRef="#br0" timeOffset="346362">19435 8951 5376,'0'-15'2112,"0"15"-1152,17-6-1056,7 6 352,8 0-832,6-9-320,10-5-1312,2 2-512</inkml:trace>
          <inkml:trace contextRef="#ctx0" brushRef="#br0" timeOffset="346593">19945 8790 5248,'-32'0'2016,"13"12"-1088,-11 0-800,11-4 416,-13 4-192,0 4 32,0 5-224,0 8-32,9 3-64,1-1-128,8-2 32,4-4 96,10-5 32,5-8-32,4-3-64,19-9-64,8-9-32,-4-12 64,0 2 64,0-1 0,-5-1-32,-4-4 288,-4 5 128,-6 5 64,0 3 32,-4 7-64,1 5 32,-5 5-64,-1 15 0,0 3-224,5 1-128,1 5-608,3-4-192,6-2-1984,13-3-1760,8-8 1504</inkml:trace>
        </inkml:traceGroup>
        <inkml:traceGroup>
          <inkml:annotationXML>
            <emma:emma xmlns:emma="http://www.w3.org/2003/04/emma" version="1.0">
              <emma:interpretation id="{2BD7F6BD-138E-4101-AAB5-BD70866F7D26}" emma:medium="tactile" emma:mode="ink">
                <msink:context xmlns:msink="http://schemas.microsoft.com/ink/2010/main" type="inkWord" rotatedBoundingBox="26827,8682 27439,8659 27463,9304 26850,9327"/>
              </emma:interpretation>
              <emma:one-of disjunction-type="recognition" id="oneOf1">
                <emma:interpretation id="interp5" emma:lang="en-US" emma:confidence="1">
                  <emma:literal>|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l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78427">20864 8910 3968,'-32'-3'1568,"27"6"-832,2-6-384,3 3 576,-5 0-416,5 0-32,-5 0-224,5 0-96,0 0-64,0 0 128,0 0 96,0 0 320,5 3-128,-5-3-64,5 5-96,-2 2 0,2 9-64,9 5 0,-1-1-96,1 4 32,4 4-64,1 6 64,-1-2 0,0 3 96,0 11-96,0-2-64,5 1 0,-4-10-32,8-1-64,-5-2-64,6-9 32,-11 3-32,7-6 0,-6-5 64,-4-1-32,-1-2 64,-5-4-224,3-5-32,-3-6-448,2-2-96,-7-3 32,8-4 64,-3-12 64,2-8 32,4-2 64,-1 2 96,1 0 0,-1 0 64,6-1 160,-6 1 64,0 3 64,0 6 0,1 2 0,-1 1 64,-2 3 96,-3-3 352,-3 5 0,0 2 32,-2 9-32,2-4-128,-5 8-64,0 0-64,0 8 0,-5 1 64,2-1 128,-7 4-64,-4-1 96,-4 6-128,-4 3-32,-2 4-64,3 0 64,-11 13 32,-5 8 32,2-4-129,3-6 1,0-1-160,0-2 0,3-4-32,7-4-64,-1-4 32,6-3 32,2-2-32,2-2 64,4-6-128,4 2-64,1-4-96,-1-2-32,5-3-575,0 0-289,9 3-928,1 2-384,3-5-1120</inkml:trace>
        </inkml:traceGroup>
        <inkml:traceGroup>
          <inkml:annotationXML>
            <emma:emma xmlns:emma="http://www.w3.org/2003/04/emma" version="1.0">
              <emma:interpretation id="{415569E4-9F3B-4E0C-AA85-B98E65F5BD7A}" emma:medium="tactile" emma:mode="ink">
                <msink:context xmlns:msink="http://schemas.microsoft.com/ink/2010/main" type="inkWord" rotatedBoundingBox="29301,8371 30783,8317 30802,8815 29319,8869"/>
              </emma:interpretation>
              <emma:one-of disjunction-type="recognition" id="oneOf2">
                <emma:interpretation id="interp10" emma:lang="en-US" emma:confidence="0">
                  <emma:literal>one,</emma:literal>
                </emma:interpretation>
                <emma:interpretation id="interp11" emma:lang="en-US" emma:confidence="0">
                  <emma:literal>one</emma:literal>
                </emma:interpretation>
                <emma:interpretation id="interp12" emma:lang="en-US" emma:confidence="0">
                  <emma:literal>me,</emma:literal>
                </emma:interpretation>
                <emma:interpretation id="interp13" emma:lang="en-US" emma:confidence="0">
                  <emma:literal>one.</emma:literal>
                </emma:interpretation>
                <emma:interpretation id="interp14" emma:lang="en-US" emma:confidence="0">
                  <emma:literal>ones</emma:literal>
                </emma:interpretation>
              </emma:one-of>
            </emma:emma>
          </inkml:annotationXML>
          <inkml:trace contextRef="#ctx0" brushRef="#br0" timeOffset="347362">23318 8810 7456,'-8'-3'1568,"-1"-2"-800,4 1-480,10 13-192,4 2 0,-1 5-32,-3 4 32,3 13-64,3 3-32,-3-3 32,2-6-32,-2 2 0,2-9 0,-6-3 128,1-6 64,0-6 128,-5-5 128,3-13-256,-3-7-32,0 0 32,0-4 96,5-4-128,1-4-32,-4-5-128,9-7-32,-3-5 32,5 9 64,3 6-96,0 10 0,8 21-32,3 15 0,0 3 0,5 11 0,-4 2 64,-6 4 0,-4 8-160,-4 1 32,0-4-288,-5-5-64,0-4-1088,-4-4-480,-2-8-576</inkml:trace>
          <inkml:trace contextRef="#ctx0" brushRef="#br0" timeOffset="346993">23334 8837 2304,'0'6'960,"0"-6"-512,0 0-672,0 0 96,0 0-192,0-6-32,0 0 1152,-6-3 576</inkml:trace>
          <inkml:trace contextRef="#ctx0" brushRef="#br0" timeOffset="347609">23792 8858 4736,'13'-16'1824,"1"12"-960,4-4-736,-9 4 480,4-4-352,11-4-64,-6-1-192,-4-7-32,-1-1 32,0 6 256,-8 2 224,-5 6-96,-13 14 96,-5 6-160,-1 2-160,0 11-32,1 6-128,5 8-32,-1 0 32,9 1 0,2-4-448,3-5-160,8-4-2240</inkml:trace>
          <inkml:trace contextRef="#ctx0" brushRef="#br0" timeOffset="347831">24155 8862 8320,'-40'25'3072,"22"-1"-1664,-4 21-1728,17-21 448,0-4-1088,0 0-384,2-3-1440,-2-5-576,-1-3 1376,3-7 608</inkml:trace>
          <inkml:trace contextRef="#ctx0" brushRef="#br0" timeOffset="348863">24141 8644 2432,'0'-27'960,"0"54"-512,0-13-544,0-23-96,0 0 0,-5 7 768,2-4 480,-2 3 256,0 3 160,5 0-512,0 0 96,0 11-256,-3 1-448,3-3-64,0 11 224,-6-3-64,1-2-224,2 2-64,-2 3-96,-5 4 32,1 4-64,1 1 64,-7 15-64,6 1 64,1-5-128,-5 0-64,-3-3-992,8-5-416</inkml:trace>
          <inkml:trace contextRef="#ctx0" brushRef="#br0" timeOffset="348063">24010 8867 2688,'-5'-28'1056,"10"16"-576,-2 3 640,2 9 672,6 0-288,2 3-128,4 6-608,6 8-160,10-2-352,4 14-224,8 3-64,4-4 32,-3 1 0,1-5-864,-12-4-352,-3-7-1728</inkml:trace>
          <inkml:trace contextRef="#ctx0" brushRef="#br0" timeOffset="348278">24451 8554 3968,'0'0'1568,"0"0"-832,5 0-864,-5 0 320,0 0-32,0 9 64</inkml:trace>
          <inkml:trace contextRef="#ctx0" brushRef="#br0" timeOffset="348278">24464 8608 8608,'5'35'1184,"1"2"-512,2 0-352,-3-2-192,8 2-64,-7 0 32,2-10-128,-3 7 0,-2-11-608,2-3-224</inkml:trace>
          <inkml:trace contextRef="#ctx0" brushRef="#br0" timeOffset="348509">24493 8761 8064,'22'-11'2976,"-3"7"-1600,2-1-1536,11-7 544,0 1-352,6-10-96,-1 1-768,-5 3-320,-5 0-2080,-6 2-864</inkml:trace>
        </inkml:traceGroup>
      </inkml:traceGroup>
    </inkml:traceGroup>
    <inkml:traceGroup>
      <inkml:annotationXML>
        <emma:emma xmlns:emma="http://www.w3.org/2003/04/emma" version="1.0">
          <emma:interpretation id="{CEF4DF1C-F100-43B9-BE69-306068788A29}" emma:medium="tactile" emma:mode="ink">
            <msink:context xmlns:msink="http://schemas.microsoft.com/ink/2010/main" type="paragraph" rotatedBoundingBox="25911,9953 30113,9819 30145,10844 25944,109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23C2E96-22FC-413C-8E40-5DBF3D520CB9}" emma:medium="tactile" emma:mode="ink">
              <msink:context xmlns:msink="http://schemas.microsoft.com/ink/2010/main" type="line" rotatedBoundingBox="25911,9953 30113,9819 30145,10844 25944,10978">
                <msink:destinationLink direction="with" ref="{614A4458-3067-42B6-BB1D-A28F4215AB7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FC3F1A6-089C-464B-8C84-B3E3EE1D034E}" emma:medium="tactile" emma:mode="ink">
                <msink:context xmlns:msink="http://schemas.microsoft.com/ink/2010/main" type="inkWord" rotatedBoundingBox="25911,9953 26029,9949 26061,10974 25944,10978"/>
              </emma:interpretation>
              <emma:one-of disjunction-type="recognition" id="oneOf3">
                <emma:interpretation id="interp15" emma:lang="en-US" emma:confidence="1">
                  <emma:literal>|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1</emma:literal>
                </emma:interpretation>
                <emma:interpretation id="interp18" emma:lang="en-US" emma:confidence="0">
                  <emma:literal>l</emma:literal>
                </emma:interpretation>
                <emma:interpretation id="interp1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56360">19909 10195 3072,'-10'-8'1120,"10"8"-576,5 0-64,-5 0 416,0 0-416,5-6-192,-5 6 96,4-3 128,-4 3-256,0 0 288,0 0 160,0 0 64,0 0 96,0 9-128,0-1-64,0 4-352,0 3-128,4 26 160,1 4-160,-1 7 64,1 5 64,5 7 32,-2 5-96,1 0 0,1 0-96,-1-12 64,0-13-64,0 21 0,-1-4 32,2-9 32,-1-4 32,-4-7-1,0-4-63,-5-10 32,0-2-128,0-10-64,0-1 192,0-2 96,0-4-32,0-2 0,0-6-160,0 0-96,0 0 64,0 0 0,0 0-256,0 0-128,0 0 160,0 0 96,0 0-448,0 0-192,3-3-1023,2-5-449,3-1-1952</inkml:trace>
        </inkml:traceGroup>
        <inkml:traceGroup>
          <inkml:annotationXML>
            <emma:emma xmlns:emma="http://www.w3.org/2003/04/emma" version="1.0">
              <emma:interpretation id="{5D134EFD-7B32-410E-8C08-55598B0403E8}" emma:medium="tactile" emma:mode="ink">
                <msink:context xmlns:msink="http://schemas.microsoft.com/ink/2010/main" type="inkWord" rotatedBoundingBox="28151,10038 30118,9975 30136,10553 28170,10615"/>
              </emma:interpretation>
              <emma:one-of disjunction-type="recognition" id="oneOf4">
                <emma:interpretation id="interp20" emma:lang="en-US" emma:confidence="0">
                  <emma:literal>NULL</emma:literal>
                </emma:interpretation>
                <emma:interpretation id="interp21" emma:lang="en-US" emma:confidence="0">
                  <emma:literal>null</emma:literal>
                </emma:interpretation>
                <emma:interpretation id="interp22" emma:lang="en-US" emma:confidence="0">
                  <emma:literal>Null</emma:literal>
                </emma:interpretation>
                <emma:interpretation id="interp23" emma:lang="en-US" emma:confidence="0">
                  <emma:literal>Nun</emma:literal>
                </emma:interpretation>
                <emma:interpretation id="interp24" emma:lang="en-US" emma:confidence="0">
                  <emma:literal>NULl</emma:literal>
                </emma:interpretation>
              </emma:one-of>
            </emma:emma>
          </inkml:annotationXML>
          <inkml:trace contextRef="#ctx0" brushRef="#br0" timeOffset="59949">22239 10359 4096,'-27'0'1568,"9"0"-832,10 21-864,8-13 320,0 1-224,0-1-64,0 4-32,8 5 96,-8 6-64,0 6 32,-5 3 64,2 25 64,-3-9-32,1 5 64,1-13 64,0-3 128,-1-10 64,0-2 32,5-4 160,0-10 32,0-8-288,0-3-160,0-6-32,0-20 0,5-6 32,-5-4-64,0-5 32,0-3-64,5-1 64,-1 10 0,0 1 96,7 7-32,-3 7 0,1 3-32,0 6 0,10 6-64,-6 10-64,1 6 32,4 10-32,4 2 0,-3 14 0,4 3 64,-1 1 32,1-4-32,0-5-64,3-9 96,-2-1 0,-2-7 160,6-3 160,-6-7-32,-3-5 96,-1-17 160,-4-7 64,-6-1-224,2-3-64,-5-4-224,-2-8-128,-3 3 32,0 5 0,-8 0-32,3 0-64,-3 3 32,3-3-32,-1 7-96,3 5 0,-2 5-160,0-2-64,0 8-480,2 6-192,3 6-832,-11 6-288,11 8-864</inkml:trace>
          <inkml:trace contextRef="#ctx0" brushRef="#br0" timeOffset="60364">22716 10356 4608,'-4'0'1760,"0"0"-960,-1 0-928,5 12 1216,0 0-480,0-1-288,0 10-192,5 4-96,3 3 96,2 8 160,-1 4-160,0 9-64,0 0-32,0-8 32,5-5-32,-1-7-32,2-5 224,-2-4 96,9-4 32,5-7 32,5-6-64,0-6-32,0-6 32,0-2 128,0-9-64,0-9 96,-8 0-256,-2-3-64,-4-1 32,-4-3 32,-10-1-192,-4 5-64,-4 4 0,-5-4 0,-1-1 96,1 5 96,0 3-288,0 5-128,4 8-512,2 0-224,-2 0-1120,5 4-480,0-1-192</inkml:trace>
          <inkml:trace contextRef="#ctx0" brushRef="#br0" timeOffset="60718">23282 10229 4480,'27'-3'1664,"-22"3"-896,-2 3-416,-3-3 480,5 5-256,0 2 0,-1 7-224,6 9-32,-5 6-192,-2 3-32,2 5 32,0 3 128,4 1 96,-4-1-192,3 9-32,2-1 64,-6-4 32,6-6 32,-7-10 64,7-8 32,-1-4 96,1 0 128,-2-7 32,2-1-192,3-8-96,1 0-96,5 0-64,3-13-96,1 13-64,-1-7-64,5 7 32,-4 0-32,0 3-64,-5 1-480,1-4-224,-6 0-640,1 0-224,-5-4-1600</inkml:trace>
          <inkml:trace contextRef="#ctx0" brushRef="#br0" timeOffset="61103">23819 10250 6144,'0'-9'2368,"0"6"-1280,0 3-1056,5 3 512,-5-3-288,0 0-64,4 6-96,0 2-96,1 4 32,0 8 96,-1 9 64,1 3 0,-5 4 32,0 5 0,0 0 96,0 7 32,5 0 32,-1-3-192,0-1-128,1-11 32,-1-9 0,1-4 160,0-3 96,13-9 224,4-1-256,-3-2 0,-1-13-192,1-1-32,-1 14-32,-1-13-64,2 3 32,-1 2-32,-4-2 0,4 13-576,-4 0-256,-1 1-768,0-6-256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27:12.36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E8E633C-B4BB-4A8B-A3AF-DD192A8B0EF8}" emma:medium="tactile" emma:mode="ink">
          <msink:context xmlns:msink="http://schemas.microsoft.com/ink/2010/main" type="writingRegion" rotatedBoundingBox="29656,14747 30339,14747 30339,15547 29656,15547">
            <msink:destinationLink direction="with" ref="{C3D3D625-82FB-4F31-B19F-8622C29257F5}"/>
          </msink:context>
        </emma:interpretation>
      </emma:emma>
    </inkml:annotationXML>
    <inkml:traceGroup>
      <inkml:annotationXML>
        <emma:emma xmlns:emma="http://www.w3.org/2003/04/emma" version="1.0">
          <emma:interpretation id="{B2C550E6-9158-4551-AAED-72E9C04CFFFF}" emma:medium="tactile" emma:mode="ink">
            <msink:context xmlns:msink="http://schemas.microsoft.com/ink/2010/main" type="paragraph" rotatedBoundingBox="29656,14747 30339,14747 30339,15547 29656,155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C4031E-9AEE-4448-A95E-8FC4750B8D5F}" emma:medium="tactile" emma:mode="ink">
              <msink:context xmlns:msink="http://schemas.microsoft.com/ink/2010/main" type="line" rotatedBoundingBox="29656,14747 30339,14747 30339,15547 29656,15547"/>
            </emma:interpretation>
          </emma:emma>
        </inkml:annotationXML>
        <inkml:traceGroup>
          <inkml:annotationXML>
            <emma:emma xmlns:emma="http://www.w3.org/2003/04/emma" version="1.0">
              <emma:interpretation id="{A07DFEB8-CF49-49C5-AA6F-229D939A210A}" emma:medium="tactile" emma:mode="ink">
                <msink:context xmlns:msink="http://schemas.microsoft.com/ink/2010/main" type="inkWord" rotatedBoundingBox="29656,14747 30339,14747 30339,15547 29656,15547"/>
              </emma:interpretation>
              <emma:one-of disjunction-type="recognition" id="oneOf0">
                <emma:interpretation id="interp0" emma:lang="en-US" emma:confidence="1">
                  <emma:literal>16</emma:literal>
                </emma:interpretation>
                <emma:interpretation id="interp1" emma:lang="en-US" emma:confidence="0">
                  <emma:literal>| 6</emma:literal>
                </emma:interpretation>
                <emma:interpretation id="interp2" emma:lang="en-US" emma:confidence="0">
                  <emma:literal>1 6</emma:literal>
                </emma:interpretation>
                <emma:interpretation id="interp3" emma:lang="en-US" emma:confidence="0">
                  <emma:literal>I 6</emma:literal>
                </emma:interpretation>
                <emma:interpretation id="interp4" emma:lang="en-US" emma:confidence="0">
                  <emma:literal>l 6</emma:literal>
                </emma:interpretation>
              </emma:one-of>
            </emma:emma>
          </inkml:annotationXML>
          <inkml:trace contextRef="#ctx0" brushRef="#br0">22521 13475 8832,'-14'9'3328,"14"-6"-1792,5 5-1792,0 1 512,3 3-544,1 8-64,1 8-96,-1 13 32,1 19 224,-2 12 96,1 2 96,1 2-288,-2 1-64,3-11-736,-3-11-320,5-15-1376</inkml:trace>
          <inkml:trace contextRef="#ctx0" brushRef="#br0" timeOffset="331">22890 13325 7296,'0'12'2816,"0"-12"-1536,0 8-1504,0 1 512,0 3-320,0 8 0,0 12-32,-5 13 0,1 12 64,-5-1 0,4 18 64,5-7-32,5-4-32,4-8 32,4-9 32,10-11 32,4-10 96,5-10 32,6-10 32,2-10 64,1-2 128,-5-13 96,-9 0 128,-8-8 0,-6 2-32,-13 6-64,-13 0-33,-14 8-511,-15 9-160,-7 15-735,-6 16-257,-13 8-3168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4:12.54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5B9BE04E-9D57-4911-98C4-5997C9A7E782}" emma:medium="tactile" emma:mode="ink">
          <msink:context xmlns:msink="http://schemas.microsoft.com/ink/2010/main" type="writingRegion" rotatedBoundingBox="27620,9386 27819,9386 27819,11470 27620,11470">
            <msink:destinationLink direction="with" ref="{614A4458-3067-42B6-BB1D-A28F4215AB76}"/>
          </msink:context>
        </emma:interpretation>
      </emma:emma>
    </inkml:annotationXML>
    <inkml:traceGroup>
      <inkml:annotationXML>
        <emma:emma xmlns:emma="http://www.w3.org/2003/04/emma" version="1.0">
          <emma:interpretation id="{EBC86B2E-5332-4144-B8F5-9154BFC47604}" emma:medium="tactile" emma:mode="ink">
            <msink:context xmlns:msink="http://schemas.microsoft.com/ink/2010/main" type="paragraph" rotatedBoundingBox="27620,9386 27819,9386 27819,11470 27620,11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7D7BFC-0108-47DB-B24D-70799C13193F}" emma:medium="tactile" emma:mode="ink">
              <msink:context xmlns:msink="http://schemas.microsoft.com/ink/2010/main" type="line" rotatedBoundingBox="27620,9386 27819,9386 27819,11470 27620,11470"/>
            </emma:interpretation>
          </emma:emma>
        </inkml:annotationXML>
        <inkml:traceGroup>
          <inkml:annotationXML>
            <emma:emma xmlns:emma="http://www.w3.org/2003/04/emma" version="1.0">
              <emma:interpretation id="{16FD6720-BFEB-45E0-BB15-2BBB7CAD4B03}" emma:medium="tactile" emma:mode="ink">
                <msink:context xmlns:msink="http://schemas.microsoft.com/ink/2010/main" type="inkWord" rotatedBoundingBox="27620,9386 27819,9386 27819,11470 27620,11470"/>
              </emma:interpretation>
              <emma:one-of disjunction-type="recognition" id="oneOf0">
                <emma:interpretation id="interp0" emma:lang="en-US" emma:confidence="0">
                  <emma:literal>U</emma:literal>
                </emma:interpretation>
                <emma:interpretation id="interp1" emma:lang="en-US" emma:confidence="0">
                  <emma:literal>u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6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21607 9628 3840,'0'0'1472,"5"0"-768,-1 0-320,-4 0 512,0 0-96,5 0 96,0 0-160,-5 0 0,3 0-384,-3-5 64,0 2 96,0-1 96,0 4 96,0-5-256,0 5-96,0 0-128,0 0 0,0 0 64,0 0 64,0 12 32,0 1 0,0 8-128,0-1 0,0 3-33,0 14 97,0 4-96,0 16 32,0 10 32,5 7 64,0-1-96,3 4 0,-3-1-32,4 6 32,1 6-64,-2 9 32,2-8-128,3 4 0,1 4 32,-1-11 64,1-5-32,-5-6 64,0 0-64,0 5 0,-4-11 32,3-5 32,-3-3-32,0-13-32,0-2-32,-2-6 0,-3-4-64,5-3-64,-5 3 32,0-8 32,-5-4-96,5-4 0,0-3 32,0-6 64,0-2-32,0-1 64,0-8-704,-3-8-288,3-4-1184,-5-5-447,-5-3-2465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0:08.85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EAE6C2B5-3F32-4BD6-905E-29F9F0DBFA1C}" emma:medium="tactile" emma:mode="ink">
          <msink:context xmlns:msink="http://schemas.microsoft.com/ink/2010/main" type="inkDrawing"/>
        </emma:interpretation>
      </emma:emma>
    </inkml:annotationXML>
    <inkml:trace contextRef="#ctx0" brushRef="#br0">22864 6987 1920,'0'3'768,"0"-3"-384,5 0 320,-5 0 480,0 0 160,0 0 64,0 0-288,0 0-128,0 0-192,0 0-64,0 6-384,0 0 128,0 3 96,-5-1-128,0 1 64,0-1-96,2 4 0,-11 28 256,1 1-288,-2-1-64,-2 4-64,-7 10 63,3 6-95,-8 4-64,2 5 0,-5 12-32,-8 13-64,-6-5 32,4 4 0,2-4 96,-6-5-96,-4 5 0,-4 9 32,-2 3 64,3-4-32,-6-7 0,3 2-32,-3-11 0,-5 0 0,6-4 0,2-4-64,2 7 32,4-11-64,-4 6 64,-2-15 0,6-4 96,4-8-160,6 4-32,0 3 0,-3-12 64,8-2 32,-2-1 96,5-3-32,5 0 0,0-5-32,-1 0 64,-8-3-32,5-1 64,3-8 0,10 1 32,0-6 0,-1 1 0,6-4 0,4-3 0,-1-1 0,2-5 0,3 2-224,-4-5 0,4 0-32,0-5 0,1 2-160,0-5-32,-1-4-192,0-8 0,1 0-96,-1-6 0,0-2-32,2-12 64,-2 4 256,0-1 96,5 0 96,-5 1 0,5 5-96,-4-3 64,4 2 32,0-5 64,0-4 32,0 18 96,0 3 32,0 3 32,0 5-64,-5 4-32,5 8-192,0 12 32,0 4 0,5 4 64,-1 6-96,1 1 0,5 10 32,-2 3 0,6-3 0,-5 3 0,0-11 0,18 11 64,0-4 32,1-2 32,0-11-64,4-3-64,3-8-64,7-7 32,-2-5 96,16-13 96,8-2-128,-10-2-32,5-7 0,5-4 0,4-1 0,-8 0 64,-2 6-32,-7 2-32,-11 10 32,-3-3-32,-10 3 128,-14 2 160,-13 6 128,-8 3 64,-24 3-256,-10 6-128,-12 2-64,-10 10-32,-5 4 0,-3-2 0,0 6-96,3 3 64,4 2-32,-7-2-64,14 0-608,2 5-320,10-6-1312,6-7-479,8-11-2241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2:04.041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2DFEE9F7-814E-4D6B-B164-568698491F7A}" emma:medium="tactile" emma:mode="ink">
          <msink:context xmlns:msink="http://schemas.microsoft.com/ink/2010/main" type="inkDrawing"/>
        </emma:interpretation>
      </emma:emma>
    </inkml:annotationXML>
    <inkml:trace contextRef="#ctx0" brushRef="#br0">15066 13906 7680,'-14'8'2880,"9"4"-1536,-8 8-1440,9 6 512,-6 0-160,2 8 64,-2 1-160,1 6-32,4-5-64,2 1 32,3-10 64,8-1 128,1-10 64,4-4 96,6-12 128,4-8-256,4-9-96,0-7-288,-9-4-32,9-4 96,-16-13 128,-9 1-96,-10-5-96,-5 6-64,-6 5 96,-3 7-224,-6 5-64,1 12-384,0 5-128,4 9-832,1 0-352,3 3-1152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2:04.38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E44AA97B-5BF8-47E3-B7CD-6634F8511742}" emma:medium="tactile" emma:mode="ink">
          <msink:context xmlns:msink="http://schemas.microsoft.com/ink/2010/main" type="inkDrawing"/>
        </emma:interpretation>
      </emma:emma>
    </inkml:annotationXML>
    <inkml:trace contextRef="#ctx0" brushRef="#br0">15146 13840 5760,'64'-34'2176,"-46"26"-1152,5-19-704,-10 13 544,2 3-128,2-1 0,1 0-256,1 0-128,-1 4-192,4-1 96,-3 6 128,4-2-128,-4 10 0,-3 10 0,0 17 0,-3 9 64,-5 12 128,1 3-256,1 4-96,-2 3 0,3 1 64,-3 0 64,5 4 32,-2 7 0,-3-15 63,0-8-95,-3-11 32,0-9-96,-5-4 64,-5-8 64,-8-8 64,-9 5-256,-15-14-32,-3-6-576,-2 0-128,-4-3-671,9-5-225,-8-6-2752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2:03.32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AAC2C474-DEF5-4662-BDA9-3FC2A8A41716}" emma:medium="tactile" emma:mode="ink">
          <msink:context xmlns:msink="http://schemas.microsoft.com/ink/2010/main" type="writingRegion" rotatedBoundingBox="18461,15193 19488,15193 19488,16017 18461,16017"/>
        </emma:interpretation>
      </emma:emma>
    </inkml:annotationXML>
    <inkml:traceGroup>
      <inkml:annotationXML>
        <emma:emma xmlns:emma="http://www.w3.org/2003/04/emma" version="1.0">
          <emma:interpretation id="{66788A19-C414-4A08-94C2-8CE302498B2F}" emma:medium="tactile" emma:mode="ink">
            <msink:context xmlns:msink="http://schemas.microsoft.com/ink/2010/main" type="paragraph" rotatedBoundingBox="18461,15193 19488,15193 19488,16017 18461,160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AD11AA-28E7-4E19-B055-10658D756E56}" emma:medium="tactile" emma:mode="ink">
              <msink:context xmlns:msink="http://schemas.microsoft.com/ink/2010/main" type="line" rotatedBoundingBox="18461,15193 19488,15193 19488,16017 18461,16017"/>
            </emma:interpretation>
          </emma:emma>
        </inkml:annotationXML>
        <inkml:traceGroup>
          <inkml:annotationXML>
            <emma:emma xmlns:emma="http://www.w3.org/2003/04/emma" version="1.0">
              <emma:interpretation id="{4B135388-FA56-4615-A9FA-D9B7348AD1F3}" emma:medium="tactile" emma:mode="ink">
                <msink:context xmlns:msink="http://schemas.microsoft.com/ink/2010/main" type="inkWord" rotatedBoundingBox="18461,15193 19488,15193 19488,16017 18461,16017"/>
              </emma:interpretation>
              <emma:one-of disjunction-type="recognition" id="oneOf0">
                <emma:interpretation id="interp0" emma:lang="en-US" emma:confidence="1">
                  <emma:literal>as</emma:literal>
                </emma:interpretation>
                <emma:interpretation id="interp1" emma:lang="en-US" emma:confidence="0">
                  <emma:literal>a [</emma:literal>
                </emma:interpretation>
                <emma:interpretation id="interp2" emma:lang="en-US" emma:confidence="0">
                  <emma:literal>a (</emma:literal>
                </emma:interpretation>
                <emma:interpretation id="interp3" emma:lang="en-US" emma:confidence="0">
                  <emma:literal>a {</emma:literal>
                </emma:interpretation>
                <emma:interpretation id="interp4" emma:lang="en-US" emma:confidence="0">
                  <emma:literal>a q</emma:literal>
                </emma:interpretation>
              </emma:one-of>
            </emma:emma>
          </inkml:annotationXML>
          <inkml:trace contextRef="#ctx0" brushRef="#br0">14328 14084 4224,'-4'-37'1568,"4"10"-832,0-19-800,0 31 352,0-10-192,-5 1 0,-4-1 448,-1 5 192,-3 5-352,-6 1-160,-3 14 0,-10 14-128,-5 6-64,2 15-96,3 11-32,8-2 64,2 1 0,12-1 96,7-4 96,11-3 128,19-5 64,-3-12 32,3-8 0,5-12-192,0-8-64,3-7 64,7-5 96,4-1 64,-6-7 32,-3-1-192,-5 6-64,-5 5 64,-4 27-32,-9 3-160,-5 8 160,-5 9 32,2-1-256,-3-4-96,2 2-480,4-12-160,0-2-928,5-12-320,4-12-640</inkml:trace>
          <inkml:trace contextRef="#ctx0" brushRef="#br0" timeOffset="400">15024 13686 9600,'0'-3'3584,"-4"3"-1920,4-17-1952,0 17 576,0-3-512,-5 0 0,-1-3-64,-2 3 96,-5 3 128,-6 0-32,-3 3-32,-10 3 160,4 5 32,-4-2 0,5 11 32,6-5-64,2 2-32,6-2-64,2 5-32,8 9 64,6-1 64,8 4 0,2 9-32,0 1 96,6 1 0,-6 7 96,6-2 96,-6 4 0,6 5 64,-1-1-64,-1-2 0,1-7-256,1-7 0,-6-6-32,1-11 0,-1-3-864,0-11-288,11-6-896,-6-18-416,9-22-704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/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36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24D78258-B1B3-4BB9-9AC2-59B6913D2A3E}" emma:medium="tactile" emma:mode="ink">
          <msink:context xmlns:msink="http://schemas.microsoft.com/ink/2010/main" type="inkDrawing" rotatedBoundingBox="14536,6656 18407,6333 18516,7645 14645,7968" hotPoints="18187,6225 18400,7490 14763,8102 14550,6837" semanticType="enclosure" shapeName="Rectangle"/>
        </emma:interpretation>
      </emma:emma>
    </inkml:annotationXML>
    <inkml:trace contextRef="#ctx0" brushRef="#br0">13189 9410 5120,'-9'-8'2016,"9"21"-1088,-4-13-800,4 0 480,0 0-64,0 0 32,0 0 0,0 0 0,0 0-288,0 7 256,0 6 96,4 2-128,0 17-32,6 5-224,-1 12-96,0 12 0,0 25-32,1-2 0,-1 5 0,-1-5-160,11-2 32,-6-9 64,-3-9 32,-1-7-32,0-13 32,-5-11 0,1-9 32,0-13-352,-5-11-96,0-11-256,-10-10-128,1-11 96,-1-13 96,-3-7 160,-6-29 64,2 0 96,-1 4 128,4 8 32,1 0 96,3 2 32,1 10 96,5 5-32,-1 6 64,-4 6-64,9 3 64,0 1 0,9 4 32,0 4-128,0 3-96,1 5 0,3-1-32,10-8 0,9 6 0,4-6 0,10 6 0,8-2 192,10 4 128,13 1-160,6 6-32,17-7 64,5 4 32,7 0 32,11-3 0,5 5-64,8-2 32,10-3-128,-4 3-64,-1 2 128,-9-2 32,14 2 0,-2 2 32,11-2-64,-17-2 64,-7 5-129,-3 0-63,-10 4 0,-4 3-32,-14 2 64,5-1 32,-14-1 32,-14 5 0,-13 0 0,-9 0 0,-10 5 0,-3-5 0,-12 0 64,-6 7 96,-6-2-64,-4-2-64,-1 2 0,1-1-96,-4 4 32,-2 1 0,1 2 96,1 1-160,-2 8-32,11 5 64,-1 7 32,4 25-32,6 4 32,-5 0-64,0 8-32,4 3 96,0 0 0,0 1-128,1 0 32,-1 17 64,0-9 32,-3-6-32,-8-13-64,3-10 160,-6-8 32,-2-7-64,-3-8-96,2-9 64,-7-5 0,-3 2 32,0-8 0,-3-1-64,-7-5-64,-3 0-192,-6-3-32,-8 0-64,-5 6 96,-8-3-32,-16 2 64,-2-1-64,-6-2 64,-22 4 32,-5-3-32,-15 6 32,-3-1 0,-4 9 96,-20-5 64,-8-4-64,-9 4 0,5-4-32,-14 7 0,9-3 64,-2 1 64,-2-1 32,12 0 32,-3 0-224,9 1 0,8 2 32,-4-3 32,14 1 96,19-1 96,11-3-64,16-6-64,3-3 192,15 0 160,12 0-192,10 0-32,2 0-32,11 0 0,1 0-64,4 0-64,4 0-192,2 0-32,-1 0-128,4 4 128,-5 0-512,2-4-352,-1 0-223,9-4-1345,14-3-544,4-2-352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3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771B828E-5352-4318-9ADF-0A918FB1DFFF}" emma:medium="tactile" emma:mode="ink">
          <msink:context xmlns:msink="http://schemas.microsoft.com/ink/2010/main" type="inkDrawing" rotatedBoundingBox="21986,5816 22210,7314 22165,7321 21941,5823" semanticType="callout" shapeName="Line"/>
        </emma:interpretation>
      </emma:emma>
    </inkml:annotationXML>
    <inkml:trace contextRef="#ctx0" brushRef="#br0">18690 8455 3328,'0'-5'1312,"5"5"-704,-5 0-160,0 0 480,0 0-256,0 0 32,0 0-224,0 0 32,4 8-288,1 1 160,0 3 32,-2 8-64,2 3 32,5 23-96,-1 6 64,4 5-128,1 3 32,4 10-96,-4-1 64,-1 3-64,0 6 0,2 17-32,-1-1 64,-6-1-32,0-4 64,3-5-128,-3-6 0,-3-6 32,0-6 64,4-6-96,-4-11 0,0-9-32,-2 1 32,2-18 64,-5-6 0,0-5 0,0-4-320,0-8-64,0 0-160,0 0 0,0 0-32,0 0 96,0 0-32,0 0 0,0 0-448,5-3-128,-2-6-2144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6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D6298F8-9123-4A8E-AE67-F0B86FED0DDE}" emma:medium="tactile" emma:mode="ink">
          <msink:context xmlns:msink="http://schemas.microsoft.com/ink/2010/main" type="inkDrawing" rotatedBoundingBox="16464,14666 16902,3343 22014,3541 21576,14864" semanticType="verticalRange" shapeName="Other">
            <msink:sourceLink direction="with" ref="{752A6BB0-70ED-4A79-ACFB-71F09D262119}"/>
            <msink:sourceLink direction="with" ref="{712F898F-A057-4E03-829D-CCEFC02EC748}"/>
            <msink:sourceLink direction="with" ref="{674626DA-C59A-4777-9E1D-C03B10CB3506}"/>
            <msink:sourceLink direction="with" ref="{B359F540-1546-4837-AB6D-3DA579B28DA1}"/>
            <msink:destinationLink direction="with" ref="{3976AE8C-EA74-4C5E-BAC3-A4B9126FDF42}"/>
          </msink:context>
        </emma:interpretation>
      </emma:emma>
    </inkml:annotationXML>
    <inkml:trace contextRef="#ctx0" brushRef="#br0">14693 7091 5376,'-9'-5'2112,"-14"5"-1152,9-3-704,11 3 512,3-4-192,0-1 0,-5 2-64,5-2 96,0 2-352,-5-1 128,5-1 128,5-3-64,22 4 0,0 1-192,5-5-96,4 3 64,10 1-64,18-1 64,4-2 0,5-1 32,13 0-64,5-1 32,10 1-64,17-7 0,-1 3-32,25-13 0,4 1-64,4-1 31,10 5 1,8 0 96,-3 0-96,6-1 0,-2 1 32,9 0 64,0-1-160,4 1-96,-14 1 32,9-5 64,-7-10-64,-7 19 0,-3-2 96,-16-6 32,16 2-32,-13 5 32,-16-1-64,2 5 64,-20 0-64,-9 1 64,-11-1-128,19-2 0,-21-1 32,-17 7 0,-15-1 0,-9 1 64,-9 1-32,-9-1 64,0 3 64,-14 2 64,-4-2-320,-6 1-96,-3 1-64,-5-2 0,-5 1-64,-3-1 32,-2-1-191,-4-3-97,1 1 160,-14-1 96,4 1-32,-9-4 64,4 0 160,1 4 64,4-7 64,1-2 0,-1-8 0,4 4 0,-3-2 64,4 3 32,-1 0-32,6 0 32,-1 0-64,1 2-32,-1 4 160,-4 0 32,-1 2 0,1 4-32,-4 4-96,3 1-64,6 3 160,-1 0 32,4 0 64,7 0 0,3 0 63,0 0 33,13 7-32,9-2 32,2 4-192,3 2-32,0-2-64,5 2-64,0 1 32,4 5 32,19 7-32,-5-8 64,-5 7-64,1-2 64,-4-4-64,-2-5-32,-13-1 32,-3-2 32,-7-1-96,-7 1 0,-6-1-32,-4 4-64,-9-1 96,-5 6 0,-4-2 32,-4 6 0,-2 4-96,-11-2 64,-7 14 32,10 12 64,5-9 32,4-4 96,5-8-96,0 4 0,4-3-96,5-4-96,0-5 128,4 1 96,0-1-96,1-8-32,0-1-64,-1-2 0,5-1-576,0-8-224,0 0-831,0 0-353,5-5-2080</inkml:trace>
    <inkml:trace contextRef="#ctx0" brushRef="#br0" timeOffset="1">17620 3276 4480,'0'12'1664,"5"3"-896,-5-1-256,5-6 512,-5 4-128,4 3-64,-4 5-256,5 9-32,0 3-320,-2 1 64,2 3 128,5 9-224,-1 4-32,-1 26 32,7 3 96,-2 3-64,1 11 32,0 6-96,-1 16 64,1 11 0,-1 13 32,1 0 0,4 15 64,5 13-32,-4 4 0,-6 12-96,1 8-32,-1 0-32,-4 3 64,5 19 31,-5-15 33,0 10 0,1 20 0,-2-8-64,1 0 32,1 11-192,-1 0-32,-5-4 192,5 18 192,1-2 0,-1-6 96,0 15-128,-5-9-32,1 5-192,0-5-96,-1 0-96,0 9 32,1-7 96,0-2 96,-1 49 128,-4-20 160,5-18-192,0-3 0,-1-28-64,0-3-32,7-1-96,-8-15 32,7-5-64,-6-13-32,14-2 96,-18-9 0,13-8 32,-3-8 64,-1-5-96,1-3-64,-7-17 0,2-7 32,-5-4-32,0-13-32,0-12 32,0-16-32,5-8-288,-5-16-128,0-14-288,0-11-96,0-7-640,0-8-288,0-17-575,0-8-225,-13-17-1536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76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449E2EA4-A861-44D6-8B20-7BB29A04339A}" emma:medium="tactile" emma:mode="ink">
          <msink:context xmlns:msink="http://schemas.microsoft.com/ink/2010/main" type="inkDrawing" rotatedBoundingBox="10840,12254 13670,12099 13753,13612 10923,13767" hotPoints="13445,12065 13619,13520 11006,13833 10832,12378" semanticType="enclosure" shapeName="Rectangle">
            <msink:destinationLink direction="with" ref="{CA733A5A-19E2-4672-88CE-40F50F1D83EB}"/>
          </msink:context>
        </emma:interpretation>
      </emma:emma>
    </inkml:annotationXML>
    <inkml:trace contextRef="#ctx0" brushRef="#br0">10506 11762 5600,'5'8'1184,"1"18"-288,-3 2-256,2 12-256,0 16-64,0 9-192,-5 11 192,3 13 96,-3 12-64,0 2-32,0-7-64,0 1 64,-3-7-96,3-10-64,0-7-64,-5-13-96,5-11 32,0-12 32,0-9-96,-5-8 0,0-11-320,2-18-160,-3-11-384,1-12-96,-8-21 320,-1-11 160,-4-34 320,-1-11 96,3-12 96,2 3 0,4 14 128,2-14 64,3 20 288,-1 14 64,3 15-128,3 9 0,0 11-256,3 4-32,11 13-128,10 3-32,-3 9 32,16 5 64,9-2-32,23 5-32,3-5 32,14 6-32,23-1 64,1 0 96,17-1 0,6-3 64,17 0-192,-9 0-96,4-9 96,2 5 32,-11 3 64,-3 6 0,-10 2 0,-14 6 64,-10-1-32,-11 4 64,-11-4-64,-4 0 64,-15-1-64,-7 14 64,-16-1 64,-3 0 64,-8 7 32,-6 2-128,-4 3-96,4 5 0,-10 3-32,3 8-160,2 17 32,1 12 64,-1-1 96,6 17-128,-1 0-32,-1 1 0,6 2 0,-1 22-96,2-13 64,-2-9 96,-4-2 96,6 2-64,2-12-64,2-6-96,-5-14-32,-4-6 128,-6-11 32,-5-7 0,-3-7 32,-23-10 0,-4-6-192,-10-5 0,-5 0-192,-8-8 32,-11 0 64,-11 4 96,-5 8 64,-16-1 32,-3 2 0,-10 3 64,-3-1-96,-9 7-64,-1-3 64,-14 1 64,0 0-64,-3 1 0,-2-1 32,7 0 64,-7-4 32,10 1 32,10-3 0,12 3 0,-8-1-160,23 1 32,12-6 0,15 2 64,9-2-192,15-3 32,6 0-544,12-3-192,-1-2-1216,8-3-448,6-8-320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0:02.22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 contextRef="#ctx0" brushRef="#br0">11213 9019 1664,'39'0'704,"-30"0"-384,14 0-1088,-5 0-192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7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A733A5A-19E2-4672-88CE-40F50F1D83EB}" emma:medium="tactile" emma:mode="ink">
          <msink:context xmlns:msink="http://schemas.microsoft.com/ink/2010/main" type="inkDrawing" rotatedBoundingBox="12275,12531 14893,13663 14573,14406 11954,13273" semanticType="underline" shapeName="Other">
            <msink:sourceLink direction="with" ref="{449E2EA4-A861-44D6-8B20-7BB29A04339A}"/>
            <msink:sourceLink direction="with" ref="{CC126CF3-8972-46D5-A257-F66C75FCDB00}"/>
          </msink:context>
        </emma:interpretation>
      </emma:emma>
    </inkml:annotationXML>
    <inkml:trace contextRef="#ctx0" brushRef="#br0">11372 11952 2816,'-14'-4'1120,"14"-1"-576,-5-18-224,5 26 384,0-6-256,0 6-96,0-6 0,0-3 96,0 3 32,0 0 96,0-2-320,0 5 0,0 0 64,0 0-128,5 8 128,9 1-64,-6-1 32,6 7 32,-1-1-96,11-3 32,8 1-32,0 5 32,3-2 0,2 5 64,3 6-96,11 1 32,4 1-32,4 1 96,5 7-32,3 13 64,16-8-128,-6 2 32,6 3-32,2-6 32,6-5-64,5 11 32,0-11-64,13 11 0,-13-3 32,-1 3 32,10-6-96,-5 0-32,-4 1 32,-5-4 64,0 15-32,-4-9-1,-6-2-31,-7-4 0,-10-5 64,-5 2 32,-5-11-32,-9-6-32,6-5-96,-15 0-64,-9-4-64,-5-5 32,-12-6 96,-5-5-544,-10-4-192,-5 0-383,2-8-161,-1-9-128,-1-5 32,2 2 224,-2 1 192,6-1 160,0 0 128,-5-2 352,-1-1 224,1-6 96,-1 4 64,2 9 288,-2 4 96,2-1 128,-6 10 0,5 2-224,0 9 0,3 4-192,6 9 32,6 6-160,3 5 0,8 0 96,-3 5 96,4-1-128,11 4-32,1 1-64,-1-1 32,-2 8 0,-4 6 32,-6-2 64,-7-5 32,-7 3 32,-11 2 64,-19-3 128,0-2 32,-5 6-128,-10-4 32,-3-1-160,-9-4 32,8-3-160,1-5 0,3-4-192,10-4 0,5-4-608,9 0-192,4-4-928,9 1-384,10-6-1216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8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C126CF3-8972-46D5-A257-F66C75FCDB00}" emma:medium="tactile" emma:mode="ink">
          <msink:context xmlns:msink="http://schemas.microsoft.com/ink/2010/main" type="inkDrawing" rotatedBoundingBox="15002,13779 19143,13622 19207,15313 15066,15470" hotPoints="18874,13468 19103,15020 15317,15577 15089,14026" semanticType="enclosure" shapeName="Rectangle">
            <msink:sourceLink direction="with" ref="{B359F540-1546-4837-AB6D-3DA579B28DA1}"/>
            <msink:destinationLink direction="with" ref="{CA733A5A-19E2-4672-88CE-40F50F1D83EB}"/>
          </msink:context>
        </emma:interpretation>
      </emma:emma>
    </inkml:annotationXML>
    <inkml:trace contextRef="#ctx0" brushRef="#br0">13509 12873 4864,'-15'-37'1824,"12"37"-960,3-35-512,0 30 416,3 1-448,2-13-224,5 17-96,7-10 0,11 10 192,4-9 128,4 9-32,6 0 0,7-8-32,15 1 0,13-6 0,14 1 64,15 0-96,3 0 32,31 1-160,1-3 0,14 2-32,10 1-64,11-1 32,16-1-32,-10 6 0,5-7 64,-9 8-32,4-3-32,-14 1 32,1-1-32,-14 1 0,-14 5 0,0-1 0,-18-1 0,-24 5 64,-11 0 96,-16 0 0,-13 0 64,-9 0 64,-10 0 64,-2 5-96,-12-5 0,-2 0-32,-5 0 32,-6 0-64,-5 4 32,3-4 64,-11 0-64,0 0-64,0 0 0,0 0 32,0 0-32,0 0 0,0 0-96,0 0 32,0 0 0,3 3 31,2 5-63,0 1-64,-5 3 160,3-1 32,13 6 0,-3 3-32,-5 9-96,11 15 32,0-4 0,-6 4 32,0 5 0,1 6 64,-1 11-96,1 3 0,-1 4 32,6 19 64,-1-7-32,1-4 64,-1-9-128,1 17 0,-6-12 32,6-5 0,-2-3-64,-4-4 32,2-13-64,-7-8-32,1-7 32,1-8 32,-5-6-32,-2-3-32,2-8 96,-5 2 0,-5-8-32,2 0-64,-7-6-128,-4 0 0,-4 0-96,-4 0 64,-10-6-64,-10 6 64,-12 6-64,-4-3 0,-6 2 128,-19-1 32,-8 4-32,-5 9 0,-13-7 128,-1 6 96,-12 4-32,-14 0 0,-1-3-32,-4 0-64,-5-6-64,-4 9-32,0-3 64,-10-5 64,14 0 0,-9 0 64,15-1 0,2-2 32,2-1-64,13-4-64,14-4 32,10 0-32,3-4 64,13 1 32,11-2-32,13 1-64,9-1 32,4 2-32,6 0-96,11-2 64,7 1-128,4 4 32,4 0 0,1 0-32,3 0 128,2 4 0,-3 1-128,3 1 32,-1 3-96,-1-4 64,2 2-480,3-3-127,0-4-1377,5 0-544,5-8-1120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5.01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752A6BB0-70ED-4A79-ACFB-71F09D262119}" emma:medium="tactile" emma:mode="ink">
          <msink:context xmlns:msink="http://schemas.microsoft.com/ink/2010/main" type="writingRegion" rotatedBoundingBox="16367,3767 18604,3513 18701,4363 16463,4617">
            <msink:destinationLink direction="with" ref="{8D6298F8-9123-4A8E-AE67-F0B86FED0DDE}"/>
          </msink:context>
        </emma:interpretation>
      </emma:emma>
    </inkml:annotationXML>
    <inkml:traceGroup>
      <inkml:annotationXML>
        <emma:emma xmlns:emma="http://www.w3.org/2003/04/emma" version="1.0">
          <emma:interpretation id="{07B478D9-20F9-4249-862F-C77EE92D5ACD}" emma:medium="tactile" emma:mode="ink">
            <msink:context xmlns:msink="http://schemas.microsoft.com/ink/2010/main" type="paragraph" rotatedBoundingBox="16367,3767 18604,3513 18701,4363 16463,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269C97-E707-4568-ABC9-23FCAAFEC4B3}" emma:medium="tactile" emma:mode="ink">
              <msink:context xmlns:msink="http://schemas.microsoft.com/ink/2010/main" type="line" rotatedBoundingBox="16367,3767 18604,3513 18701,4363 16463,4617"/>
            </emma:interpretation>
          </emma:emma>
        </inkml:annotationXML>
        <inkml:traceGroup>
          <inkml:annotationXML>
            <emma:emma xmlns:emma="http://www.w3.org/2003/04/emma" version="1.0">
              <emma:interpretation id="{D63EBF4E-5EDD-4DF6-8C83-D108F7E4F7C5}" emma:medium="tactile" emma:mode="ink">
                <msink:context xmlns:msink="http://schemas.microsoft.com/ink/2010/main" type="inkWord" rotatedBoundingBox="16367,3767 18604,3513 18701,4363 16463,4617"/>
              </emma:interpretation>
              <emma:one-of disjunction-type="recognition" id="oneOf0">
                <emma:interpretation id="interp0" emma:lang="en-US" emma:confidence="1">
                  <emma:literal>Stack</emma:literal>
                </emma:interpretation>
                <emma:interpretation id="interp1" emma:lang="en-US" emma:confidence="0">
                  <emma:literal>stack</emma:literal>
                </emma:interpretation>
                <emma:interpretation id="interp2" emma:lang="en-US" emma:confidence="0">
                  <emma:literal>•tack</emma:literal>
                </emma:interpretation>
                <emma:interpretation id="interp3" emma:lang="en-US" emma:confidence="0">
                  <emma:literal>Stacks</emma:literal>
                </emma:interpretation>
                <emma:interpretation id="interp4" emma:lang="en-US" emma:confidence="0">
                  <emma:literal>stacks</emma:literal>
                </emma:interpretation>
              </emma:one-of>
            </emma:emma>
          </inkml:annotationXML>
          <inkml:trace contextRef="#ctx0" brushRef="#br0">15295 5739 3200,'-3'-7'1216,"3"-2"-640,-5 9-480,5 0 384,-5 0 0,2-5 0,-7 2-32,-4 0-32,1-2-160,-1 1 0,1-1-160,-11-4 160,6 6 64,-9 3-160,5 0-96,-7 0-32,7 0-32,-1 3 0,1 6 0,-2 0 0,2-1 0,-1 4 0,4 4 0,-2 5 0,2 2 64,-5 2 96,7-5 64,-1 1-96,8-6-32,2 2-32,13 0-64,-2-5 96,7-1 0,-1 6 32,4-5 64,0 0-96,6-4 0,5 4 96,-3-4 32,-2 1-96,8 0-32,10-3-32,-5 2-64,-5 4 32,0 2 32,1-2-32,-1-1 64,0 1-64,-3 0-32,-8 13 32,3-5-32,0-4-96,-9 12 64,-7-3 96,-3-1 32,-3 1 32,-7-4 0,-9-1 0,6 0 64,-6-5 96,-3 2 64,-10 0-96,0-2-96,0-7 0,1 4-32,-1 0-160,-1-4-32,-2 0-64,-2-4 96,5 1 0,-5-5 32,5 3 0,5-3 64,5 0-448,4 0-160,4-3-576,9-2-160,5-1-1504,19-8-832,3-1 1696</inkml:trace>
          <inkml:trace contextRef="#ctx0" brushRef="#br0" timeOffset="1">15345 5707 1920,'-5'-8'768,"5"4"-384,-3-1-96,3 5 288,0 0 32,0 0 32,0 0-160,0 9 32,0-1 128,0 4 128,3 5-32,2 6-64,0 11-352,0-7 0,-1 6 96,1 3-160,0 0 0,-2 5-128,7-4-32,-1 7-32,1 5 32,-2-6-128,1-6 0,9-5 96,-4-12-96,-4-3 0,-2 0-256,-3-14-128,0-11-1184,-5-4-1824,0-11 512</inkml:trace>
          <inkml:trace contextRef="#ctx0" brushRef="#br0" timeOffset="2">15274 5989 2816,'-14'8'1056,"23"-8"-576,1 5-160,-2-5 384,6 0-384,4-5-96,4 2-224,9-6-96,12 1 64,-3 0 64,0 1-64,2-2-64,-6 1-736,1-4-320,-6 3-192,-4-2 32</inkml:trace>
          <inkml:trace contextRef="#ctx0" brushRef="#br0" timeOffset="3">15901 5922 3072,'-9'-5'1216,"4"10"-640,0-5-544,5 0 352,-3 0-256,-2 0-64,-9 0 96,4-5 192,-12 5-64,-1 0 32,1 0-64,-1 5-64,0 1 32,5 12-128,0-2 0,4 7 96,0 3 32,6 9 32,3 11-128,5-6-32,5-5 32,3-2 0,1-6 0,4-1 64,2-11 32,-1-7 96,8-3-96,1-5 32,0-13-160,-5-11 0,0-4 32,-4-1 64,-1-3-32,1 0 64,-4 4-128,-2 5-64,2 2 128,-1 4 128,-4 6-96,3 2 64,1 6-160,1 3-64,-2 6 0,6 8-32,1 1-160,2 5 32,1 0 128,1 9 64,-1 8-224,1-9-64,3-8-800,-4-4-288,0-5-1504</inkml:trace>
          <inkml:trace contextRef="#ctx0" brushRef="#br0" timeOffset="4">16319 5799 5760,'-13'5'2176,"13"10"-1152,-13-2-1184,8-1 320,-4 0-160,-1 5 0,-7-2 0,-1 5 0,-5 0 0,4 9 0,2-3 0,4-3 128,-2 2 64,6-5 64,4 1 0,15-1-64,-1 3-32,9 9 32,0-7 32,5-9-32,0 0 32,4-16-128,0-3 0,1-10-384,-6-3-224,10 0-928,-6-1-352,-2-3-640</inkml:trace>
          <inkml:trace contextRef="#ctx0" brushRef="#br0" timeOffset="5">16538 5403 6016,'-5'-5'2272,"5"10"-1216,-17 3-1088,12-4 384,5 4-160,0 12-32,0 12-32,8 9 64,2-4-96,-1 3 0,1 1 96,4 14-32,-1-6 0,1 0-96,-1-1 32,1 1-64,-1-5 64,-3 2-128,-1-9 0,-1-10 32,-2 9 64,-2-19-896,1-5-352,-5-4-1280,0-8-928,0-8 1376</inkml:trace>
          <inkml:trace contextRef="#ctx0" brushRef="#br0" timeOffset="6">16744 5732 3712,'5'-14'1408,"-5"11"-768,3 0-544,-3 3 320,0 0-256,0 0-96,0 0-128,0 0 32,-3 3 96,-2 0 32,-5 6-128,1-1 32,-4 0 0,-5 4 64,-1 5-32,6-2 128,-1 2 128,1 4-160,4-1 0,4-3 64,0-6 96,5 1 224,10-4 64,3 1-96,5-2 32,0 1 0,5 0-32,-1 1 32,10 3 96,5-4-224,-5 0-64,-5-1-160,-3 2-64,-8-1-32,0 0-64,-3 1 32,-5-1-32,3-1-160,-3-2-32,0-2-960,-3 2-448,3-5-1568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0:54.96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A0F2132-2EFF-44FF-9248-22FCBB7457C5}" emma:medium="tactile" emma:mode="ink">
          <msink:context xmlns:msink="http://schemas.microsoft.com/ink/2010/main" type="writingRegion" rotatedBoundingBox="22618,2727 24891,2796 24851,4122 22578,4054"/>
        </emma:interpretation>
      </emma:emma>
    </inkml:annotationXML>
    <inkml:traceGroup>
      <inkml:annotationXML>
        <emma:emma xmlns:emma="http://www.w3.org/2003/04/emma" version="1.0">
          <emma:interpretation id="{DD536620-910E-49D9-A09B-03D83096DD51}" emma:medium="tactile" emma:mode="ink">
            <msink:context xmlns:msink="http://schemas.microsoft.com/ink/2010/main" type="paragraph" rotatedBoundingBox="22618,2727 24891,2796 24851,4122 22578,4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0AF9D8-72E3-47FA-8492-53D53795086B}" emma:medium="tactile" emma:mode="ink">
              <msink:context xmlns:msink="http://schemas.microsoft.com/ink/2010/main" type="line" rotatedBoundingBox="22618,2727 24891,2796 24851,4122 22578,4054"/>
            </emma:interpretation>
          </emma:emma>
        </inkml:annotationXML>
        <inkml:traceGroup>
          <inkml:annotationXML>
            <emma:emma xmlns:emma="http://www.w3.org/2003/04/emma" version="1.0">
              <emma:interpretation id="{AD764A09-0D4E-42A9-8666-9B38F1079AF8}" emma:medium="tactile" emma:mode="ink">
                <msink:context xmlns:msink="http://schemas.microsoft.com/ink/2010/main" type="inkWord" rotatedBoundingBox="22618,2727 24891,2796 24851,4122 22578,4054"/>
              </emma:interpretation>
              <emma:one-of disjunction-type="recognition" id="oneOf0">
                <emma:interpretation id="interp0" emma:lang="en-US" emma:confidence="0">
                  <emma:literal>Heap</emma:literal>
                </emma:interpretation>
                <emma:interpretation id="interp1" emma:lang="en-US" emma:confidence="0">
                  <emma:literal>Heat</emma:literal>
                </emma:interpretation>
                <emma:interpretation id="interp2" emma:lang="en-US" emma:confidence="0">
                  <emma:literal>Heavy</emma:literal>
                </emma:interpretation>
                <emma:interpretation id="interp3" emma:lang="en-US" emma:confidence="0">
                  <emma:literal>heap</emma:literal>
                </emma:interpretation>
                <emma:interpretation id="interp4" emma:lang="en-US" emma:confidence="0">
                  <emma:literal>Healy</emma:literal>
                </emma:interpretation>
              </emma:one-of>
            </emma:emma>
          </inkml:annotationXML>
          <inkml:trace contextRef="#ctx0" brushRef="#br0">17151 5101 3072,'3'-9'1120,"8"9"-576,16-4-288,-9 0 352,9-1-288,0 2-32,10-6-32,-2 1 0,13 1-128,0-6-32,-2 1-32,4-3 32,0-2-64,4-7-32,-3-9 32,8 9-32,-9-4 64,-4-1 32,-6 0 32,-12 3-64,-9 0-64,-6-2 32,-18 4 32,-3-4-32,-2-9-32,1 5 32,0 8-32,0 4 352,-1 3 224,6 9-160,-1-1-64,1 35 64,4 2-160,0 4 0,0 8 0,0 17 0,-4 4 0,-1 8 0,5-1-64,0 17 32,0-12-128,0-5-64,5-7 0,-1-7-32,-4-10-448,0-7-160,0-10-1792,0-7-1536,0-7 1344</inkml:trace>
          <inkml:trace contextRef="#ctx0" brushRef="#br0" timeOffset="-468">17491 4295 2816,'0'-5'1056,"-3"5"-576,3 5-224,0 4 352,3 2 0,8 10 96,-3 11-96,2 28 0,-1 5-192,1 8-96,-7 13-160,7 1 32,-10 8 96,0 9-96,0 5 64,-10-11-160,10-5 0,-8-8-32,-2-9-64,1-10 32,4-9 32,2-13-960,-7-12-416,1-16-1184</inkml:trace>
          <inkml:trace contextRef="#ctx0" brushRef="#br0" timeOffset="367">17955 5295 3712,'37'-12'1472,"-24"-13"-768,14-11-256,-11 23 480,5-2-384,3-10-128,8 1-256,3-5-128,-2 1 0,-7-1-32,3-3 64,-7-8-32,-3 8 64,-6 0-64,-3 7 64,-6 5-64,-4 8 64,0 3 128,-23 21 128,-4 8-192,-1 9 32,1 11 128,0 5-192,0 8-64,9-5-32,4 5-32,4-4 0,15-1 0,3-7 0,6-9 0,18-4 0,0-11-576,0-14-160,5-6-928,0-10-352,3-23 0,-3-1 64</inkml:trace>
          <inkml:trace contextRef="#ctx0" brushRef="#br0" timeOffset="715">18598 4865 4736,'-36'41'1760,"27"-33"-960,-5 7-672,9 7 416,1 1-256,0 6-96,-1 3-192,5 0-64,5-4 32,3 4 64,11-7 128,8-4-128,0-10-96,-9-11 160,6 0-64,-2-16 64,1-4-32,-5-8-64,-4-5 32,0 1 32,-6 4-32,-3 4 192,0 7 160,-2 5 0,3 4 96,-6 8-192,5 12-96,3 8-96,2 5 0,3 4-64,1-2-32,0-2-192,9 3 96,9-16-96,-5 8-1376,0-20-544,0-3-352,-1-10-96</inkml:trace>
          <inkml:trace contextRef="#ctx0" brushRef="#br0" timeOffset="1184">19118 4675 3456,'9'-17'1408,"4"14"-768,14-6 224,-8-2 736,7 11-480,12 0-160,2 3-384,-3 5-96,0 10-288,-5 2 96,-10 3 96,-8 6 0,-10 8 96,-8-5-192,-10 0-32,-13 5-64,0-5-32,-1-4-448,1 1-128,4-18-3264</inkml:trace>
          <inkml:trace contextRef="#ctx0" brushRef="#br0" timeOffset="953">19185 4719 6400,'-13'17'2368,"7"6"-1280,3 6-864,3 0 640,0 3-320,0 8 32,0 17-352,0 0-64,9 7-96,-1 17 32,-3-4 0,5 4 32,-6-4 0,1-8 0,0-5-576,-2-19-1728,2 4 1152,-5-17-2656,0-4 2112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5.011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712F898F-A057-4E03-829D-CCEFC02EC748}" emma:medium="tactile" emma:mode="ink">
          <msink:context xmlns:msink="http://schemas.microsoft.com/ink/2010/main" type="writingRegion" rotatedBoundingBox="14508,5688 16278,5501 16364,6314 14594,6502">
            <msink:destinationLink direction="with" ref="{8D6298F8-9123-4A8E-AE67-F0B86FED0DDE}"/>
          </msink:context>
        </emma:interpretation>
      </emma:emma>
    </inkml:annotationXML>
    <inkml:traceGroup>
      <inkml:annotationXML>
        <emma:emma xmlns:emma="http://www.w3.org/2003/04/emma" version="1.0">
          <emma:interpretation id="{2C4EC836-8351-48E6-A363-FFF07967C1A8}" emma:medium="tactile" emma:mode="ink">
            <msink:context xmlns:msink="http://schemas.microsoft.com/ink/2010/main" type="paragraph" rotatedBoundingBox="14508,5688 16278,5501 16364,6314 14594,6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0B8ABD-D84F-4667-8205-A4E6F738679E}" emma:medium="tactile" emma:mode="ink">
              <msink:context xmlns:msink="http://schemas.microsoft.com/ink/2010/main" type="line" rotatedBoundingBox="14508,5688 16278,5501 16364,6314 14594,6502"/>
            </emma:interpretation>
          </emma:emma>
        </inkml:annotationXML>
        <inkml:traceGroup>
          <inkml:annotationXML>
            <emma:emma xmlns:emma="http://www.w3.org/2003/04/emma" version="1.0">
              <emma:interpretation id="{35A76B22-31D5-4B41-93C7-EA439BDC1900}" emma:medium="tactile" emma:mode="ink">
                <msink:context xmlns:msink="http://schemas.microsoft.com/ink/2010/main" type="inkWord" rotatedBoundingBox="14508,5688 16278,5501 16364,6314 14594,6502"/>
              </emma:interpretation>
              <emma:one-of disjunction-type="recognition" id="oneOf0">
                <emma:interpretation id="interp0" emma:lang="en-US" emma:confidence="1">
                  <emma:literal>list</emma:literal>
                </emma:interpretation>
                <emma:interpretation id="interp1" emma:lang="en-US" emma:confidence="0">
                  <emma:literal>eist</emma:literal>
                </emma:interpretation>
                <emma:interpretation id="interp2" emma:lang="en-US" emma:confidence="0">
                  <emma:literal>List</emma:literal>
                </emma:interpretation>
                <emma:interpretation id="interp3" emma:lang="en-US" emma:confidence="0">
                  <emma:literal>Gist</emma:literal>
                </emma:interpretation>
                <emma:interpretation id="interp4" emma:lang="en-US" emma:confidence="0">
                  <emma:literal>Kist</emma:literal>
                </emma:interpretation>
              </emma:one-of>
            </emma:emma>
          </inkml:annotationXML>
          <inkml:trace contextRef="#ctx0" brushRef="#br0">12878 8342 3200,'0'3'1216,"0"-3"-640,0 0-128,0 0 544,0 0-352,0 0-32,0 0-160,10 0 32,-1-3-256,0-6 0,5 1 96,8-7-128,6-10 64,-5 1 32,0-4 64,-5-4-32,-1-5 32,-3-29-128,-4-1-64,-5-7 0,-5 5-32,0 2-224,0-8 0,0 20 32,-10 6 32,1 9 32,-1 6 0,-7 11-96,-1 5 0,-1 12-96,-4 1 32,1 5 96,-1 20 32,0 0-64,5 5 64,4 7 32,5 9 0,0 11 0,18 17 0,0-3 0,10-2 0,8-7-96,5-9 64,3 0 32,2-8 0,0 2 0,-1-10 64,1-8-256,0-16-96,-5-11-288,-1-6-32,5 1-896,6-9-1472,-7-3 416</inkml:trace>
          <inkml:trace contextRef="#ctx0" brushRef="#br0" timeOffset="1">13520 7792 4352,'0'0'1664,"0"3"-896,0 6-352,0 0 608,0-1-224,-5 12 0,5 7-384,0 10-160,5 0-160,0 3-96,-1-4 32,1 1-32,0 3 0,0-8-96,-2 5 64,-3-9-4352,10-16 1056</inkml:trace>
          <inkml:trace contextRef="#ctx0" brushRef="#br0" timeOffset="2">13533 7545 5632,'-18'-29'2176,"18"64"-1152,0-20-1280,0-15 384,9 6-544,0 2-160,6-2-1664,8 3-768</inkml:trace>
          <inkml:trace contextRef="#ctx0" brushRef="#br0" timeOffset="3">13989 7643 4992,'-5'0'1920,"5"0"-1024,-8 0-544,3 0 480,-4 0-384,-6 3-160,-2 1-128,-1 4-32,-6 6-64,5-2 32,3 3 64,0 2 0,8 2 0,3-1-96,10 5-64,3-6 96,11 12 0,5-6 96,2-3 32,7 9-96,-1-1-32,5-4-96,-5 0-32,-2 1 32,-11-5 0,-6 0 64,-16 4 96,-11 1-64,-14-5-64,1 8 0,-5-7-32,0-6 0,-1-2 64,6-13-448,9 0-224,4-8-960,9-4-416,5-5-608</inkml:trace>
          <inkml:trace contextRef="#ctx0" brushRef="#br0" timeOffset="-6">14398 7796 7040,'-4'0'2624,"-14"0"-1408,31 3-1056,-4-3 544,4-3-320,6 0 32,8-5-672,10-10-288,8 4-2848,19-7-1216</inkml:trace>
          <inkml:trace contextRef="#ctx0" brushRef="#br0" timeOffset="-5">14353 7484 6400,'5'3'2464,"-5"-3"-1344,0 12-960,0 2 544,0 0-320,0 7 32,0 8-192,9 7-64,1 8-64,-2 13-160,11 16 32,-6-12 32,0-1 64,0-2-32,1-10-32,1 1-192,-2-14-128,0-6-1088,1-15-448,-6-8-960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5.00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74626DA-C59A-4777-9E1D-C03B10CB3506}" emma:medium="tactile" emma:mode="ink">
          <msink:context xmlns:msink="http://schemas.microsoft.com/ink/2010/main" type="writingRegion" rotatedBoundingBox="13971,9337 14850,9337 14850,10511 13971,10511">
            <msink:destinationLink direction="with" ref="{8D6298F8-9123-4A8E-AE67-F0B86FED0DDE}"/>
          </msink:context>
        </emma:interpretation>
      </emma:emma>
    </inkml:annotationXML>
    <inkml:traceGroup>
      <inkml:annotationXML>
        <emma:emma xmlns:emma="http://www.w3.org/2003/04/emma" version="1.0">
          <emma:interpretation id="{9E146E9C-D63D-44E2-B0FB-FA27A64D90E4}" emma:medium="tactile" emma:mode="ink">
            <msink:context xmlns:msink="http://schemas.microsoft.com/ink/2010/main" type="paragraph" rotatedBoundingBox="13971,9337 14850,9337 14850,10511 13971,10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07286A-817A-4223-8D7E-BA50CEFBCE67}" emma:medium="tactile" emma:mode="ink">
              <msink:context xmlns:msink="http://schemas.microsoft.com/ink/2010/main" type="line" rotatedBoundingBox="13971,9337 14850,9337 14850,10511 13971,10511"/>
            </emma:interpretation>
          </emma:emma>
        </inkml:annotationXML>
        <inkml:traceGroup>
          <inkml:annotationXML>
            <emma:emma xmlns:emma="http://www.w3.org/2003/04/emma" version="1.0">
              <emma:interpretation id="{1D222DE7-C5BE-4FCF-9448-614CB4918A34}" emma:medium="tactile" emma:mode="ink">
                <msink:context xmlns:msink="http://schemas.microsoft.com/ink/2010/main" type="inkWord" rotatedBoundingBox="13971,9337 14850,9337 14850,10511 13971,10511"/>
              </emma:interpretation>
              <emma:one-of disjunction-type="recognition" id="oneOf0">
                <emma:interpretation id="interp0" emma:lang="en-US" emma:confidence="1">
                  <emma:literal>P.</emma:literal>
                </emma:interpretation>
                <emma:interpretation id="interp1" emma:lang="en-US" emma:confidence="0">
                  <emma:literal>'P.</emma:literal>
                </emma:interpretation>
                <emma:interpretation id="interp2" emma:lang="en-US" emma:confidence="0">
                  <emma:literal>j?</emma:literal>
                </emma:interpretation>
                <emma:interpretation id="interp3" emma:lang="en-US" emma:confidence="0">
                  <emma:literal>p.</emma:literal>
                </emma:interpretation>
                <emma:interpretation id="interp4" emma:lang="en-US" emma:confidence="0">
                  <emma:literal>"P.</emma:literal>
                </emma:interpretation>
              </emma:one-of>
            </emma:emma>
          </inkml:annotationXML>
          <inkml:trace contextRef="#ctx0" brushRef="#br0">13666 8981 9216,'3'6'672,"12"11"-64,-6 12-160,-1 3 32,11 34-192,-6 1-32,0 2-64,3 11 32,-8-2-64,0-6 64,3 3-192,-6-6-32,-2 11 64,2-10 32,-5-15-128,0-1 32,0-19 0,0-6 0,-13-21-1344,2-25-832,3-11-1760,0-12 800</inkml:trace>
          <inkml:trace contextRef="#ctx0" brushRef="#br0" timeOffset="2">13693 8896 5376,'-27'-58'2112,"27"47"-1152,0 7-832,3-1 416,12 2-416,8-6-32,0 6 32,4-2 64,5 5-64,3 5-96,2 7 0,0 8 96,-5 12 64,-5 1-160,-5 3 0,-7 4 96,-12 5 160,-6 8-32,-12 4 32,-7-5 32,-5-8 32,-2-8-160,-1-7-128,-7-5-128,0-4-32,11-4-1280,2-4-608,7 0-896</inkml:trace>
          <inkml:trace contextRef="#ctx0" brushRef="#br0" timeOffset="3">13722 9007 3072,'-50'-20'1120,"50"14"-576,-6 6 0,6 0 512,0 0-64,0 0-32</inkml:trace>
          <inkml:trace contextRef="#ctx0" brushRef="#br0" timeOffset="1">14545 9579 4224,'-18'-65'1664,"18"74"-896,-5-18-960,5 9 192,0 0-32,0 0 0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9:22.87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24EF51BC-4822-4678-B76B-16D1FD13A473}" emma:medium="tactile" emma:mode="ink">
          <msink:context xmlns:msink="http://schemas.microsoft.com/ink/2010/main" type="writingRegion" rotatedBoundingBox="14668,13878 19296,13792 19348,16561 14719,16646"/>
        </emma:interpretation>
      </emma:emma>
    </inkml:annotationXML>
    <inkml:traceGroup>
      <inkml:annotationXML>
        <emma:emma xmlns:emma="http://www.w3.org/2003/04/emma" version="1.0">
          <emma:interpretation id="{C560E66F-D296-4107-8694-D62CBACCFD59}" emma:medium="tactile" emma:mode="ink">
            <msink:context xmlns:msink="http://schemas.microsoft.com/ink/2010/main" type="paragraph" rotatedBoundingBox="14966,13826 17911,13851 17899,15295 14954,152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59F540-1546-4837-AB6D-3DA579B28DA1}" emma:medium="tactile" emma:mode="ink">
              <msink:context xmlns:msink="http://schemas.microsoft.com/ink/2010/main" type="line" rotatedBoundingBox="14966,13826 17911,13851 17899,15295 14954,15270">
                <msink:destinationLink direction="with" ref="{CC126CF3-8972-46D5-A257-F66C75FCDB00}"/>
                <msink:destinationLink direction="with" ref="{8D6298F8-9123-4A8E-AE67-F0B86FED0DD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D4234E0-C5CD-4B9A-9B50-9B2BBD6F9AE7}" emma:medium="tactile" emma:mode="ink">
                <msink:context xmlns:msink="http://schemas.microsoft.com/ink/2010/main" type="inkWord" rotatedBoundingBox="14966,13826 17911,13851 17899,15295 14954,15270"/>
              </emma:interpretation>
              <emma:one-of disjunction-type="recognition" id="oneOf0">
                <emma:interpretation id="interp0" emma:lang="en-US" emma:confidence="0">
                  <emma:literal>142</emma:literal>
                </emma:interpretation>
                <emma:interpretation id="interp1" emma:lang="en-US" emma:confidence="0">
                  <emma:literal>112</emma:literal>
                </emma:interpretation>
                <emma:interpretation id="interp2" emma:lang="en-US" emma:confidence="0">
                  <emma:literal>1112</emma:literal>
                </emma:interpretation>
                <emma:interpretation id="interp3" emma:lang="en-US" emma:confidence="0">
                  <emma:literal>1+12</emma:literal>
                </emma:interpretation>
                <emma:interpretation id="interp4" emma:lang="en-US" emma:confidence="0">
                  <emma:literal>1:12</emma:literal>
                </emma:interpretation>
              </emma:one-of>
            </emma:emma>
          </inkml:annotationXML>
          <inkml:trace contextRef="#ctx0" brushRef="#br0">12303 13026 6784,'-19'0'2624,"-3"5"-1408,9-5-1344,8 0 416,5 0-320,0 0 32,0 0 192,0 0 192,0 0 928,9 12-704,0 0 0,5 4-32,-9 5-32,-2 7-32,2 12-256,0 8-160,1 0-64,-3-2 32,2-6-32,0 1-32,-2-13 32,2 1-32,1-6 0,-6-2 0,3-4-512,-3-5-192,5-4-1568,0-2-672,3-6-448</inkml:trace>
          <inkml:trace contextRef="#ctx0" brushRef="#br0" timeOffset="-954">12868 12621 3456,'0'-15'1408,"6"21"-768,-6-12-768,0-8 1376,0-1-448</inkml:trace>
          <inkml:trace contextRef="#ctx0" brushRef="#br0" timeOffset="-554">12871 12569 8960,'0'9'1184,"0"-1"-128,0 0-160,5 8-32,5 4-288,-2 5-96,1-2 0,1 6 96,3 0-256,1 11-32,-6 12-32,2 5 64,-1 4-160,-4 16-33,0 12 129,3-5 96,3-3 0,-3 8 32,0-12-64,2-4-32,-1-4 32,4-4 32,1-9-32,1-7 32,-7-13-128,1 5-64,0-9 64,-5-9 64,1 0 0,0-17 0,-5-6-32,0 0 64,0-4-224,0 2-64,5-4-96,-5 3 0,4-2-224,-4 5-128,9 0-288,0 5-32,1 4-32,-6 5 64,0-2-384,1 2-191,-5-8-1153,-9-29-2752</inkml:trace>
          <inkml:trace contextRef="#ctx0" brushRef="#br0" timeOffset="564">13477 13035 5632,'-17'-12'2176,"12"7"-1152,0-2-832,5 2 480,0-7-224,5 0 64,3-4 0,6-2-32,-1 4-224,6 2 32,10-2 64,6 2 0,2 4 32,0 5-192,-2 14-128,2 10-32,-5-1-32,-10 9-96,-3 3 64,-9 8-32,-10 0 0,-5 9 128,-8 12 32,-1-7 96,-15-6 32,7-7 96,4-1 32,4-13-32,4-2 32,2-5-64,21-8 288,6-4-1,7-8-63,12 0 0,2-3-352,16-2-96,-8 2 0,0-2 32,-8 1-32,-8 1 32,-5 3-128,-8-5-64,-6 5-224,-5 0-64,-8 0-1343,-16 0-609,-21 5-1952</inkml:trace>
          <inkml:trace contextRef="#ctx0" brushRef="#br0" timeOffset="-57889">11252 12888 5120,'-42'-40'1920,"34"37"-1024,-6-1-992,9 4 352,0 0-192,1 0 32,0 0 288,-1 0 128,-1 0-224,3-5 96,3 10 128,0-5-128,3 20 224,3 7-128,3 2-192,0 3 0,4 5-192,1 8 0,4 11 32,1 13 0,2 3 0,3 6 0,-5 11 0,-1-4 64,-1-4-32,-4-5 0,2-2-96,-2-2 32,-4-8-64,1-10-32,-2-14 32,-3-8 32,-5-12-384,0-12-96,0-24-800,-5-13-256,1-15-1216,0-24-1152,-1-16 1472</inkml:trace>
        </inkml:traceGroup>
      </inkml:traceGroup>
    </inkml:traceGroup>
    <inkml:traceGroup>
      <inkml:annotationXML>
        <emma:emma xmlns:emma="http://www.w3.org/2003/04/emma" version="1.0">
          <emma:interpretation id="{9292CED3-3F8D-4E04-B6F2-CBA38BBB9F69}" emma:medium="tactile" emma:mode="ink">
            <msink:context xmlns:msink="http://schemas.microsoft.com/ink/2010/main" type="paragraph" rotatedBoundingBox="14689,14985 19317,14900 19348,16561 14719,166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60F4E6-6784-4AFC-AA9C-64948128F0C9}" emma:medium="tactile" emma:mode="ink">
              <msink:context xmlns:msink="http://schemas.microsoft.com/ink/2010/main" type="line" rotatedBoundingBox="14689,14985 19317,14900 19348,16561 14719,16646"/>
            </emma:interpretation>
          </emma:emma>
        </inkml:annotationXML>
        <inkml:traceGroup>
          <inkml:annotationXML>
            <emma:emma xmlns:emma="http://www.w3.org/2003/04/emma" version="1.0">
              <emma:interpretation id="{0F38D02E-C98B-4A49-9201-66A7BDA16ACC}" emma:medium="tactile" emma:mode="ink">
                <msink:context xmlns:msink="http://schemas.microsoft.com/ink/2010/main" type="inkWord" rotatedBoundingBox="14689,14985 16574,14950 16605,16611 14719,16646"/>
              </emma:interpretation>
              <emma:one-of disjunction-type="recognition" id="oneOf1">
                <emma:interpretation id="interp5" emma:lang="en-US" emma:confidence="0">
                  <emma:literal>a to]</emma:literal>
                </emma:interpretation>
                <emma:interpretation id="interp6" emma:lang="en-US" emma:confidence="0">
                  <emma:literal>at to]</emma:literal>
                </emma:interpretation>
                <emma:interpretation id="interp7" emma:lang="en-US" emma:confidence="0">
                  <emma:literal>a too]</emma:literal>
                </emma:interpretation>
                <emma:interpretation id="interp8" emma:lang="en-US" emma:confidence="0">
                  <emma:literal>altos</emma:literal>
                </emma:interpretation>
                <emma:interpretation id="interp9" emma:lang="en-US" emma:confidence="0">
                  <emma:literal>alto]</emma:literal>
                </emma:interpretation>
              </emma:one-of>
            </emma:emma>
          </inkml:annotationXML>
          <inkml:trace contextRef="#ctx0" brushRef="#br0" timeOffset="151389">11853 14576 7040,'0'0'2624,"0"0"-1408,0 0-1344,0 0 480,0 0-320,0 0-96,0 0 96,-5 0 32,-5 0 0,-3 0-64,-6 0 32,2 5-32,-1 11 64,-9 0 32,-5 7 96,3 3-32,2-2 64,5 1-64,4-2 0,4 6-96,4-1 32,7 1-64,3 6 64,8 5 0,1 0 96,6 1-96,-2 1 0,1-2-192,-1-5-64,1 2 320,-6-5 224,2-3-192,-1-1-32,1-13 32,-2 6 32,1-5-32,1-4 32,-2-7-64,2-5 0,4 0-192,-1 0 32,6-5 0,-1 2 64,-1-2-192,2 1 32,-1-4-192,1 0 32,-6 1-448,6-2-160,0 1-544,-6-4-160,0-4-1504</inkml:trace>
          <inkml:trace contextRef="#ctx0" brushRef="#br0" timeOffset="152009">12211 14822 4480,'-8'5'1760,"-2"2"-960,2 2-736,2-5 384,3 3-384,-7 10 0,2 7 64,-2 10 64,1 1-64,4 2-32,2 0 96,3-1-96,0-4 0,8-4 32,1-8 64,1-6-32,3-8 64,1-8-64,4-10 0,9-5-32,-3-4 64,-8-7-32,7-8 0,-14-1 32,1 0 32,-5 2-96,-15 1-96,-4 2 0,1 8-32,0 4 0,0 3 0,-6 6-576,1 2-256,4 6-1600,1-6-1088,2 1 1472</inkml:trace>
          <inkml:trace contextRef="#ctx0" brushRef="#br0" timeOffset="152543">12395 14520 6912,'-18'8'2624,"-6"-1"-1408,34-2-1504,-1-2 448,-1-3-96,2 0 32,4 0 32,-1-3 0,6-2-64,2 2-64,3-1 96,3-1 0,0 2 32,-3-3-64,2 4-64,1-4 160,-3 3 32,-6 3-64,4 0-32,-12 0 160,4 3 96,-9 5-128,-2 6 32,-3-2 32,0 12 64,0 8-96,10 4-96,-10 1-64,8 4 0,-3 7 0,-1 0 96,0 0-32,7 1 64,-3 0 0,1 3 32,-5 2-128,7-7-96,-8-2 64,2-4 0,0-1 32,-5-3 64,0-13 31,0-4 33,0-4 64,-5-4 32,-3-12-96,-7 0-96,1-8-64,-8 0-96,-1 1-64,1-2-32,4 1-160,-1 4-64,0 0-703,6-5-193,0 1-736,4 1-288,4-6-1248</inkml:trace>
          <inkml:trace contextRef="#ctx0" brushRef="#br0" timeOffset="-57915">11297 13706 5376,'0'0'2112,"0"5"-1152,3-5-1120,16 7 672,-6 2-288,1 4-32,-1-1-32,3 3-96,-3 5 384,-5 5 224,3 11 32,-3 9-32,-3 3-160,-2 2-64,7-4-128,-6 0-32,1-9-160,0 3-32,0-4 32,-2-8 0,2-8-160,0-3 32,-1-5-64,-4-4-64,0-13-960,0 2-416,4-9-1984</inkml:trace>
          <inkml:trace contextRef="#ctx0" brushRef="#br0" timeOffset="-57913">12025 14233 2432,'-28'-12'960,"28"7"-512,0 5-256,0 0 352,0-4 192,0 1 448,-9-5-256,-4 2-224,-6 3-128,1 3-320,-4 0-32,-10 0 96,-5 3-128,-8 6-32,-6 3 192,1-4 96,4 4-96,1-7 32,4-2-32,5 2 96,4-5-160,4-5-96,10 5-96,0-3-96,4 3-64,5 0 32,1 0-320,3 0-160,0 3-608,5 2-160</inkml:trace>
          <inkml:trace contextRef="#ctx0" brushRef="#br0" timeOffset="-57916">12119 14091 1792,'-21'0'768,"16"8"-384,-4-8 192,4 0 448,0 0-160,2 0-96,-13 0-384,3 4-160,-1-4-64,-4 3-32,1-3-64,-1 9-128,-6-4 32,5-2 32,-3 0 64,-1 6-256,1-9-96,-2 5-832,2-2-1088,4-3 352</inkml:trace>
          <inkml:trace contextRef="#ctx0" brushRef="#br0" timeOffset="150907">11320 14895 4352,'-5'5'1664,"2"-5"-896,-2 3-352,-6-3 608,3 0-288,0 0-32,-7-3-128,1-2-64,0 2-256,-4-6-32,2 1 0,-8-4-32,-3 0 32,3 1-64,3-1 64,-3 3-128,-3 4-64,-5 5-96,5 9 32,3 11-32,3 12 0,2 8 0,6 6 0,2 3 64,8-5 0,6-4 0,8-3 0,2-8 0,6-6 0,-1-6 0,-1-9 64,7-12-32,-3-8 64,3-5-128,0-3 0,-3-4 32,-2-4 0,0-10 64,-6 11 32,6 2 96,-11 5 32,0 3-32,2 5 32,4 29-192,-6 3 32,10 9 32,1 3-32,8 5-64,-3-1-64,-3-3 32,3-9-736,-5-4-320,-1-12-2304,-1-13-1088,6-10 2336</inkml:trace>
        </inkml:traceGroup>
        <inkml:traceGroup>
          <inkml:annotationXML>
            <emma:emma xmlns:emma="http://www.w3.org/2003/04/emma" version="1.0">
              <emma:interpretation id="{3E59928A-DB3A-46DB-A9CF-AB0C20A099BB}" emma:medium="tactile" emma:mode="ink">
                <msink:context xmlns:msink="http://schemas.microsoft.com/ink/2010/main" type="inkWord" rotatedBoundingBox="17592,15477 19327,15445 19343,16308 17608,16340"/>
              </emma:interpretation>
              <emma:one-of disjunction-type="recognition" id="oneOf2">
                <emma:interpretation id="interp10" emma:lang="en-US" emma:confidence="0">
                  <emma:literal>act]</emma:literal>
                </emma:interpretation>
                <emma:interpretation id="interp11" emma:lang="en-US" emma:confidence="0">
                  <emma:literal>can</emma:literal>
                </emma:interpretation>
                <emma:interpretation id="interp12" emma:lang="en-US" emma:confidence="0">
                  <emma:literal>a.ci]</emma:literal>
                </emma:interpretation>
                <emma:interpretation id="interp13" emma:lang="en-US" emma:confidence="0">
                  <emma:literal>aft]</emma:literal>
                </emma:interpretation>
                <emma:interpretation id="interp14" emma:lang="en-US" emma:confidence="0">
                  <emma:literal>al']</emma:literal>
                </emma:interpretation>
              </emma:one-of>
            </emma:emma>
          </inkml:annotationXML>
          <inkml:trace contextRef="#ctx0" brushRef="#br0" timeOffset="153228">14202 14669 9952,'-6'-16'1376,"-12"-5"-704,-1 5-224,-2 1-96,-3-3 0,3 7 32,-7 2-192,-4 6-128,1 3-128,-6 9-32,5 23-32,0 3 96,0 2-64,6 3 32,4 6 64,3-11 0,14 6 0,5-8 0,5 2 0,4-14 0,4-10 64,6-11 96,4-2-128,-1-10-32,2-6 0,-3-2 64,3 0-32,-6 0-32,-1 0 32,-4 3 32,-3-6 160,-1 2 192,0 1-160,-5 20 0,11 0-192,-6 3-64,-1 11 0,11-2 0,-1 2-96,0 7 64,1 1 32,-3-2 0,3 0-96,-1-5 64,-4-6-736,-1 0-384,1-7-1152,1-4-544,-2-11 0</inkml:trace>
          <inkml:trace contextRef="#ctx0" brushRef="#br0" timeOffset="152829">14202 14746 3840,'15'0'1472,"-21"-6"-768,6-39-128,0 40 640</inkml:trace>
          <inkml:trace contextRef="#ctx0" brushRef="#br0" timeOffset="153691">14552 14305 8320,'-8'0'3168,"11"0"-1728,2 0-1760,-5 0 448,0 0-160,5 0 64,-5 0 0,0 0 64,0 0-64,5 0-32,-10 0 96,0 0-64,-3 0-96,-6 0 32,-4 5 160,-1-1 64,-8 8 64,4-1 64,1 3-32,-2-3 0,6 6-160,4-2-32,1 6-96,4 4-32,-1 2 32,7 1 0,3 9 64,8 12 32,1 0-32,9-6-64,1 3 160,-1-3 128,1 1-32,-1 5 32,-4-9-96,-1-3-32,1-8-96,-1-6-64,1-3-64,-1-3 32,1-5-128,-1-4 32,6-8-800,-1-12-320,1-13-2176,-1-3-1632,0-4 2016</inkml:trace>
          <inkml:trace contextRef="#ctx0" brushRef="#br0" timeOffset="153909">14894 14500 9600,'-9'12'3584,"4"-1"-1920,10 9-1856,-1-8 608,1 13-320,0 7-64,0 6 0,-5-3-32,3-1 0,2 0 0,-5-5 64,5-5-544,-5-8-128,3-4-704,3-12-288,2-6-1184,2-11-1248,3-20 1440</inkml:trace>
          <inkml:trace contextRef="#ctx0" brushRef="#br0" timeOffset="154292">14971 14184 9088,'-22'12'3424,"17"-12"-1856,5 9-1760,5-1 608,4-5-320,4 2 0,6-1 32,-1-4 64,17-4-96,-3-4-64,6 8 0,-2-3 32,0 3 32,-4 3-32,0 5-64,-6 16 160,3 1 32,-7 2 128,2 10 32,3 3 31,-6 6 65,3 6-160,3 5-96,-3-5-96,-6-3 0,-1-6 0,-7 3 32,-2-3 128,-3-6 96,-13-1 0,-10 4 32,-1-3-64,-5-5 32,-3-7-64,1-5 64,7-5-192,-8 2-32,0-5-288,-2-4-128,8-8-1344,2-12-576,6-20-2975</inkml:trace>
          <inkml:trace contextRef="#ctx0" brushRef="#br0" timeOffset="4136">14163 14564 4608,'-6'9'1760,"21"-3"-960,0-1-2912,2-5-544</inkml:trace>
          <inkml:trace contextRef="#ctx0" brushRef="#br0" timeOffset="-57922">14200 14580 6016,'-9'-24'2272,"0"24"-1216,9 0-1504,0 0 256,9 9-2304,6-3-896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1:24.87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 contextRef="#ctx0" brushRef="#br0">19028 11263 3968,'0'0'1568,"0"15"-832,0-9-2400,0-6-416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5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5EA25D76-DBE7-499D-9DB6-F2DB4BE0CCBD}" emma:medium="tactile" emma:mode="ink">
          <msink:context xmlns:msink="http://schemas.microsoft.com/ink/2010/main" type="inkDrawing" rotatedBoundingBox="14802,9823 18417,9819 18419,11377 14804,11382" rotationAngle="1731538540" semanticType="enclosure"/>
        </emma:interpretation>
      </emma:emma>
    </inkml:annotationXML>
    <inkml:trace contextRef="#ctx0" brushRef="#br0">10636 9651 7712,'-14'25'1472,"14"7"-384,-5 8-160,5 9-544,0 23 32,0 9 96,0 0-64,0 13 0,0-6-256,0 1-64,0-9 0,0 15 64,5-15-32,-5-16 64,0-7-64,4-11 0,-4-14-96,0-9-64,0-11-192,0-19-32,0-18-480,0-10-160,0-14 0,0-12 64,5-21 224,0-5 192,0-28 160,3 2 128,1 16 352,1 8 192,-2 0 96,2 20 32,-1 8-224,-1 9-128,2 8-64,-1 4-32,-4 3 64,0 9 32,3 4-32,0 4 32,3 3-64,2 5 64,6 0-192,2 4-32,17 0 64,7 4 32,10-1-32,13 2 32,19-2 0,7 2 96,15-1-96,11-1-64,16 2 0,14 3-32,5-9 0,0 4 0,13-7 64,0 0 32,11 1-32,-11 2-64,0 1 96,-8 4 64,-19-1-128,-5 2-32,-18 0 0,-17 9 64,-15 3-32,-22-1-32,-9 4 96,-15-4 64,-8 1 64,-5 0 96,-8 2-32,-6-2-1,1-1-31,-4 4 64,-2-4-96,1 4-64,1 3-64,-2 2 0,2 6 0,7 15 32,12-2-64,-2 8-64,-5 8-64,1 17 32,1 17 96,-7-2 96,1 17-64,1-7-64,-1-1 0,0-4-32,-4 11 64,-1-13 32,-4-15-32,1-12 32,-1-8 0,-5-11 96,1-13-96,-5-3 0,-5-4 96,1-10 96,-5 1-192,-5-3-64,-4-6-96,-14 2 0,-10-2 64,-3 2 0,-4-1-96,-15-1 0,-10 5 64,-12-3 64,-10 2-64,-13 2 0,-14-4-32,-8-2 0,-10 0 0,-14 2 0,-5-1 64,-8-4 0,8 5 64,-8-2 32,8-3-128,-3 0 32,3 0 0,2-3 64,16-6-32,9 1 64,16-4-64,7 4 64,14-4-64,19 4 64,10 4-64,11-4 64,16 3-128,8 2-64,8 3 64,6 0 0,10 0-192,2 0-96,6 0-256,0 0-32,0 0-736,6 3-255,2 2-2913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2:57.26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A55F2BCF-B7F2-42B8-8EC3-377C1CA963CE}" emma:medium="tactile" emma:mode="ink">
          <msink:context xmlns:msink="http://schemas.microsoft.com/ink/2010/main" type="inkDrawing" rotatedBoundingBox="28952,6124 30921,8918 30736,9048 28767,6255" semanticType="callout" shapeName="Other">
            <msink:sourceLink direction="with" ref="{8F74D1DB-F0CC-42AC-9021-70DE0269BD14}"/>
            <msink:sourceLink direction="with" ref="{0927E611-B84B-4653-A8FC-69D9BA181E01}"/>
          </msink:context>
        </emma:interpretation>
      </emma:emma>
    </inkml:annotationXML>
    <inkml:trace contextRef="#ctx0" brushRef="#br0">21713 6993 3072,'-5'0'1216,"5"0"-640,0 0-320,0 0 416,0 0 32,0 0 128,0 0 32,0 0 96,0 0-160,0 0-32,0 0-416,5 3 64,-1 1 96,6 1-192,-2-2-32,2 3 32,-1-4 32,-1 2-160,7 4-128,-1 1 96,-1-1 128,1 4-96,-1 8-32,1-3 0,4-2 32,1 10 32,2-4 32,8-1 0,-2 0 64,-5 0-96,2 4-64,-3-4 0,8 5-32,-2-1-1,-6 1 65,8 10-96,-7-1-64,10-7 64,0 7 64,0-2 0,0-1 64,-5 1-128,10 2 0,-5-2 96,0 3 32,3 14-96,-3-4-96,0-1 64,5 2 0,3-6-32,3 4 32,-3 1 64,-8-1 64,5 1-96,-7-1-32,2 5 32,-4 0 0,4-1-64,4 8 32,-4 9-64,0-9 64,-5-2-64,1-2 64,-1 0-64,0-3 64,5 3 0,-5-3 96,-4-12-32,5 11 64,-1 1-128,1-2 0,-1-1-32,5 3-64,-5 6 32,0-6-32,-4-4 64,-1-1 32,2 1-32,-2-4 32,-4-6-64,1 5 64,-1 3-64,4-8-32,-3-3 32,4 2 32,-6-3-32,7 1-32,-6-3 96,0-5 64,-1 1-64,2-5-64,-6-5 64,2 2 64,-6-5-64,-1 1-64,-3-6-96,0 7 32,-2-12 32,-3-2 64,0 0-608,0 0-256,-3-2-864,-7-7-384,-12 0-2655,-5 1 95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0:00.73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5E80602E-E070-45C1-970F-B0A46DDAD41E}" emma:medium="tactile" emma:mode="ink">
          <msink:context xmlns:msink="http://schemas.microsoft.com/ink/2010/main" type="writingRegion" rotatedBoundingBox="11045,9060 15653,8184 16274,11453 11667,12328"/>
        </emma:interpretation>
      </emma:emma>
    </inkml:annotationXML>
    <inkml:traceGroup>
      <inkml:annotationXML>
        <emma:emma xmlns:emma="http://www.w3.org/2003/04/emma" version="1.0">
          <emma:interpretation id="{5EE714E5-4460-43A9-9EC3-98CC9935C5A7}" emma:medium="tactile" emma:mode="ink">
            <msink:context xmlns:msink="http://schemas.microsoft.com/ink/2010/main" type="paragraph" rotatedBoundingBox="11393,8994 15653,8184 15964,9823 11704,10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ADAF48-D172-498A-B3BD-7E85529CD694}" emma:medium="tactile" emma:mode="ink">
              <msink:context xmlns:msink="http://schemas.microsoft.com/ink/2010/main" type="line" rotatedBoundingBox="11393,8994 15653,8184 15964,9823 11704,10632"/>
            </emma:interpretation>
          </emma:emma>
        </inkml:annotationXML>
        <inkml:traceGroup>
          <inkml:annotationXML>
            <emma:emma xmlns:emma="http://www.w3.org/2003/04/emma" version="1.0">
              <emma:interpretation id="{DF14E7A2-2DD8-4CDE-BE32-E96F6770830F}" emma:medium="tactile" emma:mode="ink">
                <msink:context xmlns:msink="http://schemas.microsoft.com/ink/2010/main" type="inkWord" rotatedBoundingBox="11393,8994 15653,8184 15964,9823 11704,10632"/>
              </emma:interpretation>
              <emma:one-of disjunction-type="recognition" id="oneOf0">
                <emma:interpretation id="interp0" emma:lang="en-US" emma:confidence="0">
                  <emma:literal>Hoompile</emma:literal>
                </emma:interpretation>
                <emma:interpretation id="interp1" emma:lang="en-US" emma:confidence="0">
                  <emma:literal>Hamp ile</emma:literal>
                </emma:interpretation>
                <emma:interpretation id="interp2" emma:lang="en-US" emma:confidence="0">
                  <emma:literal>tromp ile</emma:literal>
                </emma:interpretation>
                <emma:interpretation id="interp3" emma:lang="en-US" emma:confidence="0">
                  <emma:literal>Hoampile</emma:literal>
                </emma:interpretation>
                <emma:interpretation id="interp4" emma:lang="en-US" emma:confidence="0">
                  <emma:literal>ttamp ile</emma:literal>
                </emma:interpretation>
              </emma:one-of>
            </emma:emma>
          </inkml:annotationXML>
          <inkml:trace contextRef="#ctx0" brushRef="#br0">10515 9603 6016,'-3'-17'2272,"-21"14"-1216,11-1-896,8 8 544,1-1-320,-9 11 32,-2 1-256,2 10-32,-1-1-64,5 5-64,0-1 96,5-4-64,4 4-32,0 1 32,4-14 32,0-2 384,20-18 384,-7-3-128,2-4-224,-6-3-64,-3-10-128,-15 1 0,0-4-160,-8-10-96,-6-2 0,6 5-32,-5 1-96,4 7 0,0-1-640,1 7-256,4 4-1408,4 5-512,5 1-64</inkml:trace>
          <inkml:trace contextRef="#ctx0" brushRef="#br0" timeOffset="-331">10221 9423 3328,'-9'-9'1312,"14"6"-704,-5 3-288,-5 0 384,5-6-192,-5 6 32,-9-3-32,1 3-32,-6 0-224,2 3 128,-1 6 32,-1 0-128,6 11-96,-1 12-96,1 0-96,3 5 32,1 6-32,4 3-96,10 6 0,4 8-736,9-8-224,9-15-1408</inkml:trace>
          <inkml:trace contextRef="#ctx0" brushRef="#br0" timeOffset="569">10676 9437 6016,'10'17'2272,"-6"12"-1216,1-6-800,-1-6 512,0 0-384,1 3-64,5 0-128,-6 4 32,1-1-128,-1 2-64,0-1 0,1-4-32,0-3 0,-5-5 128,0-4 64,0 0 128,0-8 32,0-5-96,0-6 0,0-5-96,0-4 0,0 0-32,4-22 0,1 2-64,4 8-64,5 0 32,4 7 32,-1 10-96,2 10-64,4 13 128,-1 12-96,-3 5-32,-6 4 64,0 3 0,1 0 32,1-4 0,-6-4 0,4-4 0,-5-3 0,3-5 64,-6-4 32,-5-8 96,3-4-96,2-4-64,0-4 0,-2-4-32,2-8 0,1-5 0,2-11-96,2 3 64,3 0-32,9 14-64,-4 3 96,9 8 64,-3 3-64,-2 13-64,-4 8 64,1 13 0,-6-2-544,1 2-160,-4-1-704,-2 1-224,2-5-1280</inkml:trace>
          <inkml:trace contextRef="#ctx0" brushRef="#br0" timeOffset="-684">9906 10130 4992,'-13'0'1920,"3"3"-1024,-7 3-704,12 8 480,-14 4-64,-13 2 32,0 0-160,0 4 32,-3 4-288,-2 4 64,-13 2 128,-1-2-32,6 0 32,0 5-320,4 4-32,9-6-64,5-6 0,9-9-448,4-4-160,9-20-2016,5-12-480</inkml:trace>
          <inkml:trace contextRef="#ctx0" brushRef="#br0" timeOffset="-931">8869 10102 5504,'-5'-5'2112,"10"10"-1152,0 4-1120,4-2 320,4 1-256,6 12 64,4-3-32,4 6-64,8 5 96,8 1 64,2-1 64,1 4-32,4-3 32,9-5-128,5 1 0,-6-10-32,-4-7-64,-4-3-960,1-10-1696,-1-3 352</inkml:trace>
          <inkml:trace contextRef="#ctx0" brushRef="#br0" timeOffset="-1600">9229 8973 2688,'0'-5'1056,"3"10"-576,-3-2-416,0-3 192,6 9 0,-1 8 64,3 6 128,2 17 32,-2 18 0,1 2 128,-4 1-224,5 16 32,-7 4-64,2 0 32,4 8-192,-5 3-128,1-2 32,0-5-64,-1-4 64,1-9-64,0-8-32,-5-6 32,0-6-32,0-7 0,3-5 0,-3-11-288,0-6-64,0-6-1152,0-17-1440,0-5 608</inkml:trace>
          <inkml:trace contextRef="#ctx0" brushRef="#br0" timeOffset="-1184">9493 9036 3584,'-5'-3'1408,"10"3"-768,-5 3-832,0-3 192,0 0-32,3 8 0,2 1 32,0 0 0,-1-1 0,-4-2 64,5 11 384,0-5 256,-5 20 0,5 5-32,-2 8-288,2 3-96,0 13-160,4 7-32,0 6 96,0 2 32,5 22 32,-1-9-128,0 4-32,1 1 32,-4-13 64,-2-9-32,2-6 0,-1-5-96,14-9-64,-6-8-64,-2-8 32,-7-7-128,-13-9-32,2-12-1600,-7-8-1696,-3-8 800</inkml:trace>
          <inkml:trace contextRef="#ctx0" brushRef="#br0" timeOffset="12744">11422 9377 5376,'-24'0'2016,"16"9"-1088,0-4-512,2 1 544,1-1-416,0-1-128,2 4-192,-2 1 0,5-1-64,0 24-96,5 3 128,3 14 0,3 8 64,2 20 64,1-4-96,7-1 32,3-6-96,3-11 0,0 2-96,-3-11 32,-6-3-128,-4-6-64,-6-8-640,-3-6-320,-13-2-864,-2-10-320,-8 1-288</inkml:trace>
          <inkml:trace contextRef="#ctx0" brushRef="#br0" timeOffset="13066">11422 9417 4480,'-8'-12'1760,"11"9"-960,2-2-448,-5 5 576,9-3-480,1 0-160,8-2-96,9-4-64,0 2-64,0 2-64,2 5 32,-8 5-128,3 2 64,-7 7 96,-2 0 32,-7 12-32,-3 0 32,-10 3 64,-3-3 128,-3-3 0,-7-3 0,-9 0-160,6-3-96,2-5-96,6-4-32,-1 0-800,14-8-2400</inkml:trace>
          <inkml:trace contextRef="#ctx0" brushRef="#br0" timeOffset="13481">11845 9073 3584,'-9'-29'1408,"18"23"-768,-1 0-1376,-2 6-96,27-9-544,-1-6-128</inkml:trace>
          <inkml:trace contextRef="#ctx0" brushRef="#br0" timeOffset="13281">11996 9333 6528,'-18'11'2464,"12"7"-1344,3 5-896,3-6 576,0 6-416,0 3-128,0 6-160,0 0 0,0-4-64,3 1-32,3-6 96,-6-3-704,0-3-288,0-9-2240</inkml:trace>
          <inkml:trace contextRef="#ctx0" brushRef="#br0" timeOffset="13728">12155 8814 7552,'-13'20'2880,"13"-20"-1536,0 3-1216,0-3 608,3 14-416,2-2-160,0 3-32,4 2-96,4 8 128,1 2 32,-4 10 128,8 12 32,-5 15 32,5-7 64,0 1-160,1-10-32,-6-1-192,6 2-64,-6 0 0,1-8 64,-1-4-192,-3-9 32,-1-8-832,1-5-256,-7-1-800,2-11-352,0-11-800</inkml:trace>
          <inkml:trace contextRef="#ctx0" brushRef="#br0" timeOffset="14097">12497 9307 5632,'-5'9'2112,"5"-1"-1152,5 4-704,3-4 576,1-4-192,1-4-64,8 0-64,-1-4 0,2-4-256,-1-4-32,6-11 96,-2-14-128,1-1-32,-4 6-64,-2 0-96,-4 0 96,-8 4 0,-5 2-128,-8 12 32,-6 5 0,-4 12 0,-1 11 128,-4 30 64,-4-4 64,5 9 0,12 3 64,6 5 128,13 7-128,4-10 64,11-6-96,11-7 64,11-9-65,23-11 65,-1-10-256,5-11-64,13-11-448,-4-18-223,4-8-3265</inkml:trace>
        </inkml:traceGroup>
      </inkml:traceGroup>
    </inkml:traceGroup>
    <inkml:traceGroup>
      <inkml:annotationXML>
        <emma:emma xmlns:emma="http://www.w3.org/2003/04/emma" version="1.0">
          <emma:interpretation id="{FAD52626-273B-43D4-B9C0-5FA5EB884F66}" emma:medium="tactile" emma:mode="ink">
            <msink:context xmlns:msink="http://schemas.microsoft.com/ink/2010/main" type="paragraph" rotatedBoundingBox="11444,10661 15338,10442 15406,11653 11513,118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80BA00-2272-4676-AEE6-B218CFB9E7DA}" emma:medium="tactile" emma:mode="ink">
              <msink:context xmlns:msink="http://schemas.microsoft.com/ink/2010/main" type="line" rotatedBoundingBox="11444,10661 15338,10442 15406,11653 11513,11872"/>
            </emma:interpretation>
          </emma:emma>
        </inkml:annotationXML>
        <inkml:traceGroup>
          <inkml:annotationXML>
            <emma:emma xmlns:emma="http://www.w3.org/2003/04/emma" version="1.0">
              <emma:interpretation id="{55074F9E-E698-4B12-84D3-6958D7536AB0}" emma:medium="tactile" emma:mode="ink">
                <msink:context xmlns:msink="http://schemas.microsoft.com/ink/2010/main" type="inkWord" rotatedBoundingBox="11444,10661 15338,10442 15406,11653 11513,11872"/>
              </emma:interpretation>
              <emma:one-of disjunction-type="recognition" id="oneOf1">
                <emma:interpretation id="interp5" emma:lang="en-US" emma:confidence="0">
                  <emma:literal>./myprog</emma:literal>
                </emma:interpretation>
                <emma:interpretation id="interp6" emma:lang="en-US" emma:confidence="0">
                  <emma:literal>Ymyprog</emma:literal>
                </emma:interpretation>
                <emma:interpretation id="interp7" emma:lang="en-US" emma:confidence="0">
                  <emma:literal>.fmyprog</emma:literal>
                </emma:interpretation>
                <emma:interpretation id="interp8" emma:lang="en-US" emma:confidence="0">
                  <emma:literal>€/myprog</emma:literal>
                </emma:interpretation>
                <emma:interpretation id="interp9" emma:lang="en-US" emma:confidence="0">
                  <emma:literal>.[myprog</emma:literal>
                </emma:interpretation>
              </emma:one-of>
            </emma:emma>
          </inkml:annotationXML>
          <inkml:trace contextRef="#ctx0" brushRef="#br0" timeOffset="3301">9268 10720 7552,'-8'-5'2816,"8"5"-1536,0-3-1568,0 3 448,0 0-320,-5 0 32,0 0 64,-3 3 96,-3 2 0,-2 4 256,0-3 128,-1 8 160,-8 1 96,-1 14-224,-4 8-32,0 6-288,-1 14-96,1 25-32,0-5 0,3 7 0,2 5 64,-1-3-32,1-2 64,3-7-128,1-4 0,5-7 32,-1-6 64,4-11-96,2-14 0,3-9-736,5-20-384,0-9-1600,5-14-1600,3-7 1280</inkml:trace>
          <inkml:trace contextRef="#ctx0" brushRef="#br0" timeOffset="3902">9288 11015 8064,'9'0'3072,"-4"5"-1664,3 15-1632,-3-8 512,5 8-320,-1 5 0,-1 22 32,2 2 64,9-4-32,-6-4-32,1-6 32,-6-1-128,2-11 64,-7-3 96,2-2 96,1-7-64,-6-8-64,0-3 64,-11-3 0,8-6-32,-2-5-64,0-15 32,2-12-32,-2-4 64,5 1 32,8 4-128,2 3 32,12 9 0,1 7 0,-4 6 0,2 10 0,3 10 0,-2 7 0,-4 3-96,1 14 64,-1 3 32,-4 5 0,-1-5-96,-4-7 64,1-10 96,-2 2 96,-3-9-128,-5-8-32,0-5 64,0-7 32,0-8-32,0-3 32,0-3-64,9-6-32,-9-8 32,5 3-32,0 5-96,12 9 64,-3 3 32,13 6 64,1 11-32,-1 6-96,-1 11 32,3 6-32,-2 3-64,0 9-352,-4 9-64,-4-1-1504,-6-7-640,-5-9-128</inkml:trace>
          <inkml:trace contextRef="#ctx0" brushRef="#br0" timeOffset="4383">10066 10980 8448,'3'0'3232,"25"9"-1728,-5 2-1696,-5 1 608,0 5-384,1 3-96,-2 0-64,2 0 0,-6-4 96,1 0-160,1-4 64,-2-4 64,1-4 32,-1-8-64,-4-4 0,1-4-96,-7-4-32,2 0 128,0-4 32,-5-5-32,0-3 64,0 4 96,0 4 96,0 3 352,0 5 160,-5 21-160,0 7-128,2 8 0,-7 13-96,1 23 0,-1-4-96,2 18 32,-6-2 0,1 1 32,3 1-128,-7-7-96,-2-1 0,-4-9 32,4-13-96,6-7-64,9-8-448,-1-9-192,5-14-768,0-9-288,0-9-1824</inkml:trace>
          <inkml:trace contextRef="#ctx0" brushRef="#br0" timeOffset="4755">10548 10882 7424,'0'0'2816,"5"3"-1536,0 26-1504,0-20 448,-2 2-224,2 3 0,1-3 0,-4-2 0,4-2 0,-1 1 416,-2 0 256,2 1-128,0-1-64,0-1-128,-2 1-64,3 1-160,-1 3-32,-2 8-32,2 8-64,5 25 32,-1 1-32,-1-2 0,2 12 64,-2 5-32,3-4-32,-3-1 32,0-3 32,3-7-32,-3-10-32,2-7 32,-7-8-32,2-15-576,-5-14-160,0-8-1056,0-7-384,-5-5-1024</inkml:trace>
          <inkml:trace contextRef="#ctx0" brushRef="#br0" timeOffset="2886">8796 11123 8448,'-38'9'3168,"29"-3"-1728,9-6-1184,0 0 768,0 0-704,0 0-160,0 0-192,0 0-32,0 0 64,0 0-512,0-6-128,0-3-608,0 4-160,0-4-1248,0 3-1216,-8 0 1344</inkml:trace>
          <inkml:trace contextRef="#ctx0" brushRef="#br0" timeOffset="5053">10658 10770 7552,'5'-9'2816,"3"9"-1536,16-3-1504,-11 3 448,10 0-224,12 3 64,8 6-96,-3 2 0,0 10 32,-3-1 0,-5 9 0,-10 3 0,-7 0 64,-12 5 160,-11 0 128,-11-2-128,-8-3 32,-14-4-160,-8-2-64,4-6-160,-1-5 0,1-7-448,8-3-96,5-5-576,9 0-224,9-5-1280</inkml:trace>
          <inkml:trace contextRef="#ctx0" brushRef="#br0" timeOffset="5397">11022 10890 5504,'27'-5'2112,"-18"5"-1152,5 0-768,-14 0 608,18 17-256,5 0-224,-5 3-32,1 0-192,-6 4 0,-4 5 96,-14-1 96,1-4 160,-1 1 160,-8-4 160,-1-7-192,4 0 0,2-8-64,-1-6-32,-1-3 32,6-8 95,0-7-287,-1-5-96,0-6 0,5-3 64,14-8-128,0 3-96,8 0-384,2 5-128,3 0-703,5 3-289,0 6-736,0 6-224,3 0-896</inkml:trace>
          <inkml:trace contextRef="#ctx0" brushRef="#br0" timeOffset="5687">11623 10736 6144,'-13'17'2272,"5"-5"-1216,-30-4-672,25 0 672,-6 13-128,1 7 32,-1 1-352,6-2-128,0 6-256,4-1-224,9 0-32,3-3 32,16-1 0,8-8 0,5-8 0,5-7 64,3-10 32,-3-7-32,8-4-64,1-5 96,-6-7 0,-8-8 96,-8 0 32,-20-5-96,-13 1-32,-5-4-32,-4 7-64,-4 9-192,-2 8-128,-3 8-512,0 3-224,4 9-1248,-9 9-544,18-1 32</inkml:trace>
          <inkml:trace contextRef="#ctx0" brushRef="#br0" timeOffset="6203">12388 10700 7680,'27'-16'2880,"-19"7"-1536,-2 2-1088,-6 2 768,-6 2-640,-2-2-128,-10 5-384,-14 0-96,-9 8 128,-4 4 32,-5 5 128,4 0 32,1 3 96,8 12-96,2-4 0,16 4-32,9-3-64,10-9 96,10-5 0,9-1-32,16-6 32,7-5 0,3 1 32,0 1 0,1 4 0,-1 2-160,6 9 32,3 9-64,-4 6 0,1 14 0,-6 12 0,-10 7 0,-8-2 0,-9 10 128,-8-2 32,-10-10-32,-10 2 32,-12-11 224,-15-6 96,1-12 0,-10-9 64,1-7-65,-4-10 1,-6-11 128,4-8 96,11-4 96,3-8 96,15-25-320,9 4-64,21-2-480,15-6-192,5 3-608,8-1-224,10-7-1184,16 6-479,2 1-1761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3:03.66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4429A4D-5DB3-47C8-AC78-D38446691557}" emma:medium="tactile" emma:mode="ink">
          <msink:context xmlns:msink="http://schemas.microsoft.com/ink/2010/main" type="writingRegion" rotatedBoundingBox="22119,12756 33198,11157 33586,13847 22508,15447"/>
        </emma:interpretation>
      </emma:emma>
    </inkml:annotationXML>
    <inkml:traceGroup>
      <inkml:annotationXML>
        <emma:emma xmlns:emma="http://www.w3.org/2003/04/emma" version="1.0">
          <emma:interpretation id="{310B16B3-D159-42B1-8B4B-785672816990}" emma:medium="tactile" emma:mode="ink">
            <msink:context xmlns:msink="http://schemas.microsoft.com/ink/2010/main" type="paragraph" rotatedBoundingBox="30504,11535 33274,11361 33321,12102 30550,122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52EBFB4-515D-4DD7-8E4E-87A111B8736F}" emma:medium="tactile" emma:mode="ink">
              <msink:context xmlns:msink="http://schemas.microsoft.com/ink/2010/main" type="line" rotatedBoundingBox="30504,11535 33274,11361 33321,12102 30551,12276"/>
            </emma:interpretation>
          </emma:emma>
        </inkml:annotationXML>
        <inkml:traceGroup>
          <inkml:annotationXML>
            <emma:emma xmlns:emma="http://www.w3.org/2003/04/emma" version="1.0">
              <emma:interpretation id="{98C0E07B-4B51-4D0A-BEE9-E6AC0DB70CA5}" emma:medium="tactile" emma:mode="ink">
                <msink:context xmlns:msink="http://schemas.microsoft.com/ink/2010/main" type="inkWord" rotatedBoundingBox="30504,11535 33274,11361 33321,12102 30551,12276"/>
              </emma:interpretation>
              <emma:one-of disjunction-type="recognition" id="oneOf0">
                <emma:interpretation id="interp0" emma:lang="en-US" emma:confidence="0">
                  <emma:literal>iteration</emma:literal>
                </emma:interpretation>
                <emma:interpretation id="interp1" emma:lang="en-US" emma:confidence="0">
                  <emma:literal>iterant in</emma:literal>
                </emma:interpretation>
                <emma:interpretation id="interp2" emma:lang="en-US" emma:confidence="0">
                  <emma:literal>iteration 2</emma:literal>
                </emma:interpretation>
                <emma:interpretation id="interp3" emma:lang="en-US" emma:confidence="0">
                  <emma:literal>iterant me</emma:literal>
                </emma:interpretation>
                <emma:interpretation id="interp4" emma:lang="en-US" emma:confidence="0">
                  <emma:literal>iterations 2</emma:literal>
                </emma:interpretation>
              </emma:one-of>
            </emma:emma>
          </inkml:annotationXML>
          <inkml:trace contextRef="#ctx0" brushRef="#br0">27238 12141 4864,'-8'-9'1824,"3"4"-960,5 5-928,0 0 288,0 0-96,0 0 0,0 0 64,5 5 32,-5 7-96,3 8 192,2 4 96,-5 9-64,5 3 32,-5 1-96,0 0 0,0-1-160,0 1-32,0-9-96,0-4-96,0-4-224,0-3-128,0-9-2080,0-8-1248</inkml:trace>
          <inkml:trace contextRef="#ctx0" brushRef="#br0" timeOffset="434">27308 11805 3712,'3'3'1408,"3"9"-768,2 5-672,2-5 224,-2 8-128,11 5 32,-1 16 64,4 11 64,1 8-96,-4-8-96,-6 2 0,1 2 32,-1 1-32,-3-9-96,-2-7 32,1-4 32,-4-10 64,0-7-736,0-7-1472,-5-5 0</inkml:trace>
          <inkml:trace contextRef="#ctx0" brushRef="#br0" timeOffset="218">27348 11752 5376,'-18'0'2016,"18"6"-1088,0 0-1152,0-6 256,0 0-1280,0 0-448,0 0-192,0 0 0</inkml:trace>
          <inkml:trace contextRef="#ctx0" brushRef="#br0" timeOffset="818">27471 12213 4224,'-22'0'1664,"22"0"-896,22 8-832,-14-5 352,3-3-192,2-3 0,0-2-32,6-3-64,3-4 32,7 0-128,-3-8 64,-4-9-192,2 6-96,-6 3 96,1 0 128,-6 3 64,-5 5 32,-8-4-96,-4 4 64,0 4 160,-6 4 160,-4-1 32,1 5 128,-5 5 192,4 10 64,1 19-288,5-8-160,2 8-96,6-5 32,6 3-96,2-1-64,5 7 0,6-7 32,-1-2-32,1-9 64,8 0-64,5-8-32,-6-4-608,1-8-320,-3-8-928,-2-1-1152,1-6 992</inkml:trace>
          <inkml:trace contextRef="#ctx0" brushRef="#br0" timeOffset="1081">27935 12059 3968,'-5'0'1472,"2"0"-768,6 28-480,-3-11 480,5 3-224,0 0 0,-5 9-288,4-1-64,-4-1-64,5-2-64,-5-1 96,0 1 0,0-5 96,0-5 256,0-15 256,-5 0-160,1-6-96,-1-8-32,0-6-32,2 0 0,-2-9-128,0-6-96,5-10-160,0 4 0,10 6-416,3 2-160,1 1-1248,8 9-544,1 2-288</inkml:trace>
          <inkml:trace contextRef="#ctx0" brushRef="#br0" timeOffset="1481">28264 11994 4736,'-40'-3'1760,"24"6"-960,-19 26-864,16-14 352,1 6-64,-1 4 96,1-2-96,1 6-64,4 3-64,-3 5-160,8 0 32,3-1 96,5-8 32,5 1-32,3-6-64,11-6 224,8-14 160,2-9-128,-3-8-64,1-1-96,0-5 0,2 0 64,-2-1 64,-6-4-32,3 10-32,-5-2-32,-1 9 0,-4 8-160,-1 8 32,1 4-64,-1 5 0,0-2 64,1 2 64,4 3-384,1-8-192,3-4-576,7-8-256,-8-3-1056</inkml:trace>
          <inkml:trace contextRef="#ctx0" brushRef="#br0" timeOffset="1883">28432 12201 6016,'8'-20'2272,"2"11"-1216,22-3-1152,-10 4 352,1 3-192,5-7 32,-1 1-64,1 2 64,-1 12-64,-5 11-32,1 1 32,-4 5-32,-6 5 64,-4 4-32,1-2-32,-7 6-64,-3-9-32,0-4-1344,0-11-1856,-3-6 480</inkml:trace>
          <inkml:trace contextRef="#ctx0" brushRef="#br0" timeOffset="1682">28600 11799 5888,'-9'5'2272,"9"11"-1216,-5 9-960,5-5 544,0 8-544,0 21-96,0 0-32,5 6 64,-5-3 0,0-3-384,4 0-64,-4-4-2272</inkml:trace>
          <inkml:trace contextRef="#ctx0" brushRef="#br0" timeOffset="2536">28933 12079 3712,'3'65'1472,"-3"-48"-768,0 3-64,0-8 608,0 3-608,0 5-192,6-3-224,-1 0-64,-2-2-96,7-3-128,-2-4-32,2 1 128,-1-5 32,1-4 128,-7-4 32,-3 0 32,0-4 64,-3-4-96,-2-5 32,-5-3-96,2 0 64,-6-9-192,4 6-96,7-9 96,-2 3 32,5 4-96,5 5 32,8 5-64,5 6 0,1 4 64,3 14 0,1 16 0,-1-1 0,2-1 0,-8 2 0,0-1 0,-8 1 0,0-5 64,-2-5 32,-1-1-32,0-11-64,3-3 96,-3-3 0,4-6-32,-1-3-64,11-4 96,-1-13 64,1-6-64,-1 6 0,4 4-32,2 5 32,-3 8 0,-2 4 32,0 16-160,-1 12 32,-4 9 0,-6-1 0,2 1-160,-7-5 32,-3-1-928,5-3-352,-5 0-1600</inkml:trace>
          <inkml:trace contextRef="#ctx0" brushRef="#br0" timeOffset="3183">29020 11803 8448,'-23'-21'3168,"29"21"-1728,-6-5-1536,0 5 512,9 0-96,-9-9 32,0 3-160,0 6-1312,0-15 576</inkml:trace>
          <inkml:trace contextRef="#ctx0" brushRef="#br0" timeOffset="2984">29657 11758 7552,'-5'-6'2880,"5"-14"-1536,5 26-1568,0-1 512,3-13-192,6 5 32,0-3-160,4 3 32,0 3 0,-4 9-96,-1 2 64,1 1 32,-4 5 0,-6 7 0,-4 4 64,-4 1 32,-1 3 32,-4 8 128,-1 9 160,6-9-224,0 1-32,-1-9 96,5-3 96,5-4-64,-1-5 0,5-5-32,5-3 0,8 2-128,1-11-32,4 0-32,5-3 32,-5-3-128,2 0 0,-7-3-320,-4-2-160,-4 2-1024,-5-3-352,-9 0-1664</inkml:trace>
        </inkml:traceGroup>
      </inkml:traceGroup>
    </inkml:traceGroup>
    <inkml:traceGroup>
      <inkml:annotationXML>
        <emma:emma xmlns:emma="http://www.w3.org/2003/04/emma" version="1.0">
          <emma:interpretation id="{F3584B70-CD16-4754-B72C-5A824B87929F}" emma:medium="tactile" emma:mode="ink">
            <msink:context xmlns:msink="http://schemas.microsoft.com/ink/2010/main" type="paragraph" rotatedBoundingBox="22342,14298 31783,12935 31948,14084 22508,15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38BA2A-39A4-4604-85E2-10224BE1E591}" emma:medium="tactile" emma:mode="ink">
              <msink:context xmlns:msink="http://schemas.microsoft.com/ink/2010/main" type="line" rotatedBoundingBox="22342,14298 31783,12935 31948,14084 22508,15447"/>
            </emma:interpretation>
          </emma:emma>
        </inkml:annotationXML>
        <inkml:traceGroup>
          <inkml:annotationXML>
            <emma:emma xmlns:emma="http://www.w3.org/2003/04/emma" version="1.0">
              <emma:interpretation id="{94392635-111D-42AC-9920-A9090874F80B}" emma:medium="tactile" emma:mode="ink">
                <msink:context xmlns:msink="http://schemas.microsoft.com/ink/2010/main" type="inkWord" rotatedBoundingBox="22342,14298 31783,12935 31948,14084 22508,15447"/>
              </emma:interpretation>
              <emma:one-of disjunction-type="recognition" id="oneOf1">
                <emma:interpretation id="interp5" emma:lang="en-US" emma:confidence="0">
                  <emma:literal>P=newnode(ileranlon2)</emma:literal>
                </emma:interpretation>
                <emma:interpretation id="interp6" emma:lang="en-US" emma:confidence="0">
                  <emma:literal>p=newnode(ileranlon2)</emma:literal>
                </emma:interpretation>
                <emma:interpretation id="interp7" emma:lang="en-US" emma:confidence="0">
                  <emma:literal>P=newnode(ileranl^on2)</emma:literal>
                </emma:interpretation>
                <emma:interpretation id="interp8" emma:lang="en-US" emma:confidence="0">
                  <emma:literal>Renew library)</emma:literal>
                </emma:interpretation>
                <emma:interpretation id="interp9" emma:lang="en-US" emma:confidence="0">
                  <emma:literal>p=newnode(ileranl^on2)</emma:literal>
                </emma:interpretation>
              </emma:one-of>
            </emma:emma>
          </inkml:annotationXML>
          <inkml:trace contextRef="#ctx0" brushRef="#br0" timeOffset="43807">24763 13932 1152,'-19'-3'512,"14"3"-256,-3 3 32,8 0 352,-6 2-160,-7-1 0,5 4-32,-2 4 128,-8 5-192,0 20 32,0-2 32,4 6 32,1 11-192,-1 10-96,4 5 32,2 2 0,3 1-96,5-5 64,5 4 96,13 4-160,9-13 0,0-11-64,0-9 32,1-8-224,3-7-32,1-5-864,-1-8-1632,1-12 128</inkml:trace>
          <inkml:trace contextRef="#ctx0" brushRef="#br0" timeOffset="44239">24917 14244 4864,'-18'0'1824,"27"0"-960,0 9-1856,-3-3-96,11-6-736,-2 0-224</inkml:trace>
          <inkml:trace contextRef="#ctx0" brushRef="#br0" timeOffset="44023">24963 14454 4992,'-14'21'1824,"14"-17"-960,0 5-1024,5-2 320,-1 6-256,1 2 64,8 5 32,-3 5 64,-1 2-32,-1-1-32,11-2 32,-6 4-384,0-3-96</inkml:trace>
          <inkml:trace contextRef="#ctx0" brushRef="#br0" timeOffset="44493">25113 14126 6272,'-14'25'2368,"14"-16"-1280,5-14-1280,0 13 384,-1 4-192,6 5 0,-2 3 0,2 3 64,4 6-32,-1 8-32,-4 4 96,0 2-128,0-2 0,4-4 32,-3 0 64,-6-5-96,1-3 0,0-9-1024,-2-5-416,2-7-960</inkml:trace>
          <inkml:trace contextRef="#ctx0" brushRef="#br0" timeOffset="44777">25208 14433 4992,'-5'-3'1824,"10"-17"-960,0 31-800,0-7 384,9-11-160,-1 2 0,19-6-256,0-1-64,3 0 0,-3-2-64,5 0-32,-5-4-352,-5 4-64,-3-3 256,-7 5 160,-7-2 96,-10 2 32,-6 4 64,-7 5 96,0 3 64,-11 3 96,2 5 192,-10 4 64,19 6-288,3-2-96,1 13-64,14 3 0,4 0 0,4-4 0,11 1-64,3-6 32,0 2-64,4-4-32,1-7-256,9-5-96,1-6-1088,-2-6-1664,-3-6 352</inkml:trace>
          <inkml:trace contextRef="#ctx0" brushRef="#br0" timeOffset="45061">25787 14269 5888,'-10'15'2176,"10"5"-1152,0 0-1184,5-6 384,0 6-192,0 0 64,-2 3-64,2 1 64,4-4-64,1 2-32,-2-7 96,-3-3 0,0-4 96,-5-8 320,0 0 160,-5-3-224,0-9-32,-3-8-160,-2-2 0,-7 2-96,2-7 64,-2-1-192,7 2-96,5 3-128,5 3 32,10 0-544,3 0-192,1 3-1440,4 2-1472,9 1 1152</inkml:trace>
          <inkml:trace contextRef="#ctx0" brushRef="#br0" timeOffset="45425">26123 14203 5120,'-18'8'2016,"-9"-8"-1088,-13 9-864,30-1 384,2-2-160,-6 12 0,4 2-96,2 3 32,-2 6-128,6 4-64,-1-6 0,5-1-128,5-6 64,-1-5 96,14-2 32,-5-13-32,11-5 32,-2-10-224,1-2 32,1-3 96,-7 0 64,-4 3 128,-3 2 32,-2 3-32,2 4 32,-1 3-64,1 10 0,-2 3-192,1 12 32,1-4 0,-2-5 64,6 10-320,-1-13-128,2 0-960,-2-16-320,4-4-768</inkml:trace>
          <inkml:trace contextRef="#ctx0" brushRef="#br0" timeOffset="45840">26333 14261 4992,'-15'-17'1824,"15"13"-960,5-4-736,0 5 480,3-6-352,6 1-128,4-9-192,15 1 32,-7 5 32,3 11 64,3 0 96,-5 6-64,0 8-64,-3 2 0,-2 0 32,-4 8-32,-4-4-32,-1-3-128,-8-5-64,0-1-1888,-5-11-1248,0 0 1312</inkml:trace>
          <inkml:trace contextRef="#ctx0" brushRef="#br0" timeOffset="45640">26351 13990 4608,'-9'-40'1760,"9"26"-960,0 11-320,0 3 576,5 11-512,-1 9-224,9 26-128,2-2-128,7 5-128,1 0 32,0-5-544,-5-4-160,0 0-1760</inkml:trace>
          <inkml:trace contextRef="#ctx0" brushRef="#br0" timeOffset="46040">26572 14000 4480,'-6'-30'1664,"12"25"-896,2-4-960,7 9 192,3 0-1376,-4 0-608,4 0 512,6 9 352</inkml:trace>
          <inkml:trace contextRef="#ctx0" brushRef="#br0" timeOffset="46541">26852 13977 4224,'-5'14'1568,"5"-3"-832,-4 6-288,4 3 544,-4 12-192,-2-4 0,3-1-512,3 10-192,0-8-64,3-1-32,7-5 64,-1-3-32,4-8 64,1 2 0,4-11 32,1-3 0,-6-3 64,1-6-96,-4-2-64,-7-6 0,-6-6 32,-7-11-32,-4 2-32,-4 0 32,-1 7-32,2 5 64,2 5 96,7-2-128,-1 5-32,5 0 0,8 1 0,5-3 0,4 2 0,6 1-96,4 2 0,-1 6-32,5 6 96,-3 6 0,3 2 32,-4 15 0,4-6 64,-5 3-96,-3-2 0,-6-5 96,-3-1 96,-10-15 0,9 9 0,-9-13-32,0-9 0,0-2 0,0-2 0,0-3 0,0 0 64,5 0-32,3-1 0,2 1-192,4 9 32,-1-1 0,6 7 0,-1 5-160,-1 9 32,1 2 64,1 9 96,0 9 0,-1 3-32,-4 1-64,-6-6 32,2-2-192,-2-1-96,-3-11-1024,-2-6-384</inkml:trace>
          <inkml:trace contextRef="#ctx0" brushRef="#br0" timeOffset="46879">27480 13714 3200,'32'-40'1216,"-22"40"-640,3-9-128,-4 9 544,5 0-416,4 0-64,0 5-320,6-1-64,-2 4-64,1 1 96,-4 22 192,-6 1-64,-4 0 160,-4 2 32,-5-2 160,-5 0 64,0-4-96,1 1-32,4-6-256,0-2-128,4-8 32,6-1 0,3-9-96,6 2-32,13-5-192,-5-8 0,-1-1-256,1-2-96,2-3-672,-2-1-256,-1-2-1664</inkml:trace>
          <inkml:trace contextRef="#ctx0" brushRef="#br0" timeOffset="47142">28021 13336 7040,'-8'-11'2720,"8"11"-1472,5 0-1312,-5 0 448,8 5-128,16-2 64,-2 0-32,10 6 0,4 11-160,5 14-96,9-2 64,1 8-64,2 1-32,3 3 96,-8 9 0,-2 0-32,-4 4-64,-15-1 32,-9 1-32,-13 12-576,-15-5-160,-17-4-2688</inkml:trace>
          <inkml:trace contextRef="#ctx0" brushRef="#br0" timeOffset="32392">19167 14609 896,'-3'0'352,"3"0"-192,0 3-64,0-3 224,0 9 0,0 8 128,3 3 128,2 24 32,0 4 96,-5 5 32,3 15-256,-3 10-64,0 2-288,0 1-96,0 17 96,0-18 64,0-11-160,0-13 0,0-11-96,-3-13 0</inkml:trace>
          <inkml:trace contextRef="#ctx0" brushRef="#br0" timeOffset="32708">19318 14483 640,'28'5'256,"-15"2"-128,6 2 192,-11-1 224,2 9 64,-7 3 32,2 6 0,-5 8 64,-5 18 160,-8 1 128,-6-5-128,-2-3-64,-7-4-224,0-9-32,-7-4-320,-7-4-128,6-4-64,9-8-32,4-4 0,4-3-640,11-5-288,11-8-1504</inkml:trace>
          <inkml:trace contextRef="#ctx0" brushRef="#br0" timeOffset="34130">19650 15167 4352,'-18'0'1664,"18"0"-896,0 3-832,0-3 288,0 0 96,5 0 192,4-8-64,6-7 64,11-2-288,6 0 64,4-3 64,6 5-192,-2-5-96,5 3-128,-3 5 32,-1 4 32,-1 0 0,2 4-1632,3-1-1792,-13 5 800</inkml:trace>
          <inkml:trace contextRef="#ctx0" brushRef="#br0" timeOffset="32977">19649 14862 4352,'-13'0'1664,"18"5"-896,-1-2-704,0-3 384,6-3-224,4-2-64,-1-7 0,19-4-32,0 9-64,0-10 32,0 0 0,0 6-128,-2 3 32,-1-1-768,-7 14-384,-4-1-896</inkml:trace>
          <inkml:trace contextRef="#ctx0" brushRef="#br0" timeOffset="33542">20296 14900 6784,'-14'0'2528,"24"3"-1344,-6 3-1376,6-3 384,-2 6-288,6 2 64,-4 6 32,-2 3 0,2 12 0,-1-3 0,-1 6 64,2 2-32,-5 0-32,-1-5-64,1-4 32,-5-7 96,0-4 32,0-11-32,0-6 32,-5-3-224,1-9 32,-1-8-128,0-14 0,5-1 32,0-2 128,5 0-32,4 5-32,1 4 96,12 4 0,5 4-64,1 8 64,-1 4 32,0 8 0,0 12 0,-4 8 0,0 12 0,-5 8 0,-4 2 0,1 2 0,-7-4-576,1-3-256,0-8-1536</inkml:trace>
          <inkml:trace contextRef="#ctx0" brushRef="#br0" timeOffset="34925">20853 15087 1792,'-5'20'704,"5"-17"-384,5 0-256,-5-3 480,17 6 32,-2-6 0,2 0-32,1-9-32,1 1 0,-1-4-256,0 0-96,4-8-32,-3 3 0,-1-3-64,-4 0-128,-1 0 32,-5-1 96,-3 5 32,-5 0-32,-5 3-64,-8 1-64,-1 4 32,-4 8-32,-3 5-64,-7 3 96,-4 8 64,1 0 0,7 4 64,6 12 0,4 9 32,6-1-64,13 0 32,12-2 0,6-1 32,4-5-160,0-9 32,5-6-416,-4-9-160,7-8-1312</inkml:trace>
          <inkml:trace contextRef="#ctx0" brushRef="#br0" timeOffset="35395">21357 14963 4224,'-9'0'1664,"4"0"-896,-5 14-416,10-7 576,-3 6-480,3-1-64,0 11-192,0 9 32,0 2-128,3-5-128,2-2 0,5-7-32,-1-3 0,4-6 0,1-2-64,-1-9 0,1-3 96,0-6-224,0-8 32,-5-6 32,-1-2 32,11 9 0,-6 4 128,2 4 64,2 3 64,2 14-128,-1 7-32,5 0 32,-6 0 64,7 4 0,-2-2-32,1-7 288,-4 1 128,3-9 64,-4-3 128,1-3-288,-1-6-96,4-5 0,-12-7 0,-7-4 32,-3 5 0,-3-9-128,-7 0-32,-3 3-32,4-3-64,-1 0-192,2 9-128,-1 3-1376,4 5-1952,10 4 544</inkml:trace>
          <inkml:trace contextRef="#ctx0" brushRef="#br0" timeOffset="35943">22442 14828 3712,'5'-41'1472,"-2"16"-768,2 34-320,0-18 416,-5 9 64,0-3 96,0 10-384,0 9-160,0 5-256,0 4-128,0 7 0,0 0 32,-5 0 32,0 8-32,2-7-64,-2-6 32,5-2-32,-6-1 0,3-10 64,-2-8-96,0-9 0,0-6 32,2-2 0,-2-10 0,-1 1 0,3-8 0,3 4 64,0-13-32,3 5-32,8-1-64,-3 13 32,5-4 32,6 16 0,8 16 0,15 9 64,-10-5-32,3 8 64,2 0-64,0-5 64,-7 2 0,2-9 32,-3 1 64,-7-6 96,2-3 64,-6-3 32,-4-6-128,-1-3 0,-10-13-96,2-7 64,-5-4-128,-5 4-64,2 0 0,-7 3-32,7 5-224,-2-1-96,-1 10-864,6-2-448</inkml:trace>
          <inkml:trace contextRef="#ctx0" brushRef="#br0" timeOffset="36279">23055 14721 5376,'5'3'2112,"-5"3"-1152,0 17-480,0-2 640,0-1-480,0 5-96,0 3-352,0-4-128,5 4-32,-1-4-32,6 1 0,-2-1 0,6-4 0,-1-8 0,2-4 0,-1-8 128,3-3 64,-2-9-64,7-5-32,-9 0 32,-8-3 64,-5-12-32,-8-12 64,-2-1-128,1 10-64,-4 6-96,-2 4 32,6 5-320,-4 8-96,4 3-896,-1 1-416,5 5-1120</inkml:trace>
          <inkml:trace contextRef="#ctx0" brushRef="#br0" timeOffset="36695">23484 14629 4992,'8'-4'1824,"-8"4"-960,5 0-512,-5 0 480,0 0-256,0 4 0,-5 5-352,-3 3-64,-3 3-96,-2 13-64,0 13 96,-1-4-128,4 0 0,2-5 96,3 0 96,5-8-64,5-4 0,3-7 96,8-10 96,0-6-128,2-10-32,1-11-64,0-13-64,7-7 32,-12 4-32,-4-6 64,-7 3 32,-3-10-32,0-1 32,-3 11 64,-2 6 64,0 10 160,0 2 160,2 7-288,3 7-64,0 28-352,3 3 96,7 4 64,9 4-320,8 4-192,-1 5-1632,1-5-736,10 5-32</inkml:trace>
          <inkml:trace contextRef="#ctx0" brushRef="#br0" timeOffset="37096">23879 14787 6784,'-5'-5'2624,"2"5"-1408,3 0-1056,0 0 608,3 0-416,2-11-32,4 2-192,9-3-32,-4-5-32,9-3-64,-1 0 32,2-4-128,-6-1 64,1 2 32,-6 2 64,-4 5-32,-4 0-32,-5 3 32,-5 6-32,-14 2 0,-8 10 64,6 7 96,-8 3 128,2 10 64,5 4 96,3 15-32,6 8 0,3-3-32,10-4 0,5-1-128,13-12-96,14-3 64,1-9 0,1-7-33,9-10 33,-3-3-128,0-3 0,6-2-96,-4-3-96,-1 1-639,-4-2-321,-5 5-1728,-5 4-736,-6 0 192</inkml:trace>
        </inkml:traceGroup>
      </inkml:traceGroup>
    </inkml:traceGroup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7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FF3182BD-43C5-4725-98E6-D1E002E5E2A4}" emma:medium="tactile" emma:mode="ink">
          <msink:context xmlns:msink="http://schemas.microsoft.com/ink/2010/main" type="writingRegion" rotatedBoundingBox="10160,11364 10997,11364 10997,12583 10160,12583"/>
        </emma:interpretation>
      </emma:emma>
    </inkml:annotationXML>
    <inkml:traceGroup>
      <inkml:annotationXML>
        <emma:emma xmlns:emma="http://www.w3.org/2003/04/emma" version="1.0">
          <emma:interpretation id="{45431A12-A50D-461C-9263-6A3E53DB2EE3}" emma:medium="tactile" emma:mode="ink">
            <msink:context xmlns:msink="http://schemas.microsoft.com/ink/2010/main" type="paragraph" rotatedBoundingBox="10160,11364 10997,11364 10997,12583 10160,125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B8B2C1-D1AF-4BC7-92B5-F407E017E100}" emma:medium="tactile" emma:mode="ink">
              <msink:context xmlns:msink="http://schemas.microsoft.com/ink/2010/main" type="line" rotatedBoundingBox="10160,11364 10997,11364 10997,12583 10160,12583"/>
            </emma:interpretation>
          </emma:emma>
        </inkml:annotationXML>
        <inkml:traceGroup>
          <inkml:annotationXML>
            <emma:emma xmlns:emma="http://www.w3.org/2003/04/emma" version="1.0">
              <emma:interpretation id="{0EE123EC-4266-4CA9-81A7-B50FAB9C1292}" emma:medium="tactile" emma:mode="ink">
                <msink:context xmlns:msink="http://schemas.microsoft.com/ink/2010/main" type="inkWord" rotatedBoundingBox="10160,11364 10997,11364 10997,12583 10160,12583"/>
              </emma:interpretation>
              <emma:one-of disjunction-type="recognition" id="oneOf0">
                <emma:interpretation id="interp0" emma:lang="en-US" emma:confidence="1">
                  <emma:literal>a.</emma:literal>
                </emma:interpretation>
                <emma:interpretation id="interp1" emma:lang="en-US" emma:confidence="0">
                  <emma:literal>a,</emma:literal>
                </emma:interpretation>
                <emma:interpretation id="interp2" emma:lang="en-US" emma:confidence="0">
                  <emma:literal>A.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A,</emma:literal>
                </emma:interpretation>
              </emma:one-of>
            </emma:emma>
          </inkml:annotationXML>
          <inkml:trace contextRef="#ctx0" brushRef="#br0">10365 11044 2304,'-13'-9'864,"13"9"-448,-5-6-224,5 6 288,0-5-128,0 1 448,-5-24 32,2 4 96,-11-1-32,-1 1-224,-7-1 0,-2 5-384,-3 5 32,0-2 96,-5 5-224,0 7-96,0 5-64,-5 9-32,-8 3-96,4 21 0,4-1 64,5 8 0,5 9-64,5 3 64,9 26 32,8-9 64,10-5-96,12-7-64,15-14 128,5-2 96,0-16-32,3-5 0,11-12-32,0-8 32,-6-13-64,0-10 64,-9-14 0,-5-4 32,-3 1-64,-10-9-64,-4 6 96,-9 2 0,-5 4-32,-5 2 32,2 1 0,-3 10 32,1 8-64,5 21 32,0 6-64,0 10-32,5 2 32,4 6-32,6-1 64,-1 10 32,2 2 32,2-5-64,1 2-64,0-8 32,0-9 32,-1-5-384,-2 2-96</inkml:trace>
          <inkml:trace contextRef="#ctx0" brushRef="#br0" timeOffset="-1">10692 12044 1664,'-9'-50'704,"9"50"-384,0-6 32,0-15 384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3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100E0E25-14EA-44AC-B244-B43F2E63C8E2}" emma:medium="tactile" emma:mode="ink">
          <msink:context xmlns:msink="http://schemas.microsoft.com/ink/2010/main" type="inkDrawing" rotatedBoundingBox="22048,5552 29360,5014 29492,6807 22180,7344" hotPoints="29091,4884 29311,6514 22262,7466 22042,5835" semanticType="enclosure" shapeName="Rectangle">
            <msink:sourceLink direction="with" ref="{31A9624C-5286-41EC-A382-BCDDA0E50407}"/>
            <msink:sourceLink direction="with" ref="{6ED76492-058B-4733-AF45-167A91C0A090}"/>
            <msink:destinationLink direction="with" ref="{CAA13A3F-1AA3-4818-96C7-E2ED08081094}"/>
          </msink:context>
        </emma:interpretation>
      </emma:emma>
    </inkml:annotationXML>
    <inkml:trace contextRef="#ctx0" brushRef="#br0">18821 8289 2816,'-17'-8'1120,"17"11"-576,0-6 0,0 3 512,0 0-192,0 0 160,14 0-288,-1 0-384,6 0-96,2-4-32,6 4 96,10-4 128,22 0-256,5-1-32,13 2 32,14-6 96,14 1 0,19-4 64,7 0-64,19-4 0,10 0-96,8 0 32,11 4-192,11-5-32,10-12 192,5 9 128,9-12-96,4 4 32,-4 0-224,5 3-32,10 2 64,-2 3 32,-5-1 32,-3 5 0,-1-1-64,6 2-64,-18-2 32,2 2-32,-16 2 0,-6 1 64,-17 3-96,4 1 0,-15 1 32,-6-1 64,-2-1 32,-23 6 32,-14-2-64,-12 2-64,9-2-64,-15 1-32,-14 1 128,-7-2 32,4 1-96,-14-1 32,-11 5 0,-13 0 64,-8 0 32,-8 0 32,-5 0 0,-6 0 64,-5 0-96,-8 0 0,0 0-32,0 0-64,0 0-64,0 0 32,5 0 32,-5 0 64,0 0-32,9 5-32,-9-5 32,10 9 32,-2-2-96,3 1 0,-3 4 96,-3 5 32,8 6-128,1 6-32,8 36 96,1-9 32,-1 9 0,1 4-64,1 9 32,-2-3 32,2 3-32,-3 2 64,7 21-128,8-3 0,-4-14 32,5 2 64,-5-6-32,-5-11 64,-5-5-64,2-3-32,-6-4 32,-4-8-32,-1 3 0,-4-7 64,-4-9 32,-1 4-32,-4-7-64,0-12 32,-4-1-32,-1-8 63,-4-4 97,-1 1-64,-3-6-64,-23-3-160,4 0 0,-5 0 65,1 0 31,-10 3-64,-8 3 0,-15-4-32,-8 4 96,-9 0-64,-24 0 32,1-3 0,-8 6 0,-11-1 64,-19 0 0,-8-1 0,-3-2 64,-15 3-96,-19-1 0,10-2-32,-18-1-64,-5 1 96,-4 3 64,-1-1-64,-4 1 0,-10 1 96,6-6 96,1 2-128,-12 3-96,-3-4 32,13 4 64,-3 0 0,12-1-32,7-2 32,-8 4-32,16-3 0,8-6 64,14 17-32,13 0-32,-3-5-64,17-4 32,14-4 32,-1 12 64,20-4-32,8 0 64,5-4-128,9-4 0,14 4 32,13 0 64,9 1-32,9-1-32,14 4-64,5-4 32,6-1 96,2 1 32,6-3-128,2-1-32,3-1 32,3 2 64,0-5 0,2 0 64,-3 0-64,6 0-32,0 0-320,0-5-128,6 2-1696,-6-6-704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5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BF5ACFB-743B-4FDA-8044-F124879E9F4E}" emma:medium="tactile" emma:mode="ink">
          <msink:context xmlns:msink="http://schemas.microsoft.com/ink/2010/main" type="inkDrawing" rotatedBoundingBox="17361,10448 24629,6084 25909,8215 18640,12579" semanticType="callout" shapeName="Other">
            <msink:sourceLink direction="with" ref="{D34C7FF5-AC56-4532-9EE4-8597D148E40E}"/>
            <msink:sourceLink direction="with" ref="{61571B74-0CF1-4159-9358-8819A2A60888}"/>
            <msink:destinationLink direction="with" ref="{3976AE8C-EA74-4C5E-BAC3-A4B9126FDF42}"/>
            <msink:destinationLink direction="with" ref="{3964D82C-13BA-43BC-BE75-9953420BD3A0}"/>
          </msink:context>
        </emma:interpretation>
      </emma:emma>
    </inkml:annotationXML>
    <inkml:trace contextRef="#ctx0" brushRef="#br0">14193 10526 2432,'0'-5'960,"3"10"-512,3-1 96,-6-4 512,0 0-64,0 0-32,0 0-320,0 0-160,4 0-192,5 0-32,1 0-160,-2-9 0,11 1 96,8 5-32,0 11 0,5-16-32,5 3 64,3-7-32,2 8 0,12 4 32,5-4 32,-4 0 32,4 1 64,10-11-96,4 3-64,-1 2 0,10 2 32,1-1-32,2 0 64,1-1-64,-4-3 0,14 4-32,-5 0 64,5 1-32,4-2 64,5 1-64,-5 0 64,-4-1-128,8 1 0,2 1-32,-7-1-64,2-1 32,-2 1 32,-3 5 32,-5-6 32,10 6-64,-10-6 32,0 1-64,-6 5 64,-2-2 0,-1 1 32,-4-1 0,-1 2 0,-9-1 0,5 0 64,0 0-96,-6-1-64,-3 5 0,-4-3 32,-5 3-32,-10 0 64,-5 0-64,-3 0-32,-10 0 96,5-4 64,-5-1 0,-3 2-1,-6 3 33,-4-5-32,-14 2-96,-5-1-32,1-1-224,-6 2-128,-3-10 33,-1-8-1,1 1 32,-6 5 64,1-2 128,-1 2 96,1-2-64,1 1 0,-2 0 32,1 3 0,0 1 0,-5 0 0,-9-5 0,4 6 64,11 3-32,-2 1-32,1-2 96,5 1 64,3 0 0,-4 4 0,6-1-32,-2 2 0,6-1-64,-1-1 31,0 5 1,1-3 96,0 3 32,4 0 32,0 0-128,0-5-32,0 5-32,4 0 32,-4 0 0,0 0 32,4 8-160,1-3-32,14-1 160,13 8-64,-1-1 160,1 3 96,4-3-160,1 1-64,3 0-32,6-1 32,4 7-32,-4-7-32,-1 10 96,-3-5 0,-1-4-128,-5 0 32,-4 5 0,-10-6 64,-3 1-32,-1-3 64,-4-1-128,-6 0-64,-3 1 128,0-2 96,-2 1-32,-3 0 0,0 4-96,-3 1-32,-2 3 32,0 0 0,2 0 0,-7 4 64,1 0-32,-1 0 64,-3 9-128,-1 4 0,1-1 96,-9 0 96,-10-4-64,3 1-64,3-5 0,-1 1 32,3-5-32,2-5-32,4 2 32,4-5-32,1-4-288,3 0-64,6-1-672,4-2-288,0-5-447,9-5-161,4-2-1728,19-9-1248,-5-5 2144</inkml:trace>
    <inkml:trace contextRef="#ctx0" brushRef="#br0" timeOffset="23">21430 6111 2304,'-3'-7'960,"3"7"-512,-5-5-32,5 5 448,0 0-128,0 0 32,-5 0-64,0 0 32,2 0-224,-2 0 32,-1 0-320,3 0 160,-2 0 32,5 0-128,-5 5-32,5-1 0,0-1 64,0 2-96,0-1 32,-3 0-160,3 0 0,0 4 96,0 1 32,-5-2 96,5 6 32,-5-1-96,-1-1-96,4 6 0,-4-2-32,6 6 64,0-1 32,0 0-32,0 20-32,0 3-96,0-9 32,0 4 64,0-3 64,0 2-96,0 8-32,0 3 96,0-3 96,0-1-128,0 4-96,-5 4-32,5 14 32,0 12 32,0-10 32,0-4-64,0 9 32,0-4 0,-3 0 31,3 3 65,0 2 32,0 19-32,0-12-32,0-1-32,-5-6 0,0 7 0,-1-9 0,4-3 64,-3 0 32,-1-5 32,3 8 0,-2 6-128,-4-6-32,0-10 32,0-6 0,4 1 0,-13 1 0,4-6 0,1-4 0,4-4-64,-1 1 32,2-4-64,-2-1-32,1-5 160,-1-1 128,2-7-160,-1 10-64,4-8 32,0-1 64,2-4-64,-2-7-64,0 6 0,5-3 32,-5-8 32,1 2-32,-1-6 32,0-1-64,5 1-32,0-3-64,0-5 32,0-8-192,0 11-96,0-11-256,-3 1-32,-2-15-896,0 2 192,0 0 33,-4 0 223,1 0 192,-2-1 128,1-6 64,5 7 32,-5-2 0,-1 7-160,1-2 32,0 2-704,5 2-1536,-1 1 352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97"/>
    </inkml:context>
    <inkml:brush xml:id="br0">
      <inkml:brushProperty name="width" value="0.13333" units="cm"/>
      <inkml:brushProperty name="height" value="0.13333" units="cm"/>
      <inkml:brushProperty name="color" value="#ED1C24"/>
    </inkml:brush>
    <inkml:brush xml:id="br1">
      <inkml:brushProperty name="width" value="0.13333" units="cm"/>
      <inkml:brushProperty name="height" value="0.13333" units="cm"/>
      <inkml:brushProperty name="color" value="#3165BB"/>
    </inkml:brush>
  </inkml:definitions>
  <inkml:traceGroup>
    <inkml:annotationXML>
      <emma:emma xmlns:emma="http://www.w3.org/2003/04/emma" version="1.0">
        <emma:interpretation id="{E6FBFBCB-2A72-4280-BBBA-7864FA176C45}" emma:medium="tactile" emma:mode="ink">
          <msink:context xmlns:msink="http://schemas.microsoft.com/ink/2010/main" type="writingRegion" rotatedBoundingBox="25167,7350 32847,7525 32803,9453 25122,9277"/>
        </emma:interpretation>
      </emma:emma>
    </inkml:annotationXML>
    <inkml:traceGroup>
      <inkml:annotationXML>
        <emma:emma xmlns:emma="http://www.w3.org/2003/04/emma" version="1.0">
          <emma:interpretation id="{E708BEE7-A04C-4D57-8DD1-69DAA7F09853}" emma:medium="tactile" emma:mode="ink">
            <msink:context xmlns:msink="http://schemas.microsoft.com/ink/2010/main" type="paragraph" rotatedBoundingBox="25167,7350 32847,7525 32803,9453 25122,92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E1F9E1-A8ED-4CA1-9A12-87078ED59197}" emma:medium="tactile" emma:mode="ink">
              <msink:context xmlns:msink="http://schemas.microsoft.com/ink/2010/main" type="line" rotatedBoundingBox="25167,7349 32847,7525 32803,9453 25122,9277"/>
            </emma:interpretation>
          </emma:emma>
        </inkml:annotationXML>
        <inkml:traceGroup>
          <inkml:annotationXML>
            <emma:emma xmlns:emma="http://www.w3.org/2003/04/emma" version="1.0">
              <emma:interpretation id="{AA531EDC-B8D6-4789-8FA0-3BE28A815DCA}" emma:medium="tactile" emma:mode="ink">
                <msink:context xmlns:msink="http://schemas.microsoft.com/ink/2010/main" type="inkWord" rotatedBoundingBox="25231,7190 28748,8624 28234,9883 24718,8450">
                  <msink:destinationLink direction="with" ref="{BDD2FB86-0D07-458A-831A-CA65F1953437}"/>
                </msink:context>
              </emma:interpretation>
              <emma:one-of disjunction-type="recognition" id="oneOf0">
                <emma:interpretation id="interp0" emma:lang="en-US" emma:confidence="0">
                  <emma:literal>next,</emma:literal>
                </emma:interpretation>
                <emma:interpretation id="interp1" emma:lang="en-US" emma:confidence="0">
                  <emma:literal>text,</emma:literal>
                </emma:interpretation>
                <emma:interpretation id="interp2" emma:lang="en-US" emma:confidence="0">
                  <emma:literal>Text.</emma:literal>
                </emma:interpretation>
                <emma:interpretation id="interp3" emma:lang="en-US" emma:confidence="0">
                  <emma:literal>next.</emma:literal>
                </emma:interpretation>
                <emma:interpretation id="interp4" emma:lang="en-US" emma:confidence="0">
                  <emma:literal>text.</emma:literal>
                </emma:interpretation>
              </emma:one-of>
            </emma:emma>
          </inkml:annotationXML>
          <inkml:trace contextRef="#ctx0" brushRef="#br0">22308 8724 10848,'9'13'224,"-1"8"-128,2 3 32,-5 4 64,-2 12-32,3 6 64,-1-5-288,3-6 0,2-3 64,-7-4 128,-3-7-32,0-5-64,0-16 64,0-3-224,-3-10 32,-2-8 32,0-2 32,0-6 32,2-8 0,-8 2 64,8-14 96,-2-8 0,5 8 0,0 5 96,5 7 96,4 8-192,-1 9-96,7 8-32,2 4-32,7 8-96,8 17 0,2 11 64,4 1 0,-6-2-64,0 1 64,-6 1 32,-7 0 0,0-1 128,-6 1 64,-5 3 0,-3 5-32,-5-5-384,0-8-160,-5-4-448,2-3-192,-2-5-4320</inkml:trace>
          <inkml:trace contextRef="#ctx0" brushRef="#br0" timeOffset="1">22703 8838 6400,'13'0'2464,"1"-5"-1344,9 2-1184,-9 3 448,4 0-192,14 0 32,4-9-288,1-6 0,-5 1 0,0-9 96,-5 3 128,-3-1-64,-11-7-64,-5 4 128,-8 4 32,-8 6-64,-10 8-96,-15 1 64,1 13 64,0 16 0,0 1 64,0 4-64,5-1 64,9 4-192,4-3-32,10-2 0,4 10 0,9 0-512,10-17-192,8-5-1344,8-10-1792,2-5 832</inkml:trace>
          <inkml:trace contextRef="#ctx0" brushRef="#br0" timeOffset="2">22995 8576 7040,'5'-9'2720,"-5"12"-1472,5 5-1024,4 1 576,-1 11-352,7 9-32,2 3-288,7 0-160,-3 0 0,11 2-64,10-7-32,-7 2-544,2-4-288,-10-10-1408,5-3-1536,-9-4 1120</inkml:trace>
          <inkml:trace contextRef="#ctx0" brushRef="#br0" timeOffset="3">23223 8534 8448,'-32'0'3232,"27"17"-1728,-8 8-1696,7-5 544,2 16-448,-5 4 0,-5 0-32,5-3 64,0 0 32,1-10-672,-2 2-256,1-9-736,-1-4-256,2-4-672</inkml:trace>
          <inkml:trace contextRef="#ctx0" brushRef="#br0" timeOffset="-1">22301 8768 5632,'-17'-21'2112,"17"21"-1152,0-9-1120,9 9 1376,-1-14-608</inkml:trace>
          <inkml:trace contextRef="#ctx0" brushRef="#br0" timeOffset="4">23360 8582 8320,'0'-23'3168,"9"15"-1728,17-9-1120,-7 14 736,8-9-512,15 4-64,12 5-576,4-2-160,6 1 96,19-1-1888,-1 5-768</inkml:trace>
          <inkml:trace contextRef="#ctx0" brushRef="#br0" timeOffset="5">23373 8333 9344,'-10'-21'3520,"10"46"-1920,5-4-1952,0-10 576,3 13-224,3 9 0,2 3 0,0 13 0,1 11 0,4-8-96,-4-7 0,-1-4-576,-4-4-288,1-10-832,-6-2-320,-4-10-800</inkml:trace>
          <inkml:trace contextRef="#ctx0" brushRef="#br1" timeOffset="364781">21859 7575 3200,'0'0'1216,"3"20"-640,8-27-384,2 3 288,6 12 0,2 0 32,11-4-64,8 1-32,3 1 128,16 8 32,4-2-288,1 4 32,8 4 32,11 4-128,3 5 32,10 6-32,4 2 96,-5 20-96,-4-8-64,1 0-64,-6-9-96,-8-4 96,-10-8 0,-9-4-32,-8-8 32,-6-4-64,-10-3 64,-8-5 0,-3-4 32,-11-4-224,-2-5 0,-9-11-1248,-4-12-512,-9 0-992</inkml:trace>
          <inkml:trace contextRef="#ctx0" brushRef="#br0" timeOffset="196150">25133 9452 2816,'0'-6'1056,"6"12"-576,-6-6-288,0 0 288,0 0-128,0 0 32,0 0 64,0 0 96,0 0 64,0 0 96,0 14-192,0 1 32,0-9-320,0 0-64,0 8-32,0 1 64,0-15 96,9 15-288,-9 0-64,0-15 96,0 5 32,0 4 0,0-9-64,-9 12 32,3-12-32,-2 0-864,-1-6-288,0 6-1408</inkml:trace>
        </inkml:traceGroup>
        <inkml:traceGroup>
          <inkml:annotationXML>
            <emma:emma xmlns:emma="http://www.w3.org/2003/04/emma" version="1.0">
              <emma:interpretation id="{53CCA87F-BBCF-42FF-92DB-5A9923097A44}" emma:medium="tactile" emma:mode="ink">
                <msink:context xmlns:msink="http://schemas.microsoft.com/ink/2010/main" type="inkWord" rotatedBoundingBox="29043,8124 31028,8438 30894,9285 28909,8972"/>
              </emma:interpretation>
              <emma:one-of disjunction-type="recognition" id="oneOf1">
                <emma:interpretation id="interp5" emma:lang="en-US" emma:confidence="0">
                  <emma:literal>dates</emma:literal>
                </emma:interpretation>
                <emma:interpretation id="interp6" emma:lang="en-US" emma:confidence="0">
                  <emma:literal>dried</emma:literal>
                </emma:interpretation>
                <emma:interpretation id="interp7" emma:lang="en-US" emma:confidence="0">
                  <emma:literal>data,</emma:literal>
                </emma:interpretation>
                <emma:interpretation id="interp8" emma:lang="en-US" emma:confidence="0">
                  <emma:literal>dries</emma:literal>
                </emma:interpretation>
                <emma:interpretation id="interp9" emma:lang="en-US" emma:confidence="0">
                  <emma:literal>dais</emma:literal>
                </emma:interpretation>
              </emma:one-of>
            </emma:emma>
          </inkml:annotationXML>
          <inkml:trace contextRef="#ctx0" brushRef="#br0" timeOffset="201392">25899 8765 1792,'-13'-5'768,"9"5"-384,0-8-160,-1 8 288,1-3 288,-1 3 160,0 0-320,0-4-128,-3 4-288,-1 4-96,-1 4-224,-8 4 0,-9 5 32,0 3 32,0 0 96,3 1 32,3 5 32,2 3 0,6-1 64,2-2-96,8-6 0,3-5 256,9-4 128,9-11-224,4-6-128,1-2-32,-1-10 0,-3 4-32,-1-6 32,-4-6 0,-1 2 96,-3-9 96,-6-19 160,1 0-128,-5-5 64,-5 1-96,5 2 0,-4 11-32,-1 2 64,5 13-96,-5 8 32,-3 11-320,-2 14 0,1 10 0,-9 14 32,4 35-64,9-2 0,5-2-224,10-4-128,-1 1-544,4 1-224,1-15-1568</inkml:trace>
          <inkml:trace contextRef="#ctx0" brushRef="#br0" timeOffset="201855">26192 8677 10720,'-13'15'0,"-11"2"32,-8 3 32,5 9 32,-5 0 32,9-2 0,7 1-64,0 4 32,8-3-64,3-4-32,18-10 96,11-2 0,-2-18-32,1 2 32,4-6-64,-4-2 64,-1-1 0,-3-5 32,-1 0 0,-4 2 64,-1 7-96,1-1 0,-4 6-96,-2 3-96,2 3 64,-1 6 0,-1-6-480,2 2-192,-1-5-1344,4 0-1792,0-5 832</inkml:trace>
          <inkml:trace contextRef="#ctx0" brushRef="#br0" timeOffset="201639">26227 8815 6656,'-9'-41'2528,"0"-9"-1344,9 15-1376</inkml:trace>
          <inkml:trace contextRef="#ctx0" brushRef="#br0" timeOffset="202055">26401 8547 6272,'-22'-45'2368,"39"25"-1280,-25-1-768,8 18 640,0-2-448,0 5-96,0 8-352,8 9-32,2 7-32,-5 33 0,-2-9 0,2 2-352,0-3-160,-2-5-960,2-7-384,-5-6-800</inkml:trace>
          <inkml:trace contextRef="#ctx0" brushRef="#br0" timeOffset="202055">26364 8821 5120,'-8'-14'2016,"8"8"-1088,0 3-672,5-2 576</inkml:trace>
          <inkml:trace contextRef="#ctx0" brushRef="#br0" timeOffset="202393">26393 8781 9632,'32'-12'160,"0"-4"-96,3 0-704,7-9-224,4 2-544,3 2-576,-4 5 704,1 4 640,-5 1 512,-4 2 672,-10 0 384,-5 1 640,-9 5 352,-8 0-800,-10-3-384,-3 3-320,-11 3-64,-7 3-192,-6 14 128,5 12 96,-1-6-128,5 6 0,0 3-192,10-4-64,4 1-64,9-6 0,5-6 64,3-5 64,16-4-32,7-4-32,1-8 32,-1-1-32,1-2 0,-4-1 0,0 0 128,-7 5 160,-3 3-224,1 3-32,0 5-96,-6 0-64,0 4-960,1 0-416,9-4-1568</inkml:trace>
          <inkml:trace contextRef="#ctx0" brushRef="#br0" timeOffset="272825">26979 9195 6016,'-42'4'2272,"29"-4"-1216,-4 0-896,12 0 608,0 3-128,5-3 0,0 0-64,10 0 32,7 0-320,6 0-32,-1 0-32,10 0 32,10 0 64,-2 0-224,-2 0-64,-3 0 32,2-3 96,0-1-64,3-4-64,11 0-96,-11-1-32,-3-3 128,-4-5 32,-7 2-352,1-10-224,0-7 64,-3 0 96,-2-2 192,1 2 160,1 0-32,-2 4 0,-4-1 32,1 6 0,-6-9 352,1 4 160,-6-4 96,-3 3 96,0 9-96,-1 3 0,0 6-33,-4-1 1,0 3 0,-4 24 160,0 2-256,-6 3-128,2 6-64,-6-3-32,-4 9 0,-1 8 0,-2 9 64,-4-1-32,4 2 0,-8 1-96,7-2-32,-10 15-32,6-7 0,2-5-64,2-6 32,3-11-64,6-1-32,0-6 96,2-8 64,3-5-64,3-3-64,0-4 0,2 1-32,3-6-640,0-3-288,0 0-1088,3 0-448,2-6-2751</inkml:trace>
        </inkml:traceGroup>
        <inkml:traceGroup>
          <inkml:annotationXML>
            <emma:emma xmlns:emma="http://www.w3.org/2003/04/emma" version="1.0">
              <emma:interpretation id="{C63E9276-3BFF-4544-9EB7-68143CDC3D51}" emma:medium="tactile" emma:mode="ink">
                <msink:context xmlns:msink="http://schemas.microsoft.com/ink/2010/main" type="inkWord" rotatedBoundingBox="31499,7958 32836,7989 32821,8657 31484,8626"/>
              </emma:interpretation>
              <emma:one-of disjunction-type="recognition" id="oneOf2">
                <emma:interpretation id="interp10" emma:lang="en-US" emma:confidence="0">
                  <emma:literal>next</emma:literal>
                </emma:interpretation>
                <emma:interpretation id="interp11" emma:lang="en-US" emma:confidence="0">
                  <emma:literal>net</emma:literal>
                </emma:interpretation>
                <emma:interpretation id="interp12" emma:lang="en-US" emma:confidence="0">
                  <emma:literal>met</emma:literal>
                </emma:interpretation>
                <emma:interpretation id="interp13" emma:lang="en-US" emma:confidence="0">
                  <emma:literal>Met</emma:literal>
                </emma:interpretation>
                <emma:interpretation id="interp14" emma:lang="en-US" emma:confidence="0">
                  <emma:literal>nest</emma:literal>
                </emma:interpretation>
              </emma:one-of>
            </emma:emma>
          </inkml:annotationXML>
          <inkml:trace contextRef="#ctx0" brushRef="#br0" timeOffset="203109">28300 8530 8576,'-10'-12'3232,"5"16"-1728,5 4-1760,0-8 512,0 9-256,-3 2 0,-2 6-96,0 7 64,1 16 32,-6-3 0,6-1 0,0 1 64,-1-9 32,0 1-128,1-9-32,4 1 96,-5-10 32,5-8 0,-5-3 32,2-6-64,-2-8-32,0-1 32,-9-14-32,6-11 0,-2-5 0,10 1 0,5 3 64,0 4-32,3 5-32,1 4 32,6 13 32,2 10-96,1 10-64,1 10-32,4 22 0,-1 7 160,1-4 96,-5 1-96,0-4-32,1-9-288,-6-4-64,6-4 128,-1-3 32,-4-6 32,7-11 32,8 0 96,-7-3 64,1-5 128,4-4 0,0-5 64,0-15-64,-3 0 64,2-5 0,-7 0 32,0 1 0,-11 0 0,2 4 128,-10 3 96,0 9-128,-10 8 32,2 7-224,-6 14-32,-4 11-64,4 20-64,4 9 32,7-1 32,3 2-192,3-7 32,7-2-192,4-7 32,4-11-736,9-6-288,13-11-2016,2-9-1536,-2-8 1888</inkml:trace>
          <inkml:trace contextRef="#ctx0" brushRef="#br0" timeOffset="203325">29037 8458 9472,'-40'29'3520,"16"-5"-1920,-2 16-1856,15-15 512,-6 16-256,-11-6 0,6-3-512,4 2-192,-1-11 352,6-6-832,4-5-288,4-9-1792</inkml:trace>
          <inkml:trace contextRef="#ctx0" brushRef="#br0" timeOffset="203525">28941 8560 6912,'27'-9'2624,"-9"12"-1408,9 3-640,-8 2 736,4 4-480,-1 8-128,10 17-416,5-5-128,-5 0-96,0 0-480,-5-4-192,0-7-1728,-8-10-800,-1-6 64</inkml:trace>
          <inkml:trace contextRef="#ctx0" brushRef="#br0" timeOffset="203726">29205 8218 10496,'0'-11'3936,"0"14"-2112,9 5-2112,0 4 576,10 9-384,-2 7 0,2 9 64,-1 4 0,1 2 32,-6 15 0,1-2 0,-1 1-704,-2-12-256,-3-9-864,2-11-352,-7-10-1248</inkml:trace>
          <inkml:trace contextRef="#ctx0" brushRef="#br0" timeOffset="203926">29260 8404 9728,'5'-35'3584,"5"27"-1920,17-16-1792,-9 11 576,14-3-768,22-4-160,5 0-3648,4-5-1568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1:52.24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2CD9AF9-F7AB-49BD-A0AD-30379BE891CF}" emma:medium="tactile" emma:mode="ink">
          <msink:context xmlns:msink="http://schemas.microsoft.com/ink/2010/main" type="writingRegion" rotatedBoundingBox="29589,9690 33302,9412 33370,10324 29657,10603">
            <msink:destinationLink direction="with" ref="{0927E611-B84B-4653-A8FC-69D9BA181E01}"/>
          </msink:context>
        </emma:interpretation>
      </emma:emma>
    </inkml:annotationXML>
    <inkml:traceGroup>
      <inkml:annotationXML>
        <emma:emma xmlns:emma="http://www.w3.org/2003/04/emma" version="1.0">
          <emma:interpretation id="{B2A19ED9-36A3-4CE7-897B-9639A3C85EC8}" emma:medium="tactile" emma:mode="ink">
            <msink:context xmlns:msink="http://schemas.microsoft.com/ink/2010/main" type="paragraph" rotatedBoundingBox="29589,9690 33302,9412 33370,10324 29657,106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C5E85E-3821-4919-B8A7-280217CE4BE8}" emma:medium="tactile" emma:mode="ink">
              <msink:context xmlns:msink="http://schemas.microsoft.com/ink/2010/main" type="line" rotatedBoundingBox="29589,9690 33302,9412 33370,10324 29657,10603"/>
            </emma:interpretation>
          </emma:emma>
        </inkml:annotationXML>
        <inkml:traceGroup>
          <inkml:annotationXML>
            <emma:emma xmlns:emma="http://www.w3.org/2003/04/emma" version="1.0">
              <emma:interpretation id="{A232412D-66B9-4B50-918C-6DAB77C3EDC4}" emma:medium="tactile" emma:mode="ink">
                <msink:context xmlns:msink="http://schemas.microsoft.com/ink/2010/main" type="inkWord" rotatedBoundingBox="29589,9690 30211,9644 30280,10556 29657,10603"/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26351 10194 4224,'-3'7'1664,"-2"-7"-896,-1 0-256,6 5 512,-3-5-192,-2 0-32,0 0-160,0 0-32,2 0-320,-2-5 32,-1 2 96,3-6-32,3-3 32,0 1-96,3-15-32,3-6-160,-1 0-32,3 4-32,2-1 32,-1 5-128,9 4-64,1 0 64,8 3 64,-1 0-160,1 5 32,2 4 96,1 5 64,-1 3-96,-2 0 32,10 3-64,-10 5-64,-1 4 96,1 17 0,-3 8-128,-5 0 32,-6-2 192,-8 2 192,-5 1-128,-10 5-64,-4 1-32,1-3 32,0 0 32,-6 0 32,0-1 64,-2 1 32,2-1-32,-5-4-32,3 4-96,-8 5 32,7-8-64,4-2 64,-4-6 0,4-5 32,4-4-64,-1 2-64,6-7 32,1-3 32,-2 1-32,7-6 64,-2 1-64,-1-3-32,1-1 32,5-1-32,-3 2 128,3-5 160,0 0-160,14-5 64,7 2 31,-2-6-95,5 1-32,2 1 32,6-1 64,0-9-96,8-7-64,3 4 0,-3 4 32,0-2-32,3 7 64,-8-1-128,2 3 0,-10 1 96,-4 5 32,-4 0-32,-6-3-64,1 6 96,-6 0 64,-8 0-64,0 0 0,0 0 32,0 0 0,0 0-160,0 0-32,0 0-64,5 0 96,0 0-1567,-1 0-577,0-8-2304</inkml:trace>
        </inkml:traceGroup>
        <inkml:traceGroup>
          <inkml:annotationXML>
            <emma:emma xmlns:emma="http://www.w3.org/2003/04/emma" version="1.0">
              <emma:interpretation id="{838E0D78-B328-46BA-8AC9-09AD69EF5ABF}" emma:medium="tactile" emma:mode="ink">
                <msink:context xmlns:msink="http://schemas.microsoft.com/ink/2010/main" type="inkWord" rotatedBoundingBox="31580,9669 33311,9539 33360,10194 31630,10324"/>
              </emma:interpretation>
              <emma:one-of disjunction-type="recognition" id="oneOf1">
                <emma:interpretation id="interp5" emma:lang="en-US" emma:confidence="0">
                  <emma:literal>null</emma:literal>
                </emma:interpretation>
                <emma:interpretation id="interp6" emma:lang="en-US" emma:confidence="0">
                  <emma:literal>NULL</emma:literal>
                </emma:interpretation>
                <emma:interpretation id="interp7" emma:lang="en-US" emma:confidence="0">
                  <emma:literal>an</emma:literal>
                </emma:interpretation>
                <emma:interpretation id="interp8" emma:lang="en-US" emma:confidence="0">
                  <emma:literal>nulls</emma:literal>
                </emma:interpretation>
                <emma:interpretation id="interp9" emma:lang="en-US" emma:confidence="0">
                  <emma:literal>Null</emma:literal>
                </emma:interpretation>
              </emma:one-of>
            </emma:emma>
          </inkml:annotationXML>
          <inkml:trace contextRef="#ctx0" brushRef="#br0" timeOffset="18804">28765 9942 5248,'-10'0'2016,"5"5"-1088,5 27-800,0-23 416,0 2-320,5 14-64,0 2-256,0 2 0,-2 3 32,2 5 96,1-5 64,7 14-32,0-6-64,-4-3 32,4-5-32,3-4 64,-3-8 32,0-4 320,1-4 96,-1-8-96,1-4-96,4-4-96,1-8 0,0-8-64,-3-4 0,0-1-32,-3 1 0,-5 1-64,-3-6 32,-5 4 0,-5-10 96,-3 1-96,-2-7 0,1 9 32,-1 4 64,2 4-256,3 4 0,2 3 64,3 2 128,0 2-960,0 4-448,0 3-1056,0 1-1440,3 1 1024</inkml:trace>
          <inkml:trace contextRef="#ctx0" brushRef="#br0" timeOffset="18373">28322 10145 3072,'-8'-8'1216,"8"12"-640,0-8-480,0 4 384,0 0-224,0 0-64,0 0-32,3 8-32,2 4 0,-5 5 0,0 7-64,0 8-64,0 8 32,0 6 32,0-3-32,0-2 64,0-1 64,0-7-64,0-5 0,0-8 256,0-4 64,0-7 64,0-6 32,0-6-192,0-9-128,0-5-96,5-3 0,4-20-64,0-1-32,0 1 32,0 0 32,1 3-96,-2 4 0,2 5 96,-1 4 96,-4 8 64,-2-1 32,2 10-224,0 2-64,0 10 0,4 7 0,9 8 32,4 0 64,10 9-32,-4 3-32,-6-3-64,2-6 32,-3-3 32,3-3 64,-7-5 32,1-4 32,-4-4 128,-4-8 160,-2-4-32,-3-9 32,0-3-96,-5-4 32,-5 1-128,0-11 32,2-2-384,-8-4-64,7-5 96,-5 5 96,4 8 96,2 3 96,-2 9-448,5 3-160,0 5-1056,0 4-480</inkml:trace>
          <inkml:trace contextRef="#ctx0" brushRef="#br0" timeOffset="19189">29069 9840 4864,'9'-6'1824,"-4"6"-960,0 0-672,-5 0 480,3 3-288,7 5 32,-7 4-128,3 5 0,4 4-160,-2 25-32,0 0 96,8 3-96,-3-5 0,1 1-32,4-4 32,-10-1-64,5-5 64,-2-1-128,2-6 0,-5-8 160,1-4 160,1 0-96,-1-4 64,0-3-32,0-1 32,1-1-64,3-2-32,1-2 32,4-3 32,-4-8-96,4 1-32,-1 2 96,-3-3 32,0 4-192,0-8 0,-5 4-96,9-4-768,-13 0-2336,-2-4-1216,-3-1 1440</inkml:trace>
          <inkml:trace contextRef="#ctx0" brushRef="#br0" timeOffset="19574">29593 9800 6528,'-5'-3'2464,"5"3"-1344,0 3-1184,0-3 448,5 9-352,0 2 0,-1 7-32,5 2 0,0 3 0,1 31 64,-1-10 32,-1 5-32,2-5 32,-5-4 0,-1-3 32,0 3 0,1-2 64,-1-10 32,6 4 160,-1-8-64,4-4-96,-3-12 32,3-3 32,1-5 160,4-8-192,1-4 0,3-1-192,10 1-64,0 0-64,0 0-64,0-1 96,-6 6 0,-2-1-320,-6-1-96,-4 6-1600,-1-2-672,-5-4-288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8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1A9624C-5286-41EC-A382-BCDDA0E50407}" emma:medium="tactile" emma:mode="ink">
          <msink:context xmlns:msink="http://schemas.microsoft.com/ink/2010/main" type="writingRegion" rotatedBoundingBox="22611,6116 24205,5988 24246,6492 22652,6621">
            <msink:destinationLink direction="with" ref="{100E0E25-14EA-44AC-B244-B43F2E63C8E2}"/>
            <msink:destinationLink direction="with" ref="{979257A6-F326-42C4-912B-42A7ECD881EC}"/>
            <msink:destinationLink direction="with" ref="{802DB7F2-2AF5-47D1-BDAA-C859E047C53A}"/>
          </msink:context>
        </emma:interpretation>
      </emma:emma>
    </inkml:annotationXML>
    <inkml:traceGroup>
      <inkml:annotationXML>
        <emma:emma xmlns:emma="http://www.w3.org/2003/04/emma" version="1.0">
          <emma:interpretation id="{CA1EDB3B-FD31-4B72-97C0-72DCEC14E425}" emma:medium="tactile" emma:mode="ink">
            <msink:context xmlns:msink="http://schemas.microsoft.com/ink/2010/main" type="paragraph" rotatedBoundingBox="22611,6116 24205,5988 24246,6492 22652,6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C25538-76D1-4676-88BB-5C51976578BE}" emma:medium="tactile" emma:mode="ink">
              <msink:context xmlns:msink="http://schemas.microsoft.com/ink/2010/main" type="line" rotatedBoundingBox="22611,6116 24205,5988 24246,6492 22652,6621"/>
            </emma:interpretation>
          </emma:emma>
        </inkml:annotationXML>
        <inkml:traceGroup>
          <inkml:annotationXML>
            <emma:emma xmlns:emma="http://www.w3.org/2003/04/emma" version="1.0">
              <emma:interpretation id="{D34C7FF5-AC56-4532-9EE4-8597D148E40E}" emma:medium="tactile" emma:mode="ink">
                <msink:context xmlns:msink="http://schemas.microsoft.com/ink/2010/main" type="inkWord" rotatedBoundingBox="22611,6116 24205,5988 24246,6492 22652,6621">
                  <msink:destinationLink direction="with" ref="{3BF5ACFB-743B-4FDA-8044-F124879E9F4E}"/>
                </msink:context>
              </emma:interpretation>
              <emma:one-of disjunction-type="recognition" id="oneOf0">
                <emma:interpretation id="interp0" emma:lang="en-US" emma:confidence="0">
                  <emma:literal>NULL</emma:literal>
                </emma:interpretation>
                <emma:interpretation id="interp1" emma:lang="en-US" emma:confidence="0">
                  <emma:literal>Null</emma:literal>
                </emma:interpretation>
                <emma:interpretation id="interp2" emma:lang="en-US" emma:confidence="0">
                  <emma:literal>NELL</emma:literal>
                </emma:interpretation>
                <emma:interpretation id="interp3" emma:lang="en-US" emma:confidence="0">
                  <emma:literal>NULLS</emma:literal>
                </emma:interpretation>
                <emma:interpretation id="interp4" emma:lang="en-US" emma:confidence="0">
                  <emma:literal>via</emma:literal>
                </emma:interpretation>
              </emma:one-of>
            </emma:emma>
          </inkml:annotationXML>
          <inkml:trace contextRef="#ctx0" brushRef="#br0">17782 7681 3456,'-5'0'1408,"5"3"-768,0 6-544,0 0 320,0 2-256,0 10-96,0 7 32,0-3 64,0 2 64,5 19 32,0-6-128,-2-3-32,8-10-32,-3-2-64,2-5 32,-2-8-32,6-3 64,-1-6 32,1-15 96,1-11 32,-1-2 32,-1 1-64,-4-1-32,1-2 32,-7-7 96,-3 2-64,-3 0-64,-2 3-64,0 1-96,-1-1-64,3 6-32,-2 3-1152,0 2-1792,5 7 256</inkml:trace>
          <inkml:trace contextRef="#ctx0" brushRef="#br0" timeOffset="1">18151 7662 4096,'0'12'1568,"0"-1"-832,5 10-576,0-8 352,-5 7-160,0 9-32,0-5 0,0 8 32,0 4-160,0 1-128,0-5 32,0-3-64,0-2 64,4-2 0,1-5 32,-1-3-64,0-5-64,6-3 160,-1-7 128,0-2-96,5-2-32,0-4-64,7 3 0,-2-6-768,7-7-352,-2-13-1568,0 5-672,-3-4 1696</inkml:trace>
          <inkml:trace contextRef="#ctx0" brushRef="#br0" timeOffset="2">18488 7581 3456,'-9'0'1312,"9"-17"-704,0 31-224,0-11 416,0 9-64,0 0 0,0 4-256,0 5-64,0 2-224,0 6 0,0 3 32,0 10-32,0-2-32,5-4-96,-1 4-64,6-3 32,-2-9 32,2-4 32,-1-4 32,4-8 128,0-4 96,1-16-128,4 5-64,6-6-160,-2-5 0,9 5-160,-2-3 32,-2-1-1152,5 1-480,13 0-864</inkml:trace>
          <inkml:trace contextRef="#ctx0" brushRef="#br0" timeOffset="-1">17204 7768 768,'0'3'352,"0"5"-192,0 8 160,0-3 224,5 2-32,-5 14 32,0 11-96,0 0-32,0 1-96,0-1 32,0-3-192,0 0-32,0-10 0,0-2 0,0-10 128,0-1 160,0-8-96,0-6 64,0 0-160,0-6-64,0-11 0,0-4 32,0-22-96,0-3-64,0 3 0,5 2-32,-2 8 64,7 6-96,-1 5-64,1 7-32,-2 7 96,6 8 0,9 8 96,-1 4-32,2 8-32,3 8-64,0 1 32,4 0 32,-3-6 0,-5-3 64,1-3 32,-8-5-32,3-4-64,-6-4 512,11-4 192,-19-9-192,-2-11-128,-6-8-96,-2 1 32,-5-10-160,-4-4-32,6-4-128,-2 10-32,7 3 32,3 3 64,0 1-32,0 2 64,0 6-992,0 13-416,0-1-1376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9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ED76492-058B-4733-AF45-167A91C0A090}" emma:medium="tactile" emma:mode="ink">
          <msink:context xmlns:msink="http://schemas.microsoft.com/ink/2010/main" type="writingRegion" rotatedBoundingBox="26296,5524 28295,5433 28330,6209 26331,6300">
            <msink:destinationLink direction="with" ref="{100E0E25-14EA-44AC-B244-B43F2E63C8E2}"/>
          </msink:context>
        </emma:interpretation>
      </emma:emma>
    </inkml:annotationXML>
    <inkml:traceGroup>
      <inkml:annotationXML>
        <emma:emma xmlns:emma="http://www.w3.org/2003/04/emma" version="1.0">
          <emma:interpretation id="{0A5588F8-61D1-443B-B922-A5F151EC3DB5}" emma:medium="tactile" emma:mode="ink">
            <msink:context xmlns:msink="http://schemas.microsoft.com/ink/2010/main" type="paragraph" rotatedBoundingBox="26296,5524 28295,5433 28330,6209 26331,63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46FB9C-41CB-4BAC-BCB1-F68A1F724F43}" emma:medium="tactile" emma:mode="ink">
              <msink:context xmlns:msink="http://schemas.microsoft.com/ink/2010/main" type="line" rotatedBoundingBox="26296,5524 28295,5433 28330,6209 26331,6300"/>
            </emma:interpretation>
          </emma:emma>
        </inkml:annotationXML>
        <inkml:traceGroup>
          <inkml:annotationXML>
            <emma:emma xmlns:emma="http://www.w3.org/2003/04/emma" version="1.0">
              <emma:interpretation id="{8F74D1DB-F0CC-42AC-9021-70DE0269BD14}" emma:medium="tactile" emma:mode="ink">
                <msink:context xmlns:msink="http://schemas.microsoft.com/ink/2010/main" type="inkWord" rotatedBoundingBox="26296,5524 28295,5433 28330,6209 26331,6300">
                  <msink:destinationLink direction="with" ref="{A55F2BCF-B7F2-42B8-8EC3-377C1CA963CE}"/>
                  <msink:destinationLink direction="with" ref="{BDD2FB86-0D07-458A-831A-CA65F1953437}"/>
                  <msink:destinationLink direction="with" ref="{39F25563-7F6F-4F70-ABFF-A4DB1E7B0B11}"/>
                  <msink:destinationLink direction="from" ref="{A4EC0C91-F231-4A0D-BFFF-D7A82FD83DAC}"/>
                </msink:context>
              </emma:interpretation>
              <emma:one-of disjunction-type="recognition" id="oneOf0">
                <emma:interpretation id="interp0" emma:lang="en-US" emma:confidence="0">
                  <emma:literal>N AL</emma:literal>
                </emma:interpretation>
                <emma:interpretation id="interp1" emma:lang="en-US" emma:confidence="0">
                  <emma:literal>NV #</emma:literal>
                </emma:interpretation>
                <emma:interpretation id="interp2" emma:lang="en-US" emma:confidence="0">
                  <emma:literal>NYX L</emma:literal>
                </emma:interpretation>
                <emma:interpretation id="interp3" emma:lang="en-US" emma:confidence="0">
                  <emma:literal>NV e</emma:literal>
                </emma:interpretation>
                <emma:interpretation id="interp4" emma:lang="en-US" emma:confidence="0">
                  <emma:literal>nut L</emma:literal>
                </emma:interpretation>
              </emma:one-of>
            </emma:emma>
          </inkml:annotationXML>
          <inkml:trace contextRef="#ctx0" brushRef="#br0">20901 7403 2560,'-5'11'1056,"0"6"-576,0 12-224,5-9 416,0 3-320,0 6-96,-3-1-96,3 1-32,0 3 0,0-4 0,0 1-160,0-5 32,0-8 0,0-4 64,3-4 32,-3-8 32,5-8-160,-5-4 32,0-4 64,0-5 32,-5-7-128,2-8 32,-2 0 0,5-1 0,0 8-96,0 9 0,5 5-32,3 6 96,2 6 0,4 10 32,4 6-96,4 2 64,2 10 96,11 3 96,2-3 128,0-5 160,-2-4-64,8-4 32,-8-3 192,-3-6 160,-5-3-416,-4-8 32,-4-1 32,-11-11-96,-3 0 64,-10-4-160,-3-4 32,-5-4-160,-3-13-64,3-4-96,4 14-32,1 3-32,3 6 96,5 23-2336</inkml:trace>
          <inkml:trace contextRef="#ctx0" brushRef="#br0" timeOffset="1">21425 7253 1920,'-5'37'768,"5"3"-384,0-11-320,0-14 288,5 10-96,8 4 32,1 3-96,-1 3 32,5-1-128,5-7 0,0-2 96,-4-5 96,-1-3 416,-1-5 192,2-4-96,-6-8-32,6-8-128,-6-4-32,1-8-320,1-9-32,-7-4 64,-3-8-192,-1-3 0,0-4-64,-4 7-64,0 9 32,-4 4-32,-5 4 0,1 2 0,-3 10-160,7 0-32,0 4-1952,4 0-1664,0 1 1248</inkml:trace>
          <inkml:trace contextRef="#ctx0" brushRef="#br0" timeOffset="2">21889 7115 2560,'0'0'1056,"5"9"-576,-1 3 0,1-4 480,3 4-384,2 4-64,-1 25-192,0-1 32,0 5-128,0-1-64,0 8-64,-4-3 128,-1-4 96,1-5 32,0-4 32,-5-8-128,4-3 0,1-4 32,-1-10 64,0-2 32,6-6 64,-1-3-96,4 0 32,2-3-160,-2-2 32,5 1-96,5-4 0,4 0-192,-4-1-32,0 2 32,0 3 0,-4 0 96,-2 4 32,-2 0-480,-2 0-192,1-5-1120,-1 2-512,0-6-480</inkml:trace>
          <inkml:trace contextRef="#ctx0" brushRef="#br0" timeOffset="3">22498 7106 4480,'5'-3'1664,"-5"6"-896,18 2-608,-12-2 416,-3 6-192,2 8-64,0 11-96,-5 13 0,3 0-128,-6-1 0,6 0 96,2-4-32,0 1 64,1-8-64,-3 7 0,-3-8 96,5-3 96,0-10 0,-2-2 96,7-1 64,-1-4 64,4-13-256,6-3-32,4 1-96,4-1 32,0-1-128,0 1 0,5 0-32,-3 4 32,3 1-576,-5-2-128,-1 1-3040</inkml:trace>
          <inkml:trace contextRef="#ctx0" brushRef="#br0" timeOffset="4">20883 7305 3072,'-13'-32'1120,"8"32"-576,10-4-224,-5 4 672,17-5-352,7-3-160,-1 8-160,13 5-128,9-2 32,5 18-128,9-1 0,10 0 96,9 5-32,-1 3 64,3 0 64,8 0 160,2 9-64,-3 0 32,0-5-96,-1-3 32,1-1-192,-10-1-32,-9 2 0,-9-1 0,-12-4-160,-7-4 32,-8-3 0,-5 3 64,-8-8-320,-6-4-128,-5-3-736,-3-10-256,-5-3-1248</inkml:trace>
          <inkml:trace contextRef="#ctx0" brushRef="#br0" timeOffset="5">22257 7025 3968,'-13'-6'1568,"8"1"-832,5 5-864,-8 8 160,-11 1 32,0 3-128,1 8-32,-9 0 64,-5 3 0,-8 14 160,-2 12 160,-4-5 320,-7-2 192,-3-2-160,7-5 32,3 2-384,5-5-160,5 0-32,4 2-64,9-11-32,5-3-416,4-3-2432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4:30.361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Group>
    <inkml:annotationXML>
      <emma:emma xmlns:emma="http://www.w3.org/2003/04/emma" version="1.0">
        <emma:interpretation id="{BDD2FB86-0D07-458A-831A-CA65F1953437}" emma:medium="tactile" emma:mode="ink">
          <msink:context xmlns:msink="http://schemas.microsoft.com/ink/2010/main" type="inkDrawing" rotatedBoundingBox="24643,7957 26391,7113 26420,7173 24671,8017" semanticType="callout" shapeName="Other">
            <msink:sourceLink direction="with" ref="{8F74D1DB-F0CC-42AC-9021-70DE0269BD14}"/>
            <msink:sourceLink direction="with" ref="{AA531EDC-B8D6-4789-8FA0-3BE28A815DCA}"/>
          </msink:context>
        </emma:interpretation>
      </emma:emma>
    </inkml:annotationXML>
    <inkml:trace contextRef="#ctx0" brushRef="#br0">20376 7663 8288,'-13'9'704,"0"-1"-384,-14 7-64,-10 2 64,-9 3-64,-8 4 32,-15 9 32,-8 8 32,-9-6-96,-5 3 0,-19 2-32,1 5 96,-5-1-32,0 8 0,4 9-32,6-7 64,4-11 32,13 3 32,10-6-64,9-5-32,13-3-256,9-6 0,9-6-32,10 0 0,5-3 64,4-5 32,4 0-128,4-4-32,2-5-416,8 2-64,5-5-672,8 0-160,6 0-2048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4:30.083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Group>
    <inkml:annotationXML>
      <emma:emma xmlns:emma="http://www.w3.org/2003/04/emma" version="1.0">
        <emma:interpretation id="{39F25563-7F6F-4F70-ABFF-A4DB1E7B0B11}" emma:medium="tactile" emma:mode="ink">
          <msink:context xmlns:msink="http://schemas.microsoft.com/ink/2010/main" type="inkDrawing" rotatedBoundingBox="26419,7139 26433,7141 26432,7150 26418,7149" semanticType="callout" shapeName="Other">
            <msink:sourceLink direction="with" ref="{8F74D1DB-F0CC-42AC-9021-70DE0269BD14}"/>
          </msink:context>
        </emma:interpretation>
      </emma:emma>
    </inkml:annotationXML>
    <inkml:trace contextRef="#ctx0" brushRef="#br0">19956 7662 3968,'-5'-5'1472,"5"10"-768,-4-5-416,4 0 512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6:09.95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B7C631D-3A8E-4BC5-949C-D774DECD5A01}" emma:medium="tactile" emma:mode="ink">
          <msink:context xmlns:msink="http://schemas.microsoft.com/ink/2010/main" type="writingRegion" rotatedBoundingBox="9347,12728 19393,12564 19489,18397 9442,18561"/>
        </emma:interpretation>
      </emma:emma>
    </inkml:annotationXML>
    <inkml:traceGroup>
      <inkml:annotationXML>
        <emma:emma xmlns:emma="http://www.w3.org/2003/04/emma" version="1.0">
          <emma:interpretation id="{924F3FDD-5FC6-4E93-BA11-882748248DB7}" emma:medium="tactile" emma:mode="ink">
            <msink:context xmlns:msink="http://schemas.microsoft.com/ink/2010/main" type="paragraph" rotatedBoundingBox="9347,12728 19393,12564 19422,14303 9376,14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1822AE-B79E-47AC-9F7B-3828F009930A}" emma:medium="tactile" emma:mode="ink">
              <msink:context xmlns:msink="http://schemas.microsoft.com/ink/2010/main" type="line" rotatedBoundingBox="9347,12728 19393,12564 19422,14303 9376,14467"/>
            </emma:interpretation>
          </emma:emma>
        </inkml:annotationXML>
        <inkml:traceGroup>
          <inkml:annotationXML>
            <emma:emma xmlns:emma="http://www.w3.org/2003/04/emma" version="1.0">
              <emma:interpretation id="{C370F45B-A3FA-4D47-A093-9F56A0C52304}" emma:medium="tactile" emma:mode="ink">
                <msink:context xmlns:msink="http://schemas.microsoft.com/ink/2010/main" type="inkWord" rotatedBoundingBox="9348,12752 11040,12724 11057,13775 9365,13803"/>
              </emma:interpretation>
              <emma:one-of disjunction-type="recognition" id="oneOf0">
                <emma:interpretation id="interp0" emma:lang="en-US" emma:confidence="0">
                  <emma:literal>Dat a</emma:literal>
                </emma:interpretation>
                <emma:interpretation id="interp1" emma:lang="en-US" emma:confidence="0">
                  <emma:literal>Data</emma:literal>
                </emma:interpretation>
                <emma:interpretation id="interp2" emma:lang="en-US" emma:confidence="0">
                  <emma:literal>Plata</emma:literal>
                </emma:interpretation>
                <emma:interpretation id="interp3" emma:lang="en-US" emma:confidence="0">
                  <emma:literal>Blata</emma:literal>
                </emma:interpretation>
                <emma:interpretation id="interp4" emma:lang="en-US" emma:confidence="0">
                  <emma:literal>Bata</emma:literal>
                </emma:interpretation>
              </emma:one-of>
            </emma:emma>
          </inkml:annotationXML>
          <inkml:trace contextRef="#ctx0" brushRef="#br0">7386 11952 2048,'-8'0'864,"8"15"-448,0-6-128,0-9 288,0 0-64,0 0 96,0 8-128,0 1 32,0 3 0,0 4-32,0 5-224,5 2-96,-2 9-96,3 25 32,-1 1 64,0 2 64,-2 4 96,2 2-96,0-6 32,-2-4-160,2-7-64,0-9 0,1-6-32,-4-7 0,3-7 0,-5-7-704,0-13-320,-5-5-1344</inkml:trace>
          <inkml:trace contextRef="#ctx0" brushRef="#br0" timeOffset="378">7291 11847 2304,'-28'-9'960,"6"9"-512,27 5-192,-5-5 352,0 0-160,0 0 64,4 0-288,9 0-64,2 4 32,2 1 96,6 2-64,0 1 32,5 17-96,4 2 64,-5 10-128,8 8-128,12 2 0,-6 28 96,-4-6 32,-7-1-32,-1 0-64,-7 6 160,-4-10 32,-4-4 64,-10-3 64,-4-4 32,-4-4 96,-5-9-160,-9-3-32,-14 3-128,0-16-96,-5-4 0,5-3-32,1-5 0,-1-3 64,9-7-192,1-2-32,3-2-576,6-7-256</inkml:trace>
          <inkml:trace contextRef="#ctx0" brushRef="#br0" timeOffset="963">8020 12483 1664,'-5'-17'608,"-13"9"-320,26 1-288,-11 2 160,-2 1 96,0-1 288,-12 10-128,-2-1-96,1 4-32,-1 4-96,1 5-32,4 11-96,-4 8 32,4 0 0,6 2 96,3-3-96,5-3 0,9-3 256,0-4 128,18-10-96,-3-7 32,8-8-320,-5-8-64,0-4-32,-4 1 0,-1-10 0,-3-7 64,-6-1 32,-5-3 160,3 0 160,-7 3-288,0 9-160,-4 3 288,5 9 224,-5 8-256,5 13-96,-5 11-32,3 4 0,3 2-32,3 1-64,0 1-64,-1-3 32,5-3-128,3-12 32,-8-2-800,0-6-320,16-12-992</inkml:trace>
          <inkml:trace contextRef="#ctx0" brushRef="#br0" timeOffset="1232">8338 12102 4608,'0'3'1760,"0"6"-960,0 0-736,5-1 448,-1 7-256,1 17-64,5 16-192,-2 7 0,1 0 0,1 6 0,-2 4 0,2-4 0,-1-4 0,0-10 0,-5-2 0,1-8-224,0-13 0,-5-7-896,0-11-1440,-5-6 320</inkml:trace>
          <inkml:trace contextRef="#ctx0" brushRef="#br0" timeOffset="1448">8288 12514 3840,'0'-11'1472,"0"11"-768,5-5-544,-5 5 352,22 0-288,1 0-64,5 5-32,3-2-64,6-3-128,-1 0 32,14 0-896,-4 0-1376,-5-3 128</inkml:trace>
          <inkml:trace contextRef="#ctx0" brushRef="#br0" timeOffset="1732">8749 12397 3200,'-23'-9'1216,"-5"14"-640,-13 4-256,27-6 448,1 5-224,-6 4 32,2 5-288,-1-2-96,4 10-96,4 7-96,5 8 32,5 1-32,10-4 0,4-5 64,9-9 32,8-1-32,-3-10-64,-1-9 96,0-6 0,-4-6-32,-4-7 32,-2-13-64,-3 5 64,-5-4 64,0-1 64,-4 6-32,0 3 32,-1 3-64,1 9 64,-1 8 0,5 13 32,1 10-128,-2 6-32,1 3-96,6 5-32,-7-5 96,16-4 32,-7-4-544,11-11-2624</inkml:trace>
        </inkml:traceGroup>
        <inkml:traceGroup>
          <inkml:annotationXML>
            <emma:emma xmlns:emma="http://www.w3.org/2003/04/emma" version="1.0">
              <emma:interpretation id="{97ED3228-123B-47DC-9066-BA604E62AB34}" emma:medium="tactile" emma:mode="ink">
                <msink:context xmlns:msink="http://schemas.microsoft.com/ink/2010/main" type="inkWord" rotatedBoundingBox="11642,13250 12565,13235 12571,13605 11648,13620"/>
              </emma:interpretation>
              <emma:one-of disjunction-type="recognition" id="oneOf1">
                <emma:interpretation id="interp5" emma:lang="en-US" emma:confidence="1">
                  <emma:literal>on</emma:literal>
                </emma:interpretation>
                <emma:interpretation id="interp6" emma:lang="en-US" emma:confidence="0">
                  <emma:literal>•n</emma:literal>
                </emma:interpretation>
                <emma:interpretation id="interp7" emma:lang="en-US" emma:confidence="0">
                  <emma:literal>In</emma:literal>
                </emma:interpretation>
                <emma:interpretation id="interp8" emma:lang="en-US" emma:confidence="0">
                  <emma:literal>On</emma:literal>
                </emma:interpretation>
                <emma:interpretation id="interp9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2579">9568 12388 4736,'-6'-4'1824,"6"4"-960,-5 4-928,5 4 288,0 0-160,-3 9-64,-2 3 32,0 9-32,0 7 0,5 4 0,5-3 0,0-5 0,3-3 64,5-5 32,11-4 32,-2-6 64,7-12 32,-2-2-192,-1-2 0,-2-16-32,-7-5 64,-2-6-96,-12 1 0,-3-5-192,-13 0 0,-9 1-320,-2 8-64,3 4 256,-3 8 96,5 3 256,1 4 128,2 2-96,5 0-32,6-2 192,2 1 128,6-1-160,15 2-96,6-6-32,8 1 32,3-7-32,2-2-32,1 5-64,-3 1-32,2 2 64,-5 18 64,5 2 0,-5 9 64,-10 4 64,-4 10 64,-9 6 96,-4 4 32,-5-4-96,-5-8-96,2-3 128,-3-3 64,6-11-64,0-3 64,0-7 96,0-5 32,6-9-256,7-11-64,0-4-160,9-4-32,-4-5 32,6-3 0,-2 4-96,5 3 0,-4 8 128,4 10 32,0 6-96,10 13-32,-5 9-64,9 3 96,-4 12-64,-10 4 32,-4 1-224,-4-5-64,-2-3-800,-2-4-352,-2-10-928</inkml:trace>
        </inkml:traceGroup>
        <inkml:traceGroup>
          <inkml:annotationXML>
            <emma:emma xmlns:emma="http://www.w3.org/2003/04/emma" version="1.0">
              <emma:interpretation id="{51C7CA79-3875-4EA8-B355-741B66403FB2}" emma:medium="tactile" emma:mode="ink">
                <msink:context xmlns:msink="http://schemas.microsoft.com/ink/2010/main" type="inkWord" rotatedBoundingBox="12861,12671 14352,12647 14374,13955 12883,13979"/>
              </emma:interpretation>
              <emma:one-of disjunction-type="recognition" id="oneOf2">
                <emma:interpretation id="interp10" emma:lang="en-US" emma:confidence="1">
                  <emma:literal>heap</emma:literal>
                </emma:interpretation>
                <emma:interpretation id="interp11" emma:lang="en-US" emma:confidence="0">
                  <emma:literal>hap</emma:literal>
                </emma:interpretation>
                <emma:interpretation id="interp12" emma:lang="en-US" emma:confidence="0">
                  <emma:literal>heap,</emma:literal>
                </emma:interpretation>
                <emma:interpretation id="interp13" emma:lang="en-US" emma:confidence="0">
                  <emma:literal>hemp</emma:literal>
                </emma:interpretation>
                <emma:interpretation id="interp14" emma:lang="en-US" emma:confidence="0">
                  <emma:literal>help</emma:literal>
                </emma:interpretation>
              </emma:one-of>
            </emma:emma>
          </inkml:annotationXML>
          <inkml:trace contextRef="#ctx0" brushRef="#br0" timeOffset="3047">10778 11757 4736,'-22'9'1824,"22"-1"-960,0 0-928,0 1 288,0 6-160,0 13 32,9 9-128,0 11 0,0 14 32,1 22 64,-1-4 32,-1-2 32,2-6 0,-2 5-64,2-13-64,-1-10 96,-4-10 64,-2-7 128,2-14 160,0-11-192,-5-15-64,0-9-192,0-5 0,0-6-64,0-11-64,0-10 96,5-8 0,4 7-64,-1 5 64,2 8 32,4 0 64,-1 12-192,6 11 32,-1 9-32,9 12 64,-5 20 32,7 5 32,-8 0-96,-3-2 64,-4-1-256,-4-7-128,-10 9-352,0-7-96,-5-9-384</inkml:trace>
          <inkml:trace contextRef="#ctx0" brushRef="#br0" timeOffset="3363">11138 12531 2304,'10'-8'960,"-1"3"-512,4 2-96,-3-1 320,4-1-96,-1-4 0,5 3-128,0-8-32,5 2-96,-1-2-32,-3-15-160,-1-8-96,-5 5 0,1 3 96,-4 1 160,-10 8 128,-5 4 64,-4 3-192,-4 6-96,-2 2-192,-2 17 0,-1 13 0,-1 7 64,6 0-32,3 5-32,6 0 96,4-2 0,9 6-128,4-1-32,6-3-416,4-8-160,18-9-288,-1-5-96,2-10-480,-2-13-736,0-4 704</inkml:trace>
          <inkml:trace contextRef="#ctx0" brushRef="#br0" timeOffset="3678">11675 12175 1664,'-3'-49'608,"-3"49"-320,-7 5 416,8 1 544,-3 8-224,-6 6-32,-4 21-448,-1 2-160,1 6-320,4 0-32,6-5-32,-2-4 0,6 0 64,-1-15-32,10-9 64,-1-3 64,9-10 128,2-6-128,2-5-96,1-4-128,1-2-32,0-1 64,7 3 64,-2-1 64,11 13 160,-3 8 0,-5 1-32,-4 8-64,-1-2-192,2 2 32,0 3-704,-8-11-256,3-7-1152,-1-2-672,0-8 1216</inkml:trace>
          <inkml:trace contextRef="#ctx0" brushRef="#br0" timeOffset="3916">12048 12134 5120,'0'37'2016,"5"-13"-1088,0 65-1088,-1-52 320,1 3-256,-1 16 64,2 10 160,-3 3 64,2 3-64,8 17-224,-2-8-32,-3-9-448,1-11-160,-5-13 96,-4-2 128,0-31-1888,-8-7 608</inkml:trace>
          <inkml:trace contextRef="#ctx0" brushRef="#br0" timeOffset="4147">12026 12215 3072,'13'-12'1216,"-4"7"-640,4 5-544,-3 0 256,17 9-32,0-1 0,2 9 0,-3 11 0,-4-4 64,2 8 32,-6 0 96,-10 1 64,-3-1-32,-14-3 128,0 3-352,-18 0 0,-5-7-32,1 4-192,-1-14-64,0-4-1280,5-14-1888,8 3 320</inkml:trace>
        </inkml:traceGroup>
        <inkml:traceGroup>
          <inkml:annotationXML>
            <emma:emma xmlns:emma="http://www.w3.org/2003/04/emma" version="1.0">
              <emma:interpretation id="{CB9E6541-037C-47AF-9EB0-F30E35AE61BB}" emma:medium="tactile" emma:mode="ink">
                <msink:context xmlns:msink="http://schemas.microsoft.com/ink/2010/main" type="inkWord" rotatedBoundingBox="15025,12918 15434,12911 15444,13473 15034,13480"/>
              </emma:interpretation>
              <emma:one-of disjunction-type="recognition" id="oneOf3">
                <emma:interpretation id="interp15" emma:lang="en-US" emma:confidence="1">
                  <emma:literal>is</emma:literal>
                </emma:interpretation>
                <emma:interpretation id="interp16" emma:lang="en-US" emma:confidence="0">
                  <emma:literal>i's</emma:literal>
                </emma:interpretation>
                <emma:interpretation id="interp17" emma:lang="en-US" emma:confidence="0">
                  <emma:literal>I's</emma:literal>
                </emma:interpretation>
                <emma:interpretation id="interp18" emma:lang="en-US" emma:confidence="0">
                  <emma:literal>n's</emma:literal>
                </emma:interpretation>
                <emma:interpretation id="interp19" emma:lang="en-US" emma:confidence="0">
                  <emma:literal>a's</emma:literal>
                </emma:interpretation>
              </emma:one-of>
            </emma:emma>
          </inkml:annotationXML>
          <inkml:trace contextRef="#ctx0" brushRef="#br0" timeOffset="4447">12941 12223 6016,'-13'-5'2272,"8"5"-1216,5 8-1088,0 6 480,0 9-320,5 1 0,-1 13-128,1 0-96,-1 4 64,0-6-64,1 5 32,0-6-704,0-7-384,-1-5-1024,1-16-736,-1-9 1312</inkml:trace>
          <inkml:trace contextRef="#ctx0" brushRef="#br0" timeOffset="4662">12955 12004 2816,'0'6'1120,"9"8"-576,-3 1-1760,3 0-288,5 0 576,4-4 416</inkml:trace>
          <inkml:trace contextRef="#ctx0" brushRef="#br0" timeOffset="4915">13173 12090 6272,'-5'0'2368,"5"0"-1280,-5 3-1056,-3-3 448,-6 4-320,1 4-96,0 0-32,-6 4-32,5 5 0,-4-2-96,4 14 64,4 3 32,2 5 0,3-5 0,5 1 0,10-9 0,7 0 0,11-8 0,8 2 0,1-7 64,3 1 32,-3-1-128,1-2 32,-12 3 0,-4-4 0,-9 4 0,-8 2 64,-13-3-32,-5 1 64,-6 0-64,-7 0 64,-7-4-128,5 0-64,6-3-512,3-5-160,6-5-1376</inkml:trace>
        </inkml:traceGroup>
        <inkml:traceGroup>
          <inkml:annotationXML>
            <emma:emma xmlns:emma="http://www.w3.org/2003/04/emma" version="1.0">
              <emma:interpretation id="{3C962056-53B1-4EBA-89B9-C1BED9C44657}" emma:medium="tactile" emma:mode="ink">
                <msink:context xmlns:msink="http://schemas.microsoft.com/ink/2010/main" type="inkWord" rotatedBoundingBox="16040,12761 19396,12706 19422,14303 16066,14358"/>
              </emma:interpretation>
              <emma:one-of disjunction-type="recognition" id="oneOf4">
                <emma:interpretation id="interp20" emma:lang="en-US" emma:confidence="1">
                  <emma:literal>explicitly</emma:literal>
                </emma:interpretation>
                <emma:interpretation id="interp21" emma:lang="en-US" emma:confidence="0">
                  <emma:literal>expiiatly</emma:literal>
                </emma:interpretation>
                <emma:interpretation id="interp22" emma:lang="en-US" emma:confidence="0">
                  <emma:literal>expiicitly</emma:literal>
                </emma:interpretation>
                <emma:interpretation id="interp23" emma:lang="en-US" emma:confidence="0">
                  <emma:literal>expiiathy</emma:literal>
                </emma:interpretation>
                <emma:interpretation id="interp24" emma:lang="en-US" emma:confidence="0">
                  <emma:literal>expliatly</emma:literal>
                </emma:interpretation>
              </emma:one-of>
            </emma:emma>
          </inkml:annotationXML>
          <inkml:trace contextRef="#ctx0" brushRef="#br0" timeOffset="5316">13942 12376 4480,'9'0'1760,"-4"9"-960,0-5-448,-5-4 576,0 0-416,8 5-96,2-5-192,4 0-64,-1-5-96,9-11-128,2-1 32,3-11 32,5 4 64,5-4-32,-5-1-32,-6 1-64,-1 4-32,-9 0 128,-6 4 32,-15 6-96,-8 8-32,-6 6-64,-8 6 0,-5 8 160,0 1 96,0 17-32,5 14 0,4-3-32,9 6 32,5-9 0,9-2 32,9-6-160,5 5-32,9-17-672,9-5-320,4-7-1376,6-8-640,-2-8 1504</inkml:trace>
          <inkml:trace contextRef="#ctx0" brushRef="#br0" timeOffset="5531">14324 12546 3488,'-9'0'-1984</inkml:trace>
          <inkml:trace contextRef="#ctx0" brushRef="#br0" timeOffset="5747">14315 12240 3456,'18'-54'1312,"1"54"-704,3 8 256,-9 1 736,6 11-768,8 12-352,10 5-320,3 3-160,3-4 32,-3-3-384,0-4-96,-3-6-1248,-4-3-1280,-7-8 768</inkml:trace>
          <inkml:trace contextRef="#ctx0" brushRef="#br0" timeOffset="5531">14524 12131 5760,'-35'31'2176,"21"-10"-1152,-9 31-1120,15-23 416,-6 15-288,-2 1-32,0-1 0,-3-4 64,0 5-1024,6-13-384</inkml:trace>
          <inkml:trace contextRef="#ctx0" brushRef="#br0" timeOffset="6163">14830 12090 3968,'19'0'1472,"8"7"-768,-6 6-672,-2-1 256,0 3-96,-1 5-32,1 9-96,-5 8 32,-12 0-64,-2 7 64,-13-7 64,-9-6 288,-2 1 160,-3-3-160,1-9-32,-1-3-288,-2-2-96,7-3-544,3-4-192,6-3-704,8-5-1312,5-5 480</inkml:trace>
          <inkml:trace contextRef="#ctx0" brushRef="#br0" timeOffset="5963">14761 12090 5888,'0'15'2176,"0"5"-1152,10 12-1120,-2-3 416,1 16-224,1 7 0,3 9-96,1 11-96,-1 3 64,1-3 64,0 0 128,-1 14-224,-3-13-96,-2-8-1056,-3-18-384,0-10-2016,-15-29 1952</inkml:trace>
          <inkml:trace contextRef="#ctx0" brushRef="#br0" timeOffset="6363">15261 12014 4480,'0'-11'1760,"0"-25"-960,-8 21-672,8 30 416</inkml:trace>
          <inkml:trace contextRef="#ctx0" brushRef="#br0" timeOffset="6578">15239 11976 8768,'-9'8'704,"-1"9"-352,7 7-160,6 13 0,3 11-96,3 16 0,5-3-32,-1-1 32,1 13-128,-1-16-64,-5 0-224,3-13-64,-3-11-832,5-33-1952</inkml:trace>
          <inkml:trace contextRef="#ctx0" brushRef="#br0" timeOffset="6578">15489 12211 7040,'5'29'2624,"-5"35"-1408,0-12-1408,0-32 448,0 6-384,-5-3 32,0-3-1024,2-3-384</inkml:trace>
          <inkml:trace contextRef="#ctx0" brushRef="#br0" timeOffset="6798">15518 12054 5888,'-9'6'2176,"9"-6"-1152,9 15-1888,-3-9 64,3 2-1504,5-2-544</inkml:trace>
          <inkml:trace contextRef="#ctx0" brushRef="#br0" timeOffset="7048">15881 12077 5248,'-5'5'2016,"5"-1"-1088,-8 4-672,3-4 512,-3 4-448,-8 4-96,0 4-32,-3 5 96,0 11-128,1 8-160,4 0-32,1 6 32,8-11 0,5 2 0,5-5 64,8-7-384,6-10-96,3-7-448,15-8-160,3-2-608,2-7-928,-1-8 576,-1-10 1184,-3-10 704,-5 0 1344,-8 5 640,-8 4 32,0 7 32,-8 10-608,-3 7-160,-5 16-416,0 12-160,0 8-352,0-4-160,0 1-64,0-1-128,3-4 0,3-4-864,2-3-384,2-8-1664</inkml:trace>
          <inkml:trace contextRef="#ctx0" brushRef="#br0" timeOffset="7264">16171 12064 5760,'-6'-44'2176,"6"44"-1152,6-6-1536,3 6 224,6 0-2048,2-21-864</inkml:trace>
          <inkml:trace contextRef="#ctx0" brushRef="#br0" timeOffset="7479">16450 11818 6656,'5'-7'2528,"-5"2"-1344,0 5-960,0 0 576,0 9-224,0 3 0,0-1-256,4 14-128,0 10-96,-4 11-160,5 6-32,0 14 64,-1-2 0,1-4-320,0-3-160,3-8-672,-3-5-288,0-12-896,-5-12-992,-5-7 1216</inkml:trace>
          <inkml:trace contextRef="#ctx0" brushRef="#br0" timeOffset="8165">16397 12166 6528,'3'-8'2464,"7"4"-1344,12-4-1248,-8 4 480,9-4-256,4-4-64,19 0-224,-1-4-32,0-5 96,0-7-160,-7-9 64,-6 5 32,-11 0 96,-2 4 0,-9 4 32,-7-2 128,-6 12 32,-7 0 96,-4 7 32,1 7 96,-6 7 32,1 13-32,4 9-32,1 8-32,5 12 0,11 3-64,7 20-32,-2-3-192,6-3-32,4-11 32,1-6 64,0-12 0,2-8 64,-2-9-128,-1-12 0,1-8-32,0-5-64,-6-7 0,0-25 96,-4 2-160,1-2 64,-2 0 0,3 14 64,-8 5 32,2 10 32,-5 8 0,13 22 0,0 2 0,6 8 0,0 0 64,-1-7 32,-4-5-128,4-8 32,-4-4 128,-1-8 160,0-5-160,1-2-64,-1-13 32,-3-5 64,-1 1 0,-1-1 0,2 10-32,-1 3 0,1 33-64,-2 10-64,6 5 96,-1 9-224,1 16 32,9 11-192,-5 14-32,1 23-128,-6-8 32,-17 3-128,-10 3-64,-4-10 416,-4-16 224,-10-13 384,-10-15 128,-12-16-192,-10-17-128,0-14 128,-5-8 96,2-10 320,8-20 224,9-14 192,12-11 64,12-27-545,20-9-255,20-4-480,15 8-224,11 8-735,24 15-225,8 11-2720,5 6-1568,11 3 2400</inkml:trace>
        </inkml:traceGroup>
      </inkml:traceGroup>
    </inkml:traceGroup>
    <inkml:traceGroup>
      <inkml:annotationXML>
        <emma:emma xmlns:emma="http://www.w3.org/2003/04/emma" version="1.0">
          <emma:interpretation id="{1CFB1F97-1E1B-4A9D-9D59-5E677B4BE22D}" emma:medium="tactile" emma:mode="ink">
            <msink:context xmlns:msink="http://schemas.microsoft.com/ink/2010/main" type="paragraph" rotatedBoundingBox="9626,14331 14949,14097 14986,14922 9663,151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258503-50E5-4281-B373-00840BC28A2E}" emma:medium="tactile" emma:mode="ink">
              <msink:context xmlns:msink="http://schemas.microsoft.com/ink/2010/main" type="line" rotatedBoundingBox="9626,14331 14949,14097 14986,14922 9663,15157"/>
            </emma:interpretation>
          </emma:emma>
        </inkml:annotationXML>
        <inkml:traceGroup>
          <inkml:annotationXML>
            <emma:emma xmlns:emma="http://www.w3.org/2003/04/emma" version="1.0">
              <emma:interpretation id="{2E2961B7-9E0D-411A-96C4-EEA7A9B35E5F}" emma:medium="tactile" emma:mode="ink">
                <msink:context xmlns:msink="http://schemas.microsoft.com/ink/2010/main" type="inkWord" rotatedBoundingBox="9626,14331 12706,14196 12743,15021 9663,15157"/>
              </emma:interpretation>
              <emma:one-of disjunction-type="recognition" id="oneOf5">
                <emma:interpretation id="interp25" emma:lang="en-US" emma:confidence="1">
                  <emma:literal>allocated</emma:literal>
                </emma:interpretation>
                <emma:interpretation id="interp26" emma:lang="en-US" emma:confidence="0">
                  <emma:literal>am located</emma:literal>
                </emma:interpretation>
                <emma:interpretation id="interp27" emma:lang="en-US" emma:confidence="0">
                  <emma:literal>Allocated</emma:literal>
                </emma:interpretation>
                <emma:interpretation id="interp28" emma:lang="en-US" emma:confidence="0">
                  <emma:literal>allocate</emma:literal>
                </emma:interpretation>
                <emma:interpretation id="interp29" emma:lang="en-US" emma:confidence="0">
                  <emma:literal>allocates</emma:literal>
                </emma:interpretation>
              </emma:one-of>
            </emma:emma>
          </inkml:annotationXML>
          <inkml:trace contextRef="#ctx0" brushRef="#br0" timeOffset="10100">7810 14003 3968,'0'-29'1472,"0"29"-768,0-27-768,0 22 512,-5-6-160,2-1 192,-7-5 96,1 0-288,-4 2 32,-1-2 32,1 6-192,-6 2-96,-9 9-128,-3 9-32,-1 7-32,4 16 96,6 12 0,3 5 32,11-1 0,3 2 0,5-10 0,8-3 64,16-14-32,-2-6 64,6-13-64,4-8 64,-1-13-128,1-3-64,0-3 64,-9-11 64,-4-7 128,-1 1 64,-10-4 32,-2 4 0,-6 3-128,0 13-96,0 4 128,-6 24 32,2 8-64,4 24-96,0 5 64,4 3-64,5 4-32,5-2 32,1-11-32,12-1-96,-1-7 64,1-7-32,2-7-64,-7-13-480,2-8-224,-3-4-928,-2-8-1248,-6-9 704</inkml:trace>
          <inkml:trace contextRef="#ctx0" brushRef="#br0" timeOffset="10320">8119 13456 5376,'-5'-12'2112,"5"12"-1152,-3-3-832,3 3 480,3 3-352,2 9-64,1 10-64,2 14 0,2 16-64,-2 8-128,-3 14 32,-2 7 160,2-9 64,-5-3-288,5-8-160,-5-9-672,5-12-256,-5-11-1248,0-13-512,0-16 1568</inkml:trace>
          <inkml:trace contextRef="#ctx0" brushRef="#br0" timeOffset="10535">8357 13381 5632,'5'23'2112,"-2"9"-1152,7 26-1184,-1-9 320,-1 8-32,2 4 32,-2 23-128,-3-4-32,0 1-960,-1-3-384,0-1-672,1-5-256</inkml:trace>
          <inkml:trace contextRef="#ctx0" brushRef="#br0" timeOffset="10867">8675 13870 6912,'-32'20'2624,"10"-4"-1408,4 45-1504,13-37 448,1 0-224,-1 4 0,0 1-224,5-1-64,0-4 192,14-4-128,-1-3-64,11-14 128,3-6 128,-1-6 64,3-5 32,-7-6 0,1-10 0,-6-6 0,-2-1 0,-7-7 0,-8-1 0,-5 9 64,-3 8 32,-5 8-128,-11 11 32,-11 9-512,-2 9-128,0 2-1312,5 1-832,5 13 1088</inkml:trace>
          <inkml:trace contextRef="#ctx0" brushRef="#br0" timeOffset="11120">9149 13804 5248,'-23'5'2016,"9"3"-1088,-8 13-960,-2-14 384,-2 9-224,-3 13-32,2 3 32,5 0 64,8 5-96,-1 3 0,12-2 32,11-6-160,20-4 32,4-8-224,4-4 0,15-8-544,-5-11-128,18-6-896,-10-7-800,1 0 960</inkml:trace>
          <inkml:trace contextRef="#ctx0" brushRef="#br0" timeOffset="11421">9531 13878 3328,'-9'-28'1312,"4"11"-704,-13 14-288,9 3 448,-4 3-64,-11 6-32,-8 2-160,0 6-64,1 19-256,-1-3-128,10 2 32,4 2-128,7-5 0,8-3-128,3-9-32,9-3 0,9-9 128,9-13-128,0-3 64,2-4 0,-3-5-32,1-10 128,-3 14 64,-3 1 288,-2 9 160,-1 6-96,-4 9-64,-1 1-96,1-1-64,-1 0-256,1 0-64,4-4-864,1-3-288,7-10-960</inkml:trace>
          <inkml:trace contextRef="#ctx0" brushRef="#br0" timeOffset="11652">9816 13579 5632,'-13'-66'2176,"13"63"-1152,0 3-704,0 3 640,0 9-512,0 16-160,0 10-96,5 10-64,0 1-64,-2 23-64,8-8 96,-3 2-288,2-9-32,-1-5-1216,1-8-480,-2-12-672</inkml:trace>
          <inkml:trace contextRef="#ctx0" brushRef="#br0" timeOffset="11922">9817 13886 5888,'0'5'2176,"5"-5"-1152,5 3-1056,-1-3 384,4 0-224,5 0-32,5 0-96,9-3-96,-4-2 64,12-2-64,-3-1-32,-5-4-64,-5-1 32,-5-3-64,-3 4 64,-6-1 160,-8 6 64,-5 2 0,-5 5-64,-13 9 224,-9 3 96,5 4-96,-7 16-64,7 5-64,4 3 0,9 1-128,9-1 0,14-4-192,8-3-96,10-9-608,5-13-192,3-6-896,11-10-608,7-6 1152</inkml:trace>
          <inkml:trace contextRef="#ctx0" brushRef="#br0" timeOffset="12204">10607 13793 4224,'-15'-23'1568,"6"26"-832,-13 9-288,12 1 544,-8 3-416,-1 4-128,-8 25-224,5-4-64,8 3-96,14-4-192,0-3 0,9-9 64,4-8 96,6-8 0,3-12 64,6-8-64,-1-12 64,-4-12-128,-5 0 0,-4-9 160,-10-4 160,-8-24-96,-5-3 64,-10-1-96,-3 4 64,4 20-416,-5 12-160,4 17-832,-8 8-352,-6 12-896</inkml:trace>
        </inkml:traceGroup>
        <inkml:traceGroup>
          <inkml:annotationXML>
            <emma:emma xmlns:emma="http://www.w3.org/2003/04/emma" version="1.0">
              <emma:interpretation id="{0E33FA1E-360B-4439-8716-62C6A605E441}" emma:medium="tactile" emma:mode="ink">
                <msink:context xmlns:msink="http://schemas.microsoft.com/ink/2010/main" type="inkWord" rotatedBoundingBox="13486,14260 14954,14195 14985,14894 13517,14959"/>
              </emma:interpretation>
              <emma:one-of disjunction-type="recognition" id="oneOf6">
                <emma:interpretation id="interp30" emma:lang="en-US" emma:confidence="1">
                  <emma:literal>and</emma:literal>
                </emma:interpretation>
                <emma:interpretation id="interp31" emma:lang="en-US" emma:confidence="0">
                  <emma:literal>ano</emma:literal>
                </emma:interpretation>
                <emma:interpretation id="interp32" emma:lang="en-US" emma:confidence="0">
                  <emma:literal>cind</emma:literal>
                </emma:interpretation>
                <emma:interpretation id="interp33" emma:lang="en-US" emma:confidence="0">
                  <emma:literal>an0</emma:literal>
                </emma:interpretation>
                <emma:interpretation id="interp34" emma:lang="en-US" emma:confidence="0">
                  <emma:literal>aud</emma:literal>
                </emma:interpretation>
              </emma:one-of>
            </emma:emma>
          </inkml:annotationXML>
          <inkml:trace contextRef="#ctx0" brushRef="#br0" timeOffset="12638">11570 13744 4096,'-8'-20'1568,"3"20"-832,-3-9-864,3 14 256,-4-1-224,-9 7 0,-1 6 64,-8 7 0,9 4 32,-1 9 64,6 7-32,4-4-32,4-6-192,14-11-32,9-6-320,1-9-128,-1-13-800,4-10-224</inkml:trace>
          <inkml:trace contextRef="#ctx0" brushRef="#br0" timeOffset="12853">11657 13724 4736,'0'-9'1824,"0"26"-960,-5 7-672,5-8 544,0 9-512,-5 2-128,5 22-224,0-4-64,5-4-896,0-9-320,4-3-576,-1-15-192</inkml:trace>
          <inkml:trace contextRef="#ctx0" brushRef="#br0" timeOffset="13122">11938 13700 6400,'0'49'2368,"0"-38"-1280,0 18-1216,0-14 480,0 5-256,5 9-64,0-1-224,0 4-128,3-3 192,1-9-160,1-12-64,-2-8 128,3-11 64,-3-1-128,0-5 32,2-3 128,4-5 64,-6 1 64,11-16 0,-1-5 256,-5 4 160,12 6-352,-4 9-160,3 15 160,-5 19 96,-3 9-64,0 10 0,-3 7-32,-5 1-64,1 10-416,1 4-128,-2-9-832,2-4-1312,-2-8 480</inkml:trace>
          <inkml:trace contextRef="#ctx0" brushRef="#br0" timeOffset="13469">12708 13590 6272,'-13'4'2368,"-5"1"-1280,-9 22-928,12-5 608,-2 1-416,-1 1-96,-9 9-256,-5-1 0,3 0 0,12 0 0,12 5 0,5 0 0,14-5 64,4-8-96,9-8 0,10-16-32,3-11 0,11-1 0,2-10 0,-7-1 64,-9-9 64,-10-9 384,-9-16 256,-10-7-224,-21-10-32,-4 2-128,-6-5 32,-4 13-256,0 11-64,-5 17-192,0 10 32,0 11-992,8 15-384,6 12-1920</inkml:trace>
        </inkml:traceGroup>
      </inkml:traceGroup>
    </inkml:traceGroup>
    <inkml:traceGroup>
      <inkml:annotationXML>
        <emma:emma xmlns:emma="http://www.w3.org/2003/04/emma" version="1.0">
          <emma:interpretation id="{B5D106C3-D8A5-48AE-BC3B-380C7DB7C793}" emma:medium="tactile" emma:mode="ink">
            <msink:context xmlns:msink="http://schemas.microsoft.com/ink/2010/main" type="paragraph" rotatedBoundingBox="9659,15374 15166,15473 15138,17024 9631,169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951FD6-C332-42C4-8AA8-288EC2897600}" emma:medium="tactile" emma:mode="ink">
              <msink:context xmlns:msink="http://schemas.microsoft.com/ink/2010/main" type="line" rotatedBoundingBox="9659,15374 15166,15473 15138,17024 9631,16925"/>
            </emma:interpretation>
          </emma:emma>
        </inkml:annotationXML>
        <inkml:traceGroup>
          <inkml:annotationXML>
            <emma:emma xmlns:emma="http://www.w3.org/2003/04/emma" version="1.0">
              <emma:interpretation id="{B2323939-C1E4-4FFF-A69C-31CFE6EB8FA0}" emma:medium="tactile" emma:mode="ink">
                <msink:context xmlns:msink="http://schemas.microsoft.com/ink/2010/main" type="inkWord" rotatedBoundingBox="9656,15505 13696,15578 13682,16334 9643,16262"/>
              </emma:interpretation>
              <emma:one-of disjunction-type="recognition" id="oneOf7">
                <emma:interpretation id="interp35" emma:lang="en-US" emma:confidence="0">
                  <emma:literal>deallocated</emma:literal>
                </emma:interpretation>
                <emma:interpretation id="interp36" emma:lang="en-US" emma:confidence="0">
                  <emma:literal>deal for all</emma:literal>
                </emma:interpretation>
                <emma:interpretation id="interp37" emma:lang="en-US" emma:confidence="0">
                  <emma:literal>deal to make</emma:literal>
                </emma:interpretation>
                <emma:interpretation id="interp38" emma:lang="en-US" emma:confidence="0">
                  <emma:literal>deallocato</emma:literal>
                </emma:interpretation>
                <emma:interpretation id="interp39" emma:lang="en-US" emma:confidence="0">
                  <emma:literal>deal lmao</emma:literal>
                </emma:interpretation>
              </emma:one-of>
            </emma:emma>
          </inkml:annotationXML>
          <inkml:trace contextRef="#ctx0" brushRef="#br0" timeOffset="15271">7816 15143 2816,'0'5'1056,"0"-5"-576,0 0-64,0 0 352,0 0-256,0-5-128,-5 2-96,-1-5 32,-2 4 128,0-4 32,-8-12-256,3 3-128,-4 5 0,-11 4-128,6 1 0,-10 14-256,5 6-64,-2 2 192,8 14 64,2-1 96,6 1 0,2 6 0,8-1 0,3 1-96,14-6 64,13-6-32,-1-18-64,12-5 0,-2-17 96,5-3-704,9-3-736,4-6 288,-3-3 576,-1-8 384,-15-14 544,-6-1 192,-7-2 288,-9-4 224,-8-8 0,-5 0 32,-8 0-384,-2 14-96,-9 15-192,6 11-64,-1 12-192,6 14-160,-2 26-64,7 17-32,6 17 96,2 33 0,0-6 96,9 5-384,-1 5-192,0-6-928,1-15-1408,-1-17 512</inkml:trace>
          <inkml:trace contextRef="#ctx0" brushRef="#br0" timeOffset="15624">8260 15213 5888,'27'5'2272,"-21"-2"-1216,-1-3-1248,11 0 576,3-3-224,-1-6-64,6 1-64,-2-7 0,-3-2-192,-1-11 32,-4 4 128,-6-13 0,-8 13 0,-3 16-64,-11 19 32,-9 1 32,-15 5 0,6 12 192,0-3 192,5 8-128,6 2-64,7 1-96,4-5-96,5-4 32,20-4-32,12-7-224,5-6 0,3-11-608,8-3-192,-3-14-1216,11 5-768,2 1 1280</inkml:trace>
          <inkml:trace contextRef="#ctx0" brushRef="#br0" timeOffset="15971">8803 15056 4480,'-18'-42'1664,"9"42"-896,-4 0-416,8 0 480,0 13-192,1 3-32,-15 4-448,6 0-64,-6 8-96,10 1 0,0 0 0,4-5 0,5 9 0,14-18-448,-1 2-96,2-9 128,2-8 160,2-8-256,-1-4-160,0-4 96,1-1 0,-6-3 352,1-1 192,-1 6 320,-4 1 192,-4 8 480,0 1 192,0 10-352,-1 7-128,-4 3-480,0 7-96,0-2-160,4 0-64,2-5-416,-3 5-128,7-8-1216,-5-7-1152,3-5 960</inkml:trace>
          <inkml:trace contextRef="#ctx0" brushRef="#br0" timeOffset="16187">9103 14740 6400,'0'20'2368,"3"3"-1280,8 23-1280,-3-22 384,2 29-192,-1 3 0,-1 2 0,2-1 0,-1 3 0,0-4-512,0-8-192,-1-11-1568</inkml:trace>
          <inkml:trace contextRef="#ctx0" brushRef="#br0" timeOffset="16388">9363 14668 7040,'5'47'2624,"-5"-25"-1408,0 19-1408,9-14 384,-1 18-288,-3 12 64,0 3 32,0-4 64,4 1-32,-1 4-96,2-13 32,-2-10-896,2-12-320,-2-6-1440</inkml:trace>
          <inkml:trace contextRef="#ctx0" brushRef="#br0" timeOffset="16725">9591 14970 5376,'0'29'2112,"0"-21"-1152,-6 24-640,6-15 544,0 3-480,0 4-224,-3 8-96,3 0-64,0-4 0,0 6 0,3-11 0,8-3 0,7-3 0,0-17-160,12-5-32,2-7-128,0-4 32,0-5 160,0-2 128,-9-14 96,-4-12 32,-11 2 64,-8 2 96,-5 4-192,-3 10-128,-6 10 0,-13 13 0,-9 8 32,4 17 0,0 9-96,0 3 0,6 0-1088,7-4-480,6-5-640</inkml:trace>
          <inkml:trace contextRef="#ctx0" brushRef="#br0" timeOffset="17006">10246 14898 5376,'-13'0'2112,"3"3"-1152,-12 5-928,12 1 512,-12 0-224,-10 11 64,0 12-160,-5 0 32,5 0-160,5 5-128,9 3 0,4-8 32,9 9 64,5-8-192,15-9-32,12-4-96,0-12 0,5-13-768,5 2-352,-2-6-928</inkml:trace>
          <inkml:trace contextRef="#ctx0" brushRef="#br0" timeOffset="17388">10634 15057 5632,'-14'-29'2112,"4"29"-1152,-12 0-928,12 0 512,-4 15-224,-4 2 64,1-5-96,-11-1 0,-8 6-160,4 7-96,5 1 0,4-2 32,9 6 32,4-9-192,15 17-288,14-17 64,4-20-64,-1-5 64,5-2-224,2-6-64,-2-2 32,-5-2 96,1-3 288,-4-12 96,-6 4 224,0 4 160,-4 4 192,1 23 384,-6 14-192,0-2-320,2 2-224,-1 3-192,3-8 32,0 0-608,3-4-224,7-3-1120,-1-5-960,6-8 1056</inkml:trace>
          <inkml:trace contextRef="#ctx0" brushRef="#br0" timeOffset="17626">10809 14740 6144,'-3'0'2368,"3"9"-1280,-23 11-864,18-9 576,5 10-480,10 7-96,-1 29-160,0-1-64,-6 9 32,8-9-32,-3 9 0,2-4-288,-7-13-128,2-7-992,0-13-416,-2-16-704</inkml:trace>
          <inkml:trace contextRef="#ctx0" brushRef="#br0" timeOffset="17873">10778 15077 6016,'19'-5'2272,"-19"10"-1216,5-2-960,3 0 544,2 2-192,-1-1 0,9-4-352,0-4-32,5-7-64,5-10-160,4-4 32,-2 2-224,2-2-96,-3 4 96,-8 1 128,-2 5 128,-11 1 128,-11 11 128,-10 3 64,-3 9 96,3 11 128,-1 8-128,1 8 0,5 1-192,3 0-96,5-2-96,5-3-32,13-7-384,9-5-160,5-8-512,3-4-160,7-8-1120</inkml:trace>
          <inkml:trace contextRef="#ctx0" brushRef="#br0" timeOffset="18174">11583 14942 5120,'-13'-9'2016,"-1"14"-1088,-4 4-512,0-2 544,-9 9-128,-5 13-32,5 0-352,0 3-128,3-4-192,6 4-96,4-8 0,11-4-32,3-3 0,9-5-96,17-4 64,3-8-128,1-8-32,2-4 0,5-5 128,-10 2 32,-4-22 32,-9-3 192,-6-1 192,-8-2 0,-8-3 32,-6 2-224,1 4-128,-6 11-256,10 4-128,5 10-1088,-1 3-448,5 7-1152</inkml:trace>
        </inkml:traceGroup>
        <inkml:traceGroup>
          <inkml:annotationXML>
            <emma:emma xmlns:emma="http://www.w3.org/2003/04/emma" version="1.0">
              <emma:interpretation id="{82365AAE-51C4-4CF4-9A60-207695540608}" emma:medium="tactile" emma:mode="ink">
                <msink:context xmlns:msink="http://schemas.microsoft.com/ink/2010/main" type="inkWord" rotatedBoundingBox="14353,15458 15166,15473 15138,17024 14325,17010"/>
              </emma:interpretation>
              <emma:one-of disjunction-type="recognition" id="oneOf8">
                <emma:interpretation id="interp40" emma:lang="en-US" emma:confidence="1">
                  <emma:literal>by</emma:literal>
                </emma:interpretation>
                <emma:interpretation id="interp41" emma:lang="en-US" emma:confidence="0">
                  <emma:literal>bye</emma:literal>
                </emma:interpretation>
                <emma:interpretation id="interp42" emma:lang="en-US" emma:confidence="0">
                  <emma:literal>boy</emma:literal>
                </emma:interpretation>
                <emma:interpretation id="interp43" emma:lang="en-US" emma:confidence="0">
                  <emma:literal>bay</emma:literal>
                </emma:interpretation>
                <emma:interpretation id="interp44" emma:lang="en-US" emma:confidence="0">
                  <emma:literal>buy</emma:literal>
                </emma:interpretation>
              </emma:one-of>
            </emma:emma>
          </inkml:annotationXML>
          <inkml:trace contextRef="#ctx0" brushRef="#br0" timeOffset="19058">12263 14545 10112,'-10'9'3872,"10"7"-2112,-5-7-2208,5-1 544,0 7-352,-3 14 64,3 8 128,0 15 32,3 12 32,-3 13 0,5-5 0,0-6-96,4-9 64,-4-9-128,0-8 32,-2-15-160,2-13 32,-5-12-288,0-4-128,5-9 64,0-14 96,4-13 96,4 6 96,1 7 32,4 2 32,-4 8 64,9 6 128,9 19 96,-5 12 128,-5 5-64,-8-1 0,-5-1 32,-13 6 0,-10-4 128,-4-1 160,-5-4-96,0 0 64,1-3-224,-1-5-32,4-4-224,6-5 0,-1 3-544,19-12-768,9-5 96,4-1-160,23-5-832,-1 2 512,2-19 640,3-6 448,-4 0 1120,-4 11 416,-5 6 800,-5 6 352,-4 8-288,-5 18-128,-5 19-704,-3 1-256,-5 3-384,-2 0-160,2-7 32,4-2-128,1-6 0,8-5 32,9-7 0,0-10-288,0-7-64,-3-5 32,-2-11 32,1-12 320,-5 8 128,-4 0 128,0 12 160,-6 8 32,-3 15 0,0 22-96,0 7 0,-1 17-288,1 20-64,3 12-96,2 23 0,-1 9 0,-5 1-64,1-1-64,-5-4-32,-9-16 192,-5-16 64,-8-17 224,-25-19 96,-7-25-128,-10-16 32,-13-25-96,-9-15 0,12-20-256,6-25 0,9 0-896,14 4-352,8 17-1536,0 7-1120,5 8 1632</inkml:trace>
        </inkml:traceGroup>
      </inkml:traceGroup>
    </inkml:traceGroup>
    <inkml:traceGroup>
      <inkml:annotationXML>
        <emma:emma xmlns:emma="http://www.w3.org/2003/04/emma" version="1.0">
          <emma:interpretation id="{3C2FB00B-CDC3-41A0-A0B0-08A9E65CF797}" emma:medium="tactile" emma:mode="ink">
            <msink:context xmlns:msink="http://schemas.microsoft.com/ink/2010/main" type="paragraph" rotatedBoundingBox="9474,17293 16439,17275 16442,18490 9478,185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1396A7-A2A7-4474-9AFE-3225F2A1AE7D}" emma:medium="tactile" emma:mode="ink">
              <msink:context xmlns:msink="http://schemas.microsoft.com/ink/2010/main" type="line" rotatedBoundingBox="9474,17293 16439,17275 16442,18490 9478,18508"/>
            </emma:interpretation>
          </emma:emma>
        </inkml:annotationXML>
        <inkml:traceGroup>
          <inkml:annotationXML>
            <emma:emma xmlns:emma="http://www.w3.org/2003/04/emma" version="1.0">
              <emma:interpretation id="{95CFF4FE-DAED-4801-B327-B5D4C1B1FFB2}" emma:medium="tactile" emma:mode="ink">
                <msink:context xmlns:msink="http://schemas.microsoft.com/ink/2010/main" type="inkWord" rotatedBoundingBox="9474,17293 10651,17290 10653,18055 9476,18058"/>
              </emma:interpretation>
              <emma:one-of disjunction-type="recognition" id="oneOf9">
                <emma:interpretation id="interp45" emma:lang="en-US" emma:confidence="0">
                  <emma:literal>the</emma:literal>
                </emma:interpretation>
                <emma:interpretation id="interp46" emma:lang="en-US" emma:confidence="0">
                  <emma:literal>The</emma:literal>
                </emma:interpretation>
                <emma:interpretation id="interp47" emma:lang="en-US" emma:confidence="0">
                  <emma:literal>'the</emma:literal>
                </emma:interpretation>
                <emma:interpretation id="interp48" emma:lang="en-US" emma:confidence="0">
                  <emma:literal>"the</emma:literal>
                </emma:interpretation>
                <emma:interpretation id="interp49" emma:lang="en-US" emma:confidence="0">
                  <emma:literal>*the</emma:literal>
                </emma:interpretation>
              </emma:one-of>
            </emma:emma>
          </inkml:annotationXML>
          <inkml:trace contextRef="#ctx0" brushRef="#br0" timeOffset="20158">7369 16747 6656,'0'20'2464,"13"-17"-1344,9 2-1248,-8-5 416,9-8-512,14-3-160,8-15-320,4 2-32,2-4 384,-6-1 128,0 1 128,-7 1 224,-6-2 160,-11-8 32,-5-6 64,-13 9-64,-3 22 32,-8 17-64,-11 2 64,0 10-128,1 11 32,1 21-160,-1 7-64,4 1 128,4 0 128,5-2-32,2-6 32,3-9-160,0-11-96,3-3 64,7-15 64,4-11-288,-1-8-64,6-12 32,-1-6 0,1-6 0,-3-11 128,3 6 0,-1 5 32,1 3 0,8 12 0,-9 11 64,14 29-32,-10 9-32,-4 8 96,1 9 64,-6 3-128,1 6-96,-1-6-320,-3-12-96,-1-11-736,1-9-256,3-7-1152</inkml:trace>
          <inkml:trace contextRef="#ctx0" brushRef="#br0" timeOffset="19458">7400 16534 2816,'-9'-56'1056,"18"6"-576,-9 15-288,0 29 352</inkml:trace>
          <inkml:trace contextRef="#ctx0" brushRef="#br0" timeOffset="19689">7396 16379 6752,'0'0'1248,"0"0"-320,0 0-192,0 0-448,0 0-32,0 0 64,0 0-128,0 0-32,0 0 0,8 21 96,2 4 0,-1 10-32,1 22-64,-2 7-192,1 13 32,1 9 64,-2 7 32,2-13-32,-1-7 32,-1-13-288,2-14-96,-5-15-1056,-2-14-384,-3-17-1120</inkml:trace>
          <inkml:trace contextRef="#ctx0" brushRef="#br0" timeOffset="20459">8170 16975 6656,'5'6'2464,"4"-1"-1344,4-5-1024,6-5 480,8-1-352,-1-8-128,3-1-160,3-11-32,-5 3 64,-6-2 0,-2-7 32,-6-9 0,-2 10 0,-11 7-160,-5 2-32,-9 19 96,-18 12 32,0 7 64,0 5 0,1 5 64,3 11 96,5 0-64,10 18 0,9-5 96,8-2 96,14-7-64,19-13-64,3-5-352,11-9-192,2-8-1088,17-17-416,-4-1-768</inkml:trace>
        </inkml:traceGroup>
        <inkml:traceGroup>
          <inkml:annotationXML>
            <emma:emma xmlns:emma="http://www.w3.org/2003/04/emma" version="1.0">
              <emma:interpretation id="{A1D764F3-7F2D-4028-92B2-3E07395B8E08}" emma:medium="tactile" emma:mode="ink">
                <msink:context xmlns:msink="http://schemas.microsoft.com/ink/2010/main" type="inkWord" rotatedBoundingBox="11459,17390 16439,17377 16442,18490 11462,18503"/>
              </emma:interpretation>
              <emma:one-of disjunction-type="recognition" id="oneOf10">
                <emma:interpretation id="interp50" emma:lang="en-US" emma:confidence="0">
                  <emma:literal>programmer</emma:literal>
                </emma:interpretation>
                <emma:interpretation id="interp51" emma:lang="en-US" emma:confidence="0">
                  <emma:literal>programmers</emma:literal>
                </emma:interpretation>
                <emma:interpretation id="interp52" emma:lang="en-US" emma:confidence="0">
                  <emma:literal>Programmer</emma:literal>
                </emma:interpretation>
                <emma:interpretation id="interp53" emma:lang="en-US" emma:confidence="0">
                  <emma:literal>programmed</emma:literal>
                </emma:interpretation>
                <emma:interpretation id="interp54" emma:lang="en-US" emma:confidence="0">
                  <emma:literal>programed</emma:literal>
                </emma:interpretation>
              </emma:one-of>
            </emma:emma>
          </inkml:annotationXML>
          <inkml:trace contextRef="#ctx0" brushRef="#br0" timeOffset="20759">9358 16557 6400,'-5'-5'2464,"5"5"-1344,0 8-1184,0 1 544,5 3-224,5 8 32,4 17-96,-1 6 32,0 14-128,0 30-64,1-3 64,4 5-128,-4 0 0,4 0-32,-4-5 0,-5-15-448,0-12-192,-4-16-352,-5-12-96,0-15-1344</inkml:trace>
          <inkml:trace contextRef="#ctx0" brushRef="#br0" timeOffset="21529">10323 16738 6528,'-51'37'2464,"43"-21"-1344,-2 12-1184,10-11 448,0 3-192,0 4 32,5 1-128,0 3-64,3-13 0,19-3-32,10-7 0,1-10 0,2-7 0,0-3-96,2-10 0,-6 2-32,-5-3 96,-3-6-64,-10-11 32,-8-3 128,-10 6 32,-5 8-128,-8 7-32,-6 9-480,-2 8-128,-3 5-928,-9 6-1536,-3 5 544</inkml:trace>
          <inkml:trace contextRef="#ctx0" brushRef="#br0" timeOffset="22329">9417 16739 4992,'0'-23'1824,"5"35"-960,0-21-512,-2 0 480,2 1-192,6 2 32,2-3-256,0 1 0,9 0-256,1-1-32,0 6 64,18-1-96,-5-1 0,1 5-96,-5 26-96,-6-6 64,-7 3 0,-6 2 32,-8 2 0,-10 1 0,-8 4 0,-14-3 64,-5-1 96,0 9-128,-5-16-32,2 2-288,-7-11-64,10-4-512,5-3-256,6-5-1664</inkml:trace>
          <inkml:trace contextRef="#ctx0" brushRef="#br0" timeOffset="22861">9827 16630 5632,'0'0'2112,"5"0"-1152,4 8-1184,-5-4 192,5 21-128,1 3 160,-2-1 128,1 7-32,1 1-128,-7 2 0,2-5 32,-5-4 64,0-2-32,-5-6 64,2-5 224,-7-7 96,1-8-128,1-3-96,3-10 256,5-3 64,5-9 32,3-3 64,6-19-128,-1-2 32,6 0-576,7 0-192,1 9-448,5 3-192,0 8-800,-3 9-288,-3 5-576</inkml:trace>
          <inkml:trace contextRef="#ctx0" brushRef="#br0" timeOffset="23477">10969 16645 4224,'0'-11'1664,"-5"2"-896,5-2-1248,0 6 96,0 1 32,-3-1 192,-7 5 320,-4 0 160,1 5 96,-6 4 160,-7 11-384,-1 12-128,-5 8-32,8 4-32,5 2 0,16-3 0,12 6 64,4-12-96,0-8 0,11-23-32,3-9 0,0-8-864,10-10-608,8-4 544,-8 1 800,-5-8 448,-10-13 832,-4 10 352</inkml:trace>
          <inkml:trace contextRef="#ctx0" brushRef="#br0" timeOffset="23747">11092 16715 8160,'0'0'1088,"0"21"-544,0 10-384,10 13-128,3 30-128,1 7 0,-1 12 128,1-1 32,-1 3 0,1-11-64,-1-10 32,-3-14-32,-7-11 128,-3-13 64,-3-11-160,-10-14 0,-24-11-192,0-8 32,-4-4 128,1-8 64,3 0-224,0-5-64,5-4-288,-3 2-96,8-7-608,17-1-1568,10-5 192</inkml:trace>
          <inkml:trace contextRef="#ctx0" brushRef="#br0" timeOffset="24061">11379 16537 5760,'4'0'2176,"-4"9"-1152,0 5-992,0-2 512,0 5-352,-4 24-96,4-1-64,0 0 32,0 6-32,0-2-32,4-7 96,1-5-128,3-4 0,2-8-32,-5-2 0,-10-12 64,0-6 0,0-3-96,-3-9 0,-1-5 128,-6-3 32,2-4 128,5-9 96,-1-11 0,9 4 0,3 2-256,7 10-64,4 4-224,13 4-64,0 3-480,-1 11-192,3 1-1472,6 5-704,-3 8 1504</inkml:trace>
          <inkml:trace contextRef="#ctx0" brushRef="#br0" timeOffset="24410">11944 16597 5248,'-22'-12'2016,"7"8"-1088,-7-5-864,14 9 384,-11 5-32,-12 3 96,3 4-160,0 11-32,6 15-192,-2 2-96,6 5 64,4-1-128,11-4-64,3-3-160,3-8 0,16-9 192,8-14 96,1-6-320,0-6-128,-2-11-160,1-3 32,-3 0 352,-6-9 192,-4 6 512,-1 3 224,-5 3 64,3 5 0,-3 21-320,2 6-256,-2 4-160,1 7-384,4-2-128,3-4-832,-3-3-384,0-9-864</inkml:trace>
          <inkml:trace contextRef="#ctx0" brushRef="#br0" timeOffset="24932">12303 16675 8192,'0'35'3072,"5"-1"-1664,-2 1-1568,2-15 544,0 6-288,-1 1 0,1 1-96,5 1-96,-7 3 64,2-16 0,0-4 96,-5-12-384,4-3-96,-4-6-224,0-7-32,0-5 160,0-2 64,0-2 352,0-7 128,0-4 128,5 2 64,0 8 32,3 4 0,2 10 64,-1 12 128,9 12-128,4 10 64,2 1-288,-6 1-128,1 1 0,-2-1 64,1-8 0,-4-4-32,-1-3-128,-3-9 0,-1-9-224,1-3-32,-7-4 224,7-8 64,-1-1 224,1-7 64,-2 3 0,5 5 32,1 8 0,4 4 96,6 9 32,-7 23 96,1 0-224,6 9-64,-2 6-160,-4 2-96,6-1-224,-5-3-64,-6-9-480,1-4-256,-6-8-1952,2-12-992,-2-7 1888</inkml:trace>
          <inkml:trace contextRef="#ctx0" brushRef="#br0" timeOffset="25979">12986 16620 9088,'5'21'3424,"4"16"-1856,4 21-1984,-5-35 544,2 9-192,-5 5 96,-1 0 64,6-5 32,-7 5-64,7-10-128,-5-7 32,-1-23-544,1-8-160,0-7-64,-5-5 352,0-2 256,0-11 416,0-4 224,0-6 0,0 11 64,3 6-288,2 9-64,0 6-96,9 11 32,-1 11-64,1 12 64,4 4-64,1 10 64,-6-2-128,1-3 0,-6-6-32,2-2 0,-1-9 192,1-12 64,-7-9-352,2-3-192,0-3 0,4-14 128,1-8 128,-2 2 128,0-3 192,8 7 192,0 2-288,3 9-64,5 8 128,-3 7 128,3 13-96,-6 13 32,4 16-160,-3 3 0,-6 4-192,1 1 0,-4-4-384,-2-5-96,-3-8-288,-2-8 0,3-8-320,-6-12-128,0 0 128,13 0 160,0-3 1056,1-1 512,4-1 480,1 2 160,5-6-192,-3-2-64,11-6-384,6 0-96,7-3-192,-5-12 0,-3-9-96,-5 0 0,0 1-96,-13 3 32,-11 5-128,-16 9 0,-16 5 32,-3 10 64,1 13 32,-6 7 96,3 17-32,7 6 0,9 10-32,2 0 64,8-5-96,6 0-64,8-11-224,15-8-32,12-8-544,7-13-224,3-8-160,3-6-128,-6-1 448,1-14 224,-4-8 448,-2 5 192,-8 3 352,-5 5 128,-9 8 128,-4 7 64,-9 14 32,-5 11 96,-5 4-256,0 5-96,2-1-352,-3 1-64,2-5-64,0 0 64,-1-8 96,5-3 64,0-9 96,9-5 32,-9-7-96,0 0 0,4-12-32,2-9 96,-6-2 32,0-3 31,3 1 1,2-4 0,9-2-128,-4 2-96,3 4-352,6 13-128,-2 16-703,6 5-193,-5 3-3200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4:22.78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A4EC0C91-F231-4A0D-BFFF-D7A82FD83DAC}" emma:medium="tactile" emma:mode="ink">
          <msink:context xmlns:msink="http://schemas.microsoft.com/ink/2010/main" type="inkDrawing" rotatedBoundingBox="24518,9015 25932,6210 26629,6562 25216,9367" semanticType="callout" shapeName="Other">
            <msink:sourceLink direction="from" ref="{8F74D1DB-F0CC-42AC-9021-70DE0269BD14}"/>
            <msink:sourceLink direction="to" ref="{4AA33EDD-6CFF-4626-8E83-9FB2D6AB00A6}"/>
          </msink:context>
        </emma:interpretation>
      </emma:emma>
    </inkml:annotationXML>
    <inkml:trace contextRef="#ctx0" brushRef="#br0">20382 7218 3456,'-13'-15'1408,"13"10"-768,-10 1-320,10 1 384,-3-2-480,3 2-96,-6-2 32,1 1 128,0-8-160,2-1 416,-2 6 192,-3-1 128,-3-1 96,3 6-96,-2-2 32,-4 5-160,1 11-64,-6 3-288,-2 1-96,-3 2-160,2 3-32,-5 4 32,-5 4 0,0 9 64,0 4 32,0-1 32,-10 9 0,-3 6 0,4 14 64,4 17-97,2-5 33,-2 3-96,0-1 0,2 1-96,-7 1 32,1 11 64,1 5 64,-2 2-32,1-7-32,1-7 32,-2-4 32,1-1 32,4-3 64,5 5-96,5 7 32,1-4-160,-6-12 0,0-1-32,-1-2-64,7-10 96,-1-4 64,3-3-128,3-5-32,2-3 0,0-9 64,6-8 32,0-3 32,2-9-64,3-3 32,-2 0 0,1-5 96,1-4-96,-2-4 0,5-8-192,-4-1-64,1-7-160,-2-5-32,-4-3 96,6 0 96,-10-3-64,-6 3 64,2 0 96,-2-18 96,6 6-64,1 0 0,-1-1 32,-1 1 0,6 3-96,-1 2 64,4 2 32,2 5 0,2 3 0,3 5 0,3 4-96,9 5 0,-1 11-32,5 4 0,3 5 96,11 14 0,-6 1 32,8 5 0,-2 7-96,0 1 64,0-1 32,5 8 0,0-6 64,-5 3 32,5-9-32,5-8-64,-5-20 160,0-16 32,0-4 0,3-4-32,2-8-32,-5-9 0,0-2 0,0 2 0,-5 0-64,0 0-64,-4 1 32,-1 8-32,-6-4-96,-3 7 64,0 9 32,-13 1 0,-5 11 0,-3 4 0,-11 0-96,-4 4 64,-9 8 96,0 4 32,-3 4-32,-11 4-64,4 2 32,-4 18 32,6-11-32,3-1 64,5-8-64,5 2 64,0-7-128,9-7-64,-1-3-448,6-1-192,5-9-1376,2-2-639,6-10-1825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4:28.596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Group>
    <inkml:annotationXML>
      <emma:emma xmlns:emma="http://www.w3.org/2003/04/emma" version="1.0">
        <emma:interpretation id="{3976AE8C-EA74-4C5E-BAC3-A4B9126FDF42}" emma:medium="tactile" emma:mode="ink">
          <msink:context xmlns:msink="http://schemas.microsoft.com/ink/2010/main" type="inkDrawing" rotatedBoundingBox="18890,11241 19670,9677 19712,9698 18932,11262" semanticType="callout" shapeName="Other">
            <msink:sourceLink direction="with" ref="{8D6298F8-9123-4A8E-AE67-F0B86FED0DDE}"/>
            <msink:sourceLink direction="with" ref="{3BF5ACFB-743B-4FDA-8044-F124879E9F4E}"/>
          </msink:context>
        </emma:interpretation>
      </emma:emma>
    </inkml:annotationXML>
    <inkml:trace contextRef="#ctx0" brushRef="#br0">15113 9591 4608,'-17'-25'1760,"12"25"-960,5 0-800,0 0 416,0 0-352,0 0-32,0 5 32,-4-1 96,-2 4-64,-7 7 448,-4 19 160,-2 6-64,-4 4-32,-4 8-288,-5 14-64,-5 6 0,-8 9 64,-5 22-96,0-3-64,0 10 0,4-9-32,1-12 64,-1-5 32,5-6 96,10-9 128,-6 3-64,10-3 32,-5-12-96,4-9-32,10-3-160,0-13-32,4-7-32,5-4 32,0-10-128,-1 1 0,7-3-320,3-7-96,8-2-1344,15 0-480,5-20-1184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6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061D519D-056E-4043-B91C-BE874A71B1B5}" emma:medium="tactile" emma:mode="ink">
          <msink:context xmlns:msink="http://schemas.microsoft.com/ink/2010/main" type="inkDrawing" rotatedBoundingBox="21694,9527 21808,9526 21814,11578 21700,11579" rotationAngle="1731538540" semanticType="callout">
            <msink:sourceLink direction="with" ref="{448796EB-9D65-475A-8C91-97DE6EC1D8FB}"/>
            <msink:sourceLink direction="with" ref="{4AA33EDD-6CFF-4626-8E83-9FB2D6AB00A6}"/>
          </msink:context>
        </emma:interpretation>
      </emma:emma>
    </inkml:annotationXML>
    <inkml:trace contextRef="#ctx0" brushRef="#br0">18517 9526 6880,'-4'0'1344,"-1"0"-512,0 5-320,2-5-320,-2 0 96,5 4 96,-5 1-64,5-5 64,0 3 64,0 1 32,0 1-64,-4-2 0,4 2 32,0 2 128,0 1-32,-5 1-32,5-1-64,0 4 32,0-1-128,0 6-33,0 0-127,0 3-32,0 12 32,0 17 32,0-5-96,0 1-32,0 2 32,0 7 64,0 2-32,9 1 64,-9 3 0,10 1 96,-2 16-96,1-4 32,-4-4-160,0-1-64,0 5 64,-1 1 0,0-5-32,-4-5-64,0 0 224,5-7 96,-1 0-96,1 12 32,5-5-160,-7-3-64,2-13 64,9-2 0,-9-6-128,-1 9 32,0 3 0,-4-8 64,0-4-96,0-3 0,0-8 32,0-6 64,0-3-96,0-3 0,0-5-384,0-4-224,0-8-1216,-4-16-479,4-20-2593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4:28.176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Group>
    <inkml:annotationXML>
      <emma:emma xmlns:emma="http://www.w3.org/2003/04/emma" version="1.0">
        <emma:interpretation id="{3964D82C-13BA-43BC-BE75-9953420BD3A0}" emma:medium="tactile" emma:mode="ink">
          <msink:context xmlns:msink="http://schemas.microsoft.com/ink/2010/main" type="inkDrawing" rotatedBoundingBox="18900,9890 19990,10919 19939,10973 18848,9944" semanticType="callout" shapeName="Other">
            <msink:sourceLink direction="with" ref="{3BF5ACFB-743B-4FDA-8044-F124879E9F4E}"/>
            <msink:sourceLink direction="with" ref="{61571B74-0CF1-4159-9358-8819A2A60888}"/>
          </msink:context>
        </emma:interpretation>
      </emma:emma>
    </inkml:annotationXML>
    <inkml:trace contextRef="#ctx0" brushRef="#br0">14322 9862 5504,'-32'-8'2112,"22"-1"-1152,2-6-768,8 10 544,0 2-256,0-2 64,0 1-320,5 1-128,8 3-64,1 3-32,4 1 0,-1 4 128,7 4 64,3 8 64,5 0 0,4 18-64,5 2 32,18 9-64,0 8 64,1 7-64,-1 13 0,5-4-96,0-1-64,-2 2 32,-1-5 32,-2-13-96,-6-2-64,-2-11 256,-6-2 192,-7-9-160,-3-4-32,-4-3-96,-2-4 32,-12-10-64,-2 1 64,-1-4-416,-6-8-192,-3-8-1632,-18 0-736,-1-16-160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2:26.841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EE07A850-0628-4EF1-8839-7A7801A63F15}" emma:medium="tactile" emma:mode="ink">
          <msink:context xmlns:msink="http://schemas.microsoft.com/ink/2010/main" type="inkDrawing" rotatedBoundingBox="25770,11448 26561,9725 26627,9755 25836,11478" semanticType="strikethrough" shapeName="Other">
            <msink:sourceLink direction="with" ref="{79B9D2FD-701A-4C94-A289-909CBDE8DD4A}"/>
          </msink:context>
        </emma:interpretation>
      </emma:emma>
    </inkml:annotationXML>
    <inkml:trace contextRef="#ctx0" brushRef="#br0">22773 8462 3712,'-5'0'1472,"5"32"-768,0-44-320,0 24 512,0 13-224,0-5-64,-8 4-224,-5 8 0,-6 13-224,0 12 32,-7 7 32,-6 17-96,-13 25-32,-10 7-32,-5 16-64,-3 1 32,4-1-32,5 0 0,-2-10 0,2-19 128,9-2 64,3-17 64,12-12 0,1-17-128,8-12-32,7-8-96,0-12-96,5-15-384,3-13-160,3-9-992,3-6-1728,0-11 576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2:43.66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1571B74-0CF1-4159-9358-8819A2A60888}" emma:medium="tactile" emma:mode="ink">
          <msink:context xmlns:msink="http://schemas.microsoft.com/ink/2010/main" type="inkDrawing" rotatedBoundingBox="17276,10903 29994,10784 30025,14074 17307,14192" semanticType="callout" shapeName="Other">
            <msink:sourceLink direction="to" ref="{0927E611-B84B-4653-A8FC-69D9BA181E01}"/>
            <msink:sourceLink direction="from" ref="{4AA33EDD-6CFF-4626-8E83-9FB2D6AB00A6}"/>
            <msink:destinationLink direction="with" ref="{3964D82C-13BA-43BC-BE75-9953420BD3A0}"/>
            <msink:destinationLink direction="with" ref="{3BF5ACFB-743B-4FDA-8044-F124879E9F4E}"/>
          </msink:context>
        </emma:interpretation>
      </emma:emma>
    </inkml:annotationXML>
    <inkml:trace contextRef="#ctx0" brushRef="#br0">13095 10488 2816,'-5'-3'1056,"5"3"-576,0-5-160,0 5 448,0 0 0,0 0 32,0 0-256,0 0 0,0 0-192,0 0 32,0 0-224,5 5 32,0 1 128,-1 3-128,1 3 64,-1 1-96,5-1 0,0 3-32,1 2 0,-2 3 0,6 0 64,0 9 32,4 8 32,0-2 0,9 2 0,5 1-64,0-4 32,0-2-64,5 11 0,8 1-96,1-1-64,9 3 32,7 2-32,2 4 128,0 0 64,0 18 0,8-5 32,3-4-64,2 3 0,1 2 32,12-6 32,-4-4-96,2-3-96,10-1 128,-7 1 32,0-4 0,0-1-32,15 5-32,-2 4 0,-8 0 64,9-2 32,-5-1-96,0-6-32,9 0 160,6 6 159,-3-2-159,-6-3 0,-1 0-64,-1-2 32,5 2 0,9 4 32,2 3-64,-8 1-32,2-5-32,1 0 64,8-3 32,3 0 32,-7 0 0,4 0 0,0-9-64,0 1-32,8-4-32,2-2 64,3 2-160,-8-5-32,3 0 64,8 1 96,18 8 0,-10-6 0,-43-9-96,37 8-64,-9 0 96,5-7 0,-10-1 32,14-6 0,-18-4-160,-1 0 32,1 0 64,2 0 32,-7 0-32,-4-4-64,-6-3 96,1 2 0,-3-2-32,12 2-64,-9-2 32,-9-1-32,9-8 64,-8 0 32,-2 0-128,-3 0 32,10 0 64,-12 0 96,-3 0-64,2-3-64,-8 3 0,6-5 32,-3 1-32,-8-4-32,11 0 32,-9-4 32,-4 0 32,-6-1 32,2 1-64,-1 0-64,-4-5 32,-2 6 32,2-13-96,-5 4-64,13-9 128,-9-3 96,-4 4-96,-5-1-32,-1 6 0,6-6 64,0 0-32,-8 4-32,3-2 32,0 2-32,-1 5 0,6-9 64,0-3-32,-5 0-32,0 4-64,2-4 32,-8-6 32,17 2 64,-12 0-32,1-13-32,0-3 224,0 4 96,-4-2-384,-1 10-160,10 0 160,-14-1 96,1 5-96,-6 0 64,1-6 0,-1-1 64,14-1-32,-5-2-32,-3 2 32,-1 4-32,0-14-96,1-1 64,-2-2 96,1 5 96,9-6-224,-8 6 0,-6 7 0,1 1 96,-1-8 0,-3 3-32,7 3 32,1 3-32,-4 2 64,-6 1 32,7-14-128,-6-1-32,-1 6 32,2 3 0,-7 0 32,-3 5 0,5-1 0,-5 7 0,3 3 0,-6 3 0,-7 3 0,-4 6 0,1-3 0,-6 6 64,1 2-32,-6 1-32,2-1 32,-4-2-32,-6 6-96,0 2 0,0 1-32,0 5-64,-6-1 32,-4-1-64,2 5 0,-19-3 32,0-2 64,-5 5-96,-5 13 0,-8-1 32,-6 8 64,6-5 64,-19-1 32,5-3-64,0 1 64,3-3 32,8-1 64,-8-5-32,11 1-32,0 1 32,7-2 32,12-3-32,7 0-32,6 0-64,18-3 32,13-2 32,0-7 0,5 0 64,9-8-32,4 3-32,0 2 32,9-2 32,6 2-96,-6 2 0,0 1 32,1 4 0,-4-1 0,-2 6 0,-2 3 64,-4 0 96,9 0-64,-11 3-64,3 6 0,-3-4 32,-5 10-32,-4-2 64,1-1 0,-7 8 32,-4 4-64,3 1 32,-3 2-64,0 7 64,1 1-64,4-1-32,-4-2 32,-1-4 32,0 4-32,1 5-32,0-5 32,-4-8-32,-2-4 0,2-3 64,-7-9-96,2-1 0,-5 1-1312,-5-8-608,-8 0-3935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2:34.83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42E95045-5770-464F-A942-AF3FFF22550B}" emma:medium="tactile" emma:mode="ink">
          <msink:context xmlns:msink="http://schemas.microsoft.com/ink/2010/main" type="inkDrawing" rotatedBoundingBox="27366,10255 29000,10090 29097,11054 27463,11219" semanticType="callout" shapeName="Other">
            <msink:sourceLink direction="to" ref="{0927E611-B84B-4653-A8FC-69D9BA181E01}"/>
            <msink:sourceLink direction="from" ref="{79B9D2FD-701A-4C94-A289-909CBDE8DD4A}"/>
          </msink:context>
        </emma:interpretation>
      </emma:emma>
    </inkml:annotationXML>
    <inkml:trace contextRef="#ctx0" brushRef="#br0">23611 9458 2304,'-5'0'960,"10"0"-512,-5 0-32,0 0 448,0 0-192,0 0-64,0 0 0,0 0 0,0 0-64,5 3 0,-1-3-288,6 0 32,-2 0 64,-3 0-128,4 0 32,1 0-96,-2 0 0,2 0 32,3 0 96,1 0-128,0 0-96,9 0 96,8 0 32,6 0 0,3-3 32,2-2-128,-2 2 0,11-6 32,3 1 64,1 1-96,-1-1 0,2-1-32,3 1-64,9-4 32,0 4-32,-4-1 0,-5 1 64,-4 1 96,4-1 128,5-1-128,-10 1-96,-4 0 32,1 1 0,-6-2 32,-4 1 0,-4-9-64,-10 6 32,-4-1 0,-6 3 96,-2 1-32,-1 5 64,-6-2-128,0 1 0,3 1-32,-6-2 32,3-7 64,0 12-64,3-8-64,-7-1-96,0 2 32,1 3-32,0 0 0,-2-1 0,2 2 0,1-1 128,-6-1 32,0 5-32,0 0 32,0 0-64,0-3 64,0 3-128,0-5 0,-6 5 32,1-3 64,-3-1-32,-1-1-32,-1-4-64,2 6 32,-2 0 96,2-5 32,-6-1-128,1 1 32,-1 0 0,-1-1 0,1 2 0,-4-6 64,1 1-96,-1 0 0,4 1 32,-9-7 0,4 7-96,-8-6 64,5 5 96,-1 0 32,4 0-128,0 5 32,3-5 0,0-2 64,3 8-96,0-3 0,-1 0-32,6 6 0,-2-2 64,6 2 64,0-2-96,-2 1 0,1 1 32,5 3 0,-3 0-96,3 0 64,0 0-32,0 0-64,0 0 160,0 0 32,0 0-96,0 0 32,0 0 0,0 0 0,3 7 0,-3-7 0,0 0-96,5 5 64,-5-5 96,6 3 32,-6-3-128,8 5 32,2-2-64,-2 1 0,2 1 64,-1-2 64,12 6-96,8-1 0,-7 1 32,2-1 0,-2-1 0,6 1-96,-1 4 64,0 1 32,0-1 64,0 0-96,2 5 0,-2-2 32,5 2 64,-6-2-32,-2 2-32,-8-1 32,3-4-32,0 5 0,-6 3 64,-8-5 32,0 6 32,-2-1-64,-3 5 32,0-5 0,0 0 32,-8 0-64,0 4-64,-2 1 32,2-1 32,2-1-96,-2 6 0,-2 8 32,2-5 0,-3-4 0,-2 1 0,-1-1 0,1 1 64,5-2-32,-3 1 64,3-3-128,-2-1 0,2-4 32,-1-3 0,4-2 64,0-2 32,0-1-128,2-3 32,-2-3 0,5-1 64,0-1-96,0 1 0,0-5 32,0 0 64,-6 0-32,6 0-32,0 0 32,0 3-32,0-3 0,0 0 64,0 0-96,0 0 0,0 0 96,0 0 32,0 0-32,0 0-64,0 0-64,0 0 32,0 0 32,0 0 0,0 0 0,-3 0 64,3 0-96,0 0-64,0 0 64,-5 0 64,5 0 0,0 0-32,-5 0 32,5 0-32,0-3-96,-5 3 0,5-5 128,0 5 32,0-4 0,0 4-64,0 0-64,0 0 32,0 0 32,-3 0 0,3 0 0,0 0 0,0-5 0,-5 5 64,5 0-32,0-3 64,0 3-224,0 0 32,0 0-256,0-3-96,0 3-96,0-5 0,0 5 64,0-4 64,-6-1 32,6 2 0,-3 3-352,3-4-96,0-1-2368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1:42.80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0927E611-B84B-4653-A8FC-69D9BA181E01}" emma:medium="tactile" emma:mode="ink">
          <msink:context xmlns:msink="http://schemas.microsoft.com/ink/2010/main" type="inkDrawing" rotatedBoundingBox="28688,8753 33982,9023 33857,11484 28563,11215" hotPoints="33527,8845 33773,10910 29025,11477 28778,9412" semanticType="enclosure" shapeName="Rectangle">
            <msink:sourceLink direction="with" ref="{C2CD9AF9-F7AB-49BD-A0AD-30379BE891CF}"/>
            <msink:destinationLink direction="with" ref="{A55F2BCF-B7F2-42B8-8EC3-377C1CA963CE}"/>
            <msink:destinationLink direction="to" ref="{61571B74-0CF1-4159-9358-8819A2A60888}"/>
            <msink:destinationLink direction="to" ref="{42E95045-5770-464F-A942-AF3FFF22550B}"/>
            <msink:destinationLink direction="with" ref="{F24033DC-FC0E-4F75-B763-73CCEFE65391}"/>
          </msink:context>
        </emma:interpretation>
      </emma:emma>
    </inkml:annotationXML>
    <inkml:trace contextRef="#ctx0" brushRef="#br0">25453 9493 3840,'-4'0'1472,"4"0"-768,-4 0-544,4 0 352,0 0-224,0 5-96,-5-5-32,0 0-32,5 0-64,-4 0-64,-1 0 32,0 0-32,0 0 64,2 0-96,-2 4 0,-4-4-192,4 5 0,1-5-64,0 0 32,-1 0 160,0 0 32,0 0 64,1 0 64,-1 0-96,0 0 0,2 0-32,3 0 0,0 0 192,0 0 160,0 0 128,0 0 128,0 0 64,0 0 32,0 0-224,0 0 0,0 0 32,0 0 96,0 0-96,0 0 0,0 0-64,0 0 64,0 0-32,0 0 0,0 0-96,0 0 32,0 0-64,0 0 64,0 0-64,0 0 0,0 0-96,0 0 32,0 0 0,0 0 96,0 0-96,0 0 31,3 3-31,2 2 32,-5-5-64,5 7 32,-1 1-64,1 1 64,0-1 0,0 4 32,-1-1-64,0 10-32,1 4-32,-1-2 0,1 2-64,3 2-64,-3 2 160,5 3 128,-1 2-96,0 1 64,0 2-96,0 15 64,1 5-128,-2-7 0,1-2 32,1-7 64,-2-6-96,2 10 0,-1-1-32,1 1-64,-2-4 96,1 2 0,4 3-32,3-2 32,-8 1 64,0 2 64,3 7-96,2-1-96,0-5-96,-4-4 32,1 1 32,-2-1 64,-2 1 32,-1-1 96,-2-4-96,2 1 0,0 0 32,0-1 0,-2-3 0,3 0 64,-1-2-32,-2-1 0,2 1-192,-5-6 32,0-5 64,0 9 96,0-9 0,0-4 0,0-3-32,5-6 64,-5 1-32,0-7 64,0-5-128,0-8-352,3-9-896,-3-3-192,0 0-1088,0-4-416,0-9-2463</inkml:trace>
    <inkml:trace contextRef="#ctx0" brushRef="#br0" timeOffset="1833">25678 9437 5504,'-5'-12'2112,"5"12"-1152,0 4-1056,0-4 416,0 0-160,5-4 64,-5 4 288,9 0 160,0 0-352,5 0 32,3 0 64,11 0-32,13 0 32,14 0-224,8 0-64,24 0 128,18-5 160,4-6-224,19 2-32,13 1-96,17 1 32,15 2 0,5 2 96,9-6-160,0 1-32,8-9 64,6 5 96,-7 1-128,3-1-96,-15 0 96,-9 4 96,-5-1-32,-18 6 0,-8-2 32,-15 2 0,-12-2-64,-16 5 32,-8 0-64,-14 0 64,-13 0 128,-5 0 128,0 0-64,-3-4 64,-11 1-129,-5-2-63,-3 1 0,0-1-32,-5 2-64,0 0-64,-5-6-64,-5 4 32,7 5 32,-8 0 0,3 0 64,-7 0 32,11 0 32,-11 0 0,-2 0 128,-1 0 96,-6 0-352,-8 0-64,0 0 320,0 0 192,0 0-160,-5 5-64,5-5-64,-3 9 32,3-9-96,-6 6-64,2 3 0,14-1 32,-7 1-32,-6 2 128,-3 21 32,15 0 0,1-3-32,-5-4-192,3 7 32,1-9 64,1 35 32,-2-1-32,3-5 32,2 5 0,0 4-32,1 3-64,-1 22 32,1-2-32,4-10 64,1-7 96,-1 7 0,-1-10 0,2 2-96,-6-2 32,2 1-128,-1 4 0,-1-1 96,1-2 32,-1-18-32,1-4 32,-4-4 0,-2-3 96,1 0-32,-4-10 0,-1 7-96,0-5-64,1-3 32,9-6-32,-9 1 0,3-4 0,-3 0 0,0-2 64,0 1-96,-1 1 0,1-2 96,-5 2 32,0-2-128,0 2 32,4 0-64,-4-5 0,0 3 64,0-1 64,0-3-32,0 1 64,0 0-128,0 1 0,0-1 96,0 0 32,-4 0-32,4 0-64,0-4 32,0 0-32,-5 4 0,5-4 0,0-8 0,-4 12 64,4-3-96,-10-1 0,5 0 32,1-4 0,-5 1 64,-5-5-32,1 0-32,-1 0 32,-4 0-32,-4-9 0,-10 13 64,-5-4-96,-4-9-64,-9 14 64,-14-5 64,-5 0 0,2 0-32,-16 0 32,-2-8 32,-11 0-32,-5-1-32,-9 6-64,-2-2 32,-11-2 32,0 2 64,0-3-96,-9 8 0,4 0 32,-9 0 0,-4 8-96,-4 4 64,-6 1 96,10-1 32,-4-4-128,-1 1-32,-9-6 32,10 9 64,4-12 0,4 0 64,0 0-64,14 0-32,0 8 96,10 1 0,7-14-128,-3 5-32,5-4 32,8 4 64,10 12-64,9-4 0,-6-4 96,16 1 32,12-2-128,4-3 32,21 5 0,6-1 64,6-4-96,4 3-64,6 2-32,3-5 0,5 0-416,0 0-128,8 3-864,2-3-352,12 5-1119,-3-10-513,-1-18-672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1:45.37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F24033DC-FC0E-4F75-B763-73CCEFE65391}" emma:medium="tactile" emma:mode="ink">
          <msink:context xmlns:msink="http://schemas.microsoft.com/ink/2010/main" type="inkDrawing" rotatedBoundingBox="31192,9198 31481,11177 31429,11185 31140,9206" semanticType="callout" shapeName="Other">
            <msink:sourceLink direction="with" ref="{0927E611-B84B-4653-A8FC-69D9BA181E01}"/>
          </msink:context>
        </emma:interpretation>
      </emma:emma>
    </inkml:annotationXML>
    <inkml:trace contextRef="#ctx0" brushRef="#br0">27885 9426 5376,'-8'0'2016,"2"0"-1088,1 3-672,5-3 576,-8 4-64,0 1 32,3-5-96,-1 3 32,3 3-416,3-6 32,0 6 0,9 2-64,-1 10 0,2 2-96,-2 8 32,3 13-128,-3 2 0,0 11 96,3 10 32,2 22-96,0 6-96,6 13 64,-6-8 0,1 9 32,4 10 0,-4 7-64,-1-7-64,1 2 160,4-12 32,0-6 64,-4-7 63,0 8-95,-5-15-64,9-14 64,-14-15 0,6-10-32,-10-13-32,0-11-96,0-23-320,-5-14-160,-4-6-1279,0-6-545,0-11-2016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6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5C222E54-1B0A-4423-96CD-F09610B03B96}" emma:medium="tactile" emma:mode="ink">
          <msink:context xmlns:msink="http://schemas.microsoft.com/ink/2010/main" type="writingRegion" rotatedBoundingBox="21725,8235 24756,8337 24712,9630 21681,9528"/>
        </emma:interpretation>
      </emma:emma>
    </inkml:annotationXML>
    <inkml:traceGroup>
      <inkml:annotationXML>
        <emma:emma xmlns:emma="http://www.w3.org/2003/04/emma" version="1.0">
          <emma:interpretation id="{499E1DA7-2E8B-44A6-9469-0194E9F6C8B1}" emma:medium="tactile" emma:mode="ink">
            <msink:context xmlns:msink="http://schemas.microsoft.com/ink/2010/main" type="paragraph" rotatedBoundingBox="21725,8235 24756,8337 24712,9630 21681,95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CE6702-E262-40FF-8D5C-BBB2430B9563}" emma:medium="tactile" emma:mode="ink">
              <msink:context xmlns:msink="http://schemas.microsoft.com/ink/2010/main" type="line" rotatedBoundingBox="21725,8235 24756,8337 24712,9630 21681,9528"/>
            </emma:interpretation>
          </emma:emma>
        </inkml:annotationXML>
        <inkml:traceGroup>
          <inkml:annotationXML>
            <emma:emma xmlns:emma="http://www.w3.org/2003/04/emma" version="1.0">
              <emma:interpretation id="{448796EB-9D65-475A-8C91-97DE6EC1D8FB}" emma:medium="tactile" emma:mode="ink">
                <msink:context xmlns:msink="http://schemas.microsoft.com/ink/2010/main" type="inkWord" rotatedBoundingBox="21725,8235 24756,8337 24712,9630 21681,9528">
                  <msink:destinationLink direction="with" ref="{061D519D-056E-4043-B91C-BE874A71B1B5}"/>
                </msink:context>
              </emma:interpretation>
              <emma:one-of disjunction-type="recognition" id="oneOf0">
                <emma:interpretation id="interp0" emma:lang="en-US" emma:confidence="0">
                  <emma:literal>a data</emma:literal>
                </emma:interpretation>
                <emma:interpretation id="interp1" emma:lang="en-US" emma:confidence="0">
                  <emma:literal>: data,</emma:literal>
                </emma:interpretation>
                <emma:interpretation id="interp2" emma:lang="en-US" emma:confidence="0">
                  <emma:literal>: data</emma:literal>
                </emma:interpretation>
                <emma:interpretation id="interp3" emma:lang="en-US" emma:confidence="0">
                  <emma:literal>a data,</emma:literal>
                </emma:interpretation>
                <emma:interpretation id="interp4" emma:lang="en-US" emma:confidence="0">
                  <emma:literal>: datary</emma:literal>
                </emma:interpretation>
              </emma:one-of>
            </emma:emma>
          </inkml:annotationXML>
          <inkml:trace contextRef="#ctx0" brushRef="#br0">18671 7411 2048,'-8'-9'864,"8"9"-448,-5-3-352,5 3 288,-14 0 128,9 0 160,-9 0-192,-7 0-32,-3 3-160,2 6 0,-2-1 32,-2-1 64,-1 9 96,-2 8 64,2 5-32,5-1 32,3 4-256,6 2-96,3 1-32,10-3 128,5 5 160,3-5-96,11-4 0,-1-8-192,6-8-32,6-15-32,13-6-64,-8-5 96,-3-6 64,0-14-64,-4 5 0,-5-18 32,-5 2 0,-4-4 0,-6-3 0,-3-25 64,0 1 96,-5 7 0,0 8 64,0 7 0,-5 15 96,0 7-160,5 8-96,-3 10-192,-2 11 0,-1 12-64,3 2 0,-2 18 64,5 15 64,0 1-96,0 4 0,5-1 32,4 13 0,-1-9-96,7-3 64,-2-1-32,1-4 0,4-4-704,-1-8-384,-2-3-1024,3-9-384,-4-3-128</inkml:trace>
          <inkml:trace contextRef="#ctx0" brushRef="#br0" timeOffset="1">19172 7390 6400,'-10'-25'2368,"7"16"-1280,-3-2-768,6 7 640,-5-4-448,2 4-96,-7-4-256,2 3-64,-5 5-32,-6 8-64,0 4 96,-7 8 64,-6 14 64,5 1-192,3 6 0,11-5-32,4 2 0,9-3 0,3-1 0,8-11 64,2-3 96,6-8-64,-3-7-64,3-10 64,-1-3 0,1-7 32,-6-10 0,1-11-64,-4-1-64,-2-4 32,1 1-32,-4 3 192,0 5 128,-5 12-96,5 3 32,-2 6-160,2 11 0,3 11-32,-3 10-64,1 7-64,2 9 32,2-5-128,12 0 32,-4 2-640,9-11-288,-3-2-448,-2-10-128,-4-6-1440,1-5-640,-1-5 1952</inkml:trace>
          <inkml:trace contextRef="#ctx0" brushRef="#br0" timeOffset="2">19316 7430 7040,'18'-12'2720,"-7"7"-1472,7-3-1248,-1 8 512,12-3-352,6 0-32,21-3-288,-3 3-64,3-6 128,-2 1-544,1 0-192,-1-1-480,2 6-224,-8-5 480,-10 4 416,-12-4 672,-2-1 736,-21 1 320,-3 2-64,-13-3 32,-6 0-416,-2 7-128,-6-4-288,-5 3 192,-11 6 192,-2 5-192,5 10-64,0 1-64,2 5-32,6 8-288,5 5-32,9 0 0,10-5 32,8-4 32,8-4 64,19-7-32,0-9 64,5-5-128,-1-3 0,1-11 32,0-10 64,-5 1 160,-3-5 128,0-3 0,-8 1 32,-2 6 64,-4 2 64,-2 5-32,3 6 128,-3 8-353,-3 8-127,0 9-192,-2 11-32,11 4-32,-1 5 97,11-5-641,0 0-192,-2-4-1376,4-4-576,6-11-640</inkml:trace>
          <inkml:trace contextRef="#ctx0" brushRef="#br0" timeOffset="3">19394 7021 7808,'-3'-8'2976,"3"11"-1600,0 5-1472,3 4 608,2 5-320,0 24-32,1 4-64,-3 2 0,6 7-64,0 1-32,1 3 32,-2-6-480,0-7-160,-3-4-672,0-9-320,-5-7-768,0-10-896,-5-7 1152</inkml:trace>
          <inkml:trace contextRef="#ctx0" brushRef="#br0" timeOffset="4">20364 7413 3968,'-32'-3'1568,"27"6"-832,2-6-384,3 3 576,-5 0-416,5 0-32,-5 0-224,5 0-96,0 0-64,0 0 128,0 0 96,0 0 320,5 3-128,-5-3-64,5 5-96,-2 2 0,2 9-64,9 5 0,-1-1-96,1 4 32,4 4-64,1 6 64,-1-2 0,0 3 96,0 11-96,0-2-64,5 1 0,-4-10-32,8-1-64,-5-2-64,6-9 32,-11 3-32,7-6 0,-6-5 64,-4-1-32,-1-2 64,-5-4-224,3-5-32,-3-6-448,2-2-96,-7-3 32,8-4 64,-3-12 64,2-8 32,4-2 64,-1 2 96,1 0 0,-1 0 64,6-1 160,-6 1 64,0 3 64,0 6 0,1 2 0,-1 1 64,-2 3 96,-3-3 352,-3 5 0,0 2 32,-2 9-32,2-4-128,-5 8-64,0 0-64,0 8 0,-5 1 64,2-1 128,-7 4-64,-4-1 96,-4 6-128,-4 3-32,-2 4-64,3 0 64,-11 13 32,-5 8 32,2-4-129,3-6 1,0-1-160,0-2 0,3-4-32,7-4-64,-1-4 32,6-3 32,2-2-32,2-2 64,4-6-128,4 2-64,1-4-96,-1-2-32,5-3-575,0 0-289,9 3-928,1 2-384,3-5-1120</inkml:trace>
          <inkml:trace contextRef="#ctx0" brushRef="#br0" timeOffset="10">18155 8050 2304,'-2'0'960,"-4"0"-512,1 3-384,5-3 288,-3 5-32,-2-1 128,-4-1-96,-1 2-32,-8 3-64,-1-4 0,-3-1-128,-10 2-96,-13 4-352,8-3-192,5 2-1088,0 9-480</inkml:trace>
          <inkml:trace contextRef="#ctx0" brushRef="#br0" timeOffset="11">17940 8254 2048,'-47'-6'864,"85"12"-448,-14-1 128,-24-5 448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6:42.23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EF8F18EB-1A0F-478F-8E88-AF7743D6C7FC}" emma:medium="tactile" emma:mode="ink">
          <msink:context xmlns:msink="http://schemas.microsoft.com/ink/2010/main" type="writingRegion" rotatedBoundingBox="20164,15398 25191,15319 25208,16384 20180,16463"/>
        </emma:interpretation>
      </emma:emma>
    </inkml:annotationXML>
    <inkml:traceGroup>
      <inkml:annotationXML>
        <emma:emma xmlns:emma="http://www.w3.org/2003/04/emma" version="1.0">
          <emma:interpretation id="{3DE7F951-F8B8-4B5C-86FE-99E451397662}" emma:medium="tactile" emma:mode="ink">
            <msink:context xmlns:msink="http://schemas.microsoft.com/ink/2010/main" type="paragraph" rotatedBoundingBox="20164,15398 25191,15319 25208,16384 20180,16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352008-D94A-4C31-9544-05F4DC39F88C}" emma:medium="tactile" emma:mode="ink">
              <msink:context xmlns:msink="http://schemas.microsoft.com/ink/2010/main" type="line" rotatedBoundingBox="20164,15398 25191,15319 25208,16384 20180,16463"/>
            </emma:interpretation>
          </emma:emma>
        </inkml:annotationXML>
        <inkml:traceGroup>
          <inkml:annotationXML>
            <emma:emma xmlns:emma="http://www.w3.org/2003/04/emma" version="1.0">
              <emma:interpretation id="{32735FA0-1C78-46F5-8CE9-44FA7EA3959A}" emma:medium="tactile" emma:mode="ink">
                <msink:context xmlns:msink="http://schemas.microsoft.com/ink/2010/main" type="inkWord" rotatedBoundingBox="20172,15358 21495,15657 21276,16627 19953,16328"/>
              </emma:interpretation>
              <emma:one-of disjunction-type="recognition" id="oneOf0">
                <emma:interpretation id="interp0" emma:lang="en-US" emma:confidence="0">
                  <emma:literal>local,</emma:literal>
                </emma:interpretation>
                <emma:interpretation id="interp1" emma:lang="en-US" emma:confidence="0">
                  <emma:literal>local V</emma:literal>
                </emma:interpretation>
                <emma:interpretation id="interp2" emma:lang="en-US" emma:confidence="0">
                  <emma:literal>local v</emma:literal>
                </emma:interpretation>
                <emma:interpretation id="interp3" emma:lang="en-US" emma:confidence="0">
                  <emma:literal>locale</emma:literal>
                </emma:interpretation>
                <emma:interpretation id="interp4" emma:lang="en-US" emma:confidence="0">
                  <emma:literal>local u</emma:literal>
                </emma:interpretation>
              </emma:one-of>
            </emma:emma>
          </inkml:annotationXML>
          <inkml:trace contextRef="#ctx0" brushRef="#br0">15402 13856 3328,'-14'-5'1312,"33"5"-704,-28 0-640,18 5 288,-1 4 128,-3 2 64,0 5-32,0 26 0,-5 1-96,0 14 32,0 19-192,3 14 32,-3-5 32,0 8-32,0-4-32,0-3-32,0-14 0,0-8-64,0-10 32,0-14-224,0-13 32,0-10-1664,-8-9-1440,-2-8 960</inkml:trace>
          <inkml:trace contextRef="#ctx0" brushRef="#br0" timeOffset="354">15561 14510 2816,'0'17'1120,"0"-5"-576,0 8-640,0-7 192,0 3-96,0 9 0,5 7 0,-2-4 0,2-4 64,6-4 96,-3-3-64,0-9-64,8-13 64,-3 2 0,4-14 96,1 0 32,6-3-96,-2-3-32,-3-6 32,-6 0 0,-13 2-160,0-18 32,-13 17-64,-1 7 0,-4 13-224,-4 8-64,-2 8-320,2-3-128,3 2-416,1-2-128</inkml:trace>
          <inkml:trace contextRef="#ctx0" brushRef="#br0" timeOffset="616">15985 14449 2688,'3'-6'1056,"-3"6"-576,0 0-576,0 0 256,0 0-192,0 3 0,-3 0 512,-2 6 224,-4 11-128,-4-3 0,3 3-352,1 3-64,-1 3-96,7 6-64,3 5 32,0-5-32,3-9 0,11-2-160,9-5-32,-1-4-1312,10-15-960,5-2 928</inkml:trace>
          <inkml:trace contextRef="#ctx0" brushRef="#br0" timeOffset="1017">16277 14520 4608,'-18'-9'1760,"9"9"-960,-10 5-928,15-5 320,-5 4-96,-1 4 32,-3-5 64,-1 5 96,6 6-128,-2 1 32,-4 2 128,9 6-192,5-3 0,5 9 0,5-17 64,7-4-96,2-11-64,4-2-96,-1-4-32,1 3-32,-4-8 96,-2 2 64,-2 1 64,-7-1 160,-3 0 96,-2 4-64,-3 3 0,0 5-96,0 8 32,0 4-128,0 8-64,0 0 0,0 9 32,6-4-320,4-5-128,6-5-1216,-2-2-1824,9-18 448</inkml:trace>
          <inkml:trace contextRef="#ctx0" brushRef="#br0" timeOffset="1317">16554 14127 6400,'-13'-37'2464,"13"17"-1344,0 25-1088,0-5 448,0 0-320,0 7-32,0 6-128,0 8-96,0 10 64,5 18 128,-5 15 192,0 5-32,0 5 32,-5 10-160,5-6-96,0-6 0,0-8 32,0-7-32,0-8 64,0-12-64,0-8 64,0-9-64,0-14-32,0-6-768,0-6-288,5-8-1504,-5 3-1248,3-1 1536</inkml:trace>
        </inkml:traceGroup>
        <inkml:traceGroup>
          <inkml:annotationXML>
            <emma:emma xmlns:emma="http://www.w3.org/2003/04/emma" version="1.0">
              <emma:interpretation id="{4D703EF2-822F-4C65-9702-54F902AD0450}" emma:medium="tactile" emma:mode="ink">
                <msink:context xmlns:msink="http://schemas.microsoft.com/ink/2010/main" type="inkWord" rotatedBoundingBox="21780,15493 25193,15440 25206,16317 21794,16371"/>
              </emma:interpretation>
            </emma:emma>
          </inkml:annotationXML>
          <inkml:trace contextRef="#ctx0" brushRef="#br0" timeOffset="1735">17042 14515 4480,'-19'-16'1760,"14"16"-960,0-4-512,5 4 448,0 0-224,0 0 96,10 12-128,-1 5-288,1 3 32,7 15 96,1 6-192,9-4-64,-3 0-32,-2-5 32,-4-4 32,1-7 32,-6-6 64,1-7 32,-1-8-96,6-3-96,-10-9 0,0-13-32,1 1 0,-1-4 0,-4-9-288,-2-4-64,7 6-448,-1-11-192,1-2-1472,3 7-928,0 26 1504</inkml:trace>
          <inkml:trace contextRef="#ctx0" brushRef="#br0" timeOffset="2135">17865 14536 4608,'0'-17'1760,"0"14"-960,-18-14-800,14 9 416,-10 4-352,-4-16-32,-5 3 96,-4 6 160,0 2-160,-5 18 288,0 2 128,0 10-224,-1 12-96,7-1-128,2 17 0,5-5 0,6-4 32,18-3 64,3-8 32,11-9 32,5-8 0,2-9-128,1-3-96,2-12-96,1-8-32,-1 0 64,-7 0 0,-3 0 224,-6 0 192,1 8-128,-5 0 0,0 7-192,5 5-64,-1 17-64,-3 6-64,-1 6-192,4-1-64,1 4-1056,4-3-416,0-6-800</inkml:trace>
          <inkml:trace contextRef="#ctx0" brushRef="#br0" timeOffset="2487">18048 14499 7424,'-5'0'2816,"10"12"-1536,4 13-1568,-4-13 448,11 8-160,3 12 0,5 8 0,-3-3 64,-2-5-32,-6-3-96,0-4 32,-2-5 32,-3-8 64,-3-4-32,-5-8-32,-8-5 96,-2-10 64,2-14 64,-11 4 32,6-3-64,-1-4-32,0-4-96,5 0-64,3-8-128,12-5-64,3 9-480,8 6-128,2 27-1280,5 2-1696,-3 17 928</inkml:trace>
          <inkml:trace contextRef="#ctx0" brushRef="#br0" timeOffset="2904">18457 14299 6656,'-32'-50'2464,"40"50"-1344,-8 9-1312,24 12-3008,-1 20-512</inkml:trace>
          <inkml:trace contextRef="#ctx0" brushRef="#br0" timeOffset="2687">18497 14496 6528,'-3'-5'2464,"-10"19"-1344,-2 1-1088,15-3 448,-4 4-320,-1 5-32,5 10-64,0 10 32,0-4-64,5-5-384,4-7-128,-9-5-1408,10-8-1664,-7-4 832</inkml:trace>
          <inkml:trace contextRef="#ctx0" brushRef="#br0" timeOffset="3119">18945 14430 7296,'-18'-35'2816,"7"30"-1536,-21-24-1440,24 34 480,-11-1-352,-3 1 32,-1 10-64,1 5 0,-7 5 64,7 4 0,4 6 0,4-6-96,9-1 64,5-4-128,5-4 32,9 5 0,-1-17-32,14-8 32,10-8 96,-5 0-64,-5-4 32,0-5 64,-3 2 0,-5 2 192,-6 1 192,-5 3-64,3 9 64,-8 9-160,-3 3-64,5 4-64,0 1-96,3 7-192,3-4-128,2-3-736,6-6-352,-3-16-1472</inkml:trace>
          <inkml:trace contextRef="#ctx0" brushRef="#br0" timeOffset="3519">19217 14111 8832,'-5'-29'3328,"5"29"-1792,5 5-1856,-5-5 512,0 17-256,0 6 0,0 9 0,0 14 0,0 9 64,0 2 0,5-5 0,4 2 0,1-10 64,-2-4-96,1-11 0,1-6-192,-2-10 0,2-6-64,-1-7 96,4-3 64,1-5 64,4-4 32,1 3 32,-1 1-96,1 0 64,-2 4-32,11 8 0,-6 9 64,-4-1 64,-18 8-32,0 0 64,-8 4 0,-2 1 96,-3-5-32,-6 0 64,1-8-128,1-4-64,-2-8-800,1-8-352,4-4-1536,4-5-1344,7-3 1472</inkml:trace>
          <inkml:trace contextRef="#ctx0" brushRef="#br0" timeOffset="4273">19649 13908 7424,'5'-3'2816,"-1"18"-1536,0 1-1344,1 5 544,0 8-288,-5 6-32,4 14 0,1 20-32,0 8-64,3-4 32,2-4 0,4-9-128,-1 6-32,1-18-480,-6-7-128,2-14-416,-1-18-1056,1-4 384,-2-5 768,-3-9 832,-1 1 544,1 0 544,3-1 224,2 6-192,4-1-96,4 0-352,4 0-160,7-4-192,-3-4-128,2 4 64,-1-4-64,1-5-32,-6-7 224,-4-13 160,-4 5 0,-9 4 96,-5 2-128,-5 6 32,-3 5-160,-7 7-64,-2 8 0,-7 3-32,2 26-224,4 3 0,4 1 32,4-1 96,7 0-160,6 0-32,7-3-448,4-9-160,8 0-96,6-6-32,-1-11-288,13-3-96,11-3-128,-6-6-192,-4-3 640,1-4 672,-7-16 352,-6-14 928,-7-3 480,-4 6-128,-9 2 0,-9 4-224,-3 8-32,-8 9-608,-2 8 0,-9 9 32,-2 6-64,-3 9 0,4 13-352,9 8-96,14-1 160,14 0 192,4 1-160,6-4-32,3-6-32,5 9 0,-5-6-64,-3-6 32,-8 0-128,-6-5 0,-10 2 32,-13 7 64,-6-4-448,-26 0-224,-6-3-1952,-13-6-2208,5 1 1216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6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4AA33EDD-6CFF-4626-8E83-9FB2D6AB00A6}" emma:medium="tactile" emma:mode="ink">
          <msink:context xmlns:msink="http://schemas.microsoft.com/ink/2010/main" type="inkDrawing" rotatedBoundingBox="21772,9274 28053,9198 28080,11458 21800,11534" hotPoints="27967,9393 27866,11562 22199,11299 22300,9130" semanticType="enclosure" shapeName="Rectangle">
            <msink:sourceLink direction="with" ref="{B4959141-8F41-491B-A55C-758176BAE2C4}"/>
            <msink:destinationLink direction="to" ref="{A4EC0C91-F231-4A0D-BFFF-D7A82FD83DAC}"/>
            <msink:destinationLink direction="with" ref="{061D519D-056E-4043-B91C-BE874A71B1B5}"/>
            <msink:destinationLink direction="from" ref="{61571B74-0CF1-4159-9358-8819A2A60888}"/>
          </msink:context>
        </emma:interpretation>
      </emma:emma>
    </inkml:annotationXML>
    <inkml:trace contextRef="#ctx0" brushRef="#br0">18671 9321 5376,'-9'-5'2016,"9"5"-1088,0 5-1088,0-5 320,5 0-160,4 0 64,4 4 96,1-4 128,4 0-128,9 5 384,5-2 192,10-3-224,8 4-64,0-4-128,27 0 32,10 0-128,13 0 32,9 0-96,0 0 64,24 0-192,7 0-32,19 0 128,-9 0 64,20-4 0,7 1-32,1-2-32,13 1 64,-5-1-96,11-1 0,-15-3-32,9 4 32,-6-2 0,7-1 32,-5 0 0,5 3 0,-16-2-64,3 2 32,-16 2-64,5-2 64,-8-2-128,-5-2 0,-9 1 32,-6 5 64,-2 3 32,-15-5 32,-11 1-64,-11 4 32,-5-5-64,-10 5-32,-9 0 96,-18 0 64,5 0-64,-18 0 0,-10 0 160,-9 0 159,-8 0-159,-6 5-64,-2-5-32,-3 4-32,0-4-64,-8 0 32,0 0-64,10 0-32,-10 0 96,0 0 64,0 0-64,9 8 0,-4 0-32,-5-8-64,5 9 96,-2 3 64,-3-1 0,5 6 0,0-2-96,-1 5-64,1 6 32,-5 14 32,5 0-32,8 4-32,-8 10-64,4 2 32,-1 21 96,2 4 96,-1-9-128,1 2-96,-2 7 96,11-5 32,-1 1-96,-4 0 32,13 21 64,-9-15 32,0 3-32,-4-13-64,-1 11 32,-4-7-32,1-8 0,-1-3 64,-5-6-32,1-8-32,4 9-64,-4-1 32,-1-7 32,1-8 64,-1-13-96,1 0 0,-5-7 32,0-4 64,0-1-32,0-5-32,0-2 32,0-1 32,0 0-96,0-4 0,0 1 32,0-3 0,0 3 64,0-9 32,-5 5-128,1-2 32,-1-3 0,-4 0 64,-13 0-32,-2 4 64,-12-4-64,0 0 64,-6-4-64,-3 4-32,-9 0-64,-10 0 32,-8 0 32,-6-3 64,-18 3-96,-5 0-64,2 0 128,-20-5 32,-4 1 0,-22-1 32,9 5-64,-5-3-32,-14 3 32,-10 0-32,-3 3 0,-1-3 0,1 0 0,-19 5 0,9-1 0,-12-4 0,4 5 0,-12-2 0,9 1 0,-9-4 64,4 8-32,-2-3-32,4 2 96,6-2 0,-6 10-32,20 2 32,-1-6-128,13-2 0,5 11 96,1-15 32,18 7-32,17-12 32,0 9 0,20-15 32,8 3 64,13-2 32,14 5-32,14 0-32,10 0-96,11 0-64,7 0 32,4 0-32,4 0-96,5 14-64,5-8 64,-1 2-64,5-8 0,0 9-320,0-9-96,0 0-832,0 0-384,9 3-2367,5-9-1889,-5-32 2304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4:32.232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Group>
    <inkml:annotationXML>
      <emma:emma xmlns:emma="http://www.w3.org/2003/04/emma" version="1.0">
        <emma:interpretation id="{D796972B-3EB8-4218-A19F-9D122C79823B}" emma:medium="tactile" emma:mode="ink">
          <msink:context xmlns:msink="http://schemas.microsoft.com/ink/2010/main" type="inkDrawing" rotatedBoundingBox="25796,11450 26666,9680 26710,9702 25840,11471" semanticType="strikethrough" shapeName="Other">
            <msink:sourceLink direction="with" ref="{79B9D2FD-701A-4C94-A289-909CBDE8DD4A}"/>
          </msink:context>
        </emma:interpretation>
      </emma:emma>
    </inkml:annotationXML>
    <inkml:trace contextRef="#ctx0" brushRef="#br0">20383 9588 4096,'0'-8'1568,"0"3"-832,0 5-512,0 0 480,0 0-64,0 0 96,0 0-288,0 0-32,-3 0-224,3 0 96,-5 0 96,0 0 0,2 0 32,-2 0-96,0 5-32,1 7-32,-6 8 0,-3 9 64,-1 7 128,-10 0-128,3 1 0,-6 7-64,-2 4 64,-3 10-160,0 6-96,2 9 96,-12 17 128,-4 2-32,1 1 32,5 4-96,-3-7 32,3-6-64,3 1 64,2 13-129,3-14 1,0-6 96,-1-6 32,-4-11 32,5-9 0,5-7-64,6-4-32,2-13-32,0 1 64,6-9-32,3-5 0,1-7-96,1 4-64,3-6 32,0 2 32,0-8-608,5 6-256,0-8-799,5-2-353,13-4-2336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8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979257A6-F326-42C4-912B-42A7ECD881EC}" emma:medium="tactile" emma:mode="ink">
          <msink:context xmlns:msink="http://schemas.microsoft.com/ink/2010/main" type="inkDrawing" rotatedBoundingBox="22557,5921 23598,6655 23553,6717 22513,5984" semanticType="strikethrough" shapeName="Other">
            <msink:sourceLink direction="with" ref="{31A9624C-5286-41EC-A382-BCDDA0E50407}"/>
          </msink:context>
        </emma:interpretation>
      </emma:emma>
    </inkml:annotationXML>
    <inkml:trace contextRef="#ctx0" brushRef="#br0">17118 7492 2944,'-9'-9'1120,"9"9"-576,0 0-512,0 0 256,0 0-256,9 5-64,-1 2 0,5 6 64,6 7 128,-1 4 128,14 1 64,8 2 32,3 7 64,2 1 64,6 5-96,2 18 0,6 2-32,10-7 0,-5-5-192,0-2 0,3-6 128,3-4-256,-12-3-32,-7-9 32,-11-1 96,1-6-64,-10 0 0,-2-5-96,-7-4-32,-9 0 96,1-1 96,-4-2-64,-2-5-64,-8 0-800,5 0-352,-5 0-1472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8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02DB7F2-2AF5-47D1-BDAA-C859E047C53A}" emma:medium="tactile" emma:mode="ink">
          <msink:context xmlns:msink="http://schemas.microsoft.com/ink/2010/main" type="inkDrawing" rotatedBoundingBox="22651,6792 23548,5743 23598,5785 22701,6835" semanticType="strikethrough" shapeName="Other">
            <msink:sourceLink direction="with" ref="{31A9624C-5286-41EC-A382-BCDDA0E50407}"/>
          </msink:context>
        </emma:interpretation>
      </emma:emma>
    </inkml:annotationXML>
    <inkml:trace contextRef="#ctx0" brushRef="#br0">18155 7339 1664,'-10'-9'704,"10"12"-384,-3 3 32,-2-3 320,0 0 128,-4 5 128,-4 4-352,-14 5-160,-5 7-128,-5 5-32,-3 16-128,-5 3-32,-1 13-32,-10 3-64,-8 25 32,6 0-32,-1-3 64,0-2 32,-5-7 96,5-8-32,4-8 0,9-13-96,9-7-64,5-9 160,10-12 32,4-3-416,5-14-192,4-6-1472,4-14-960,5-8 1120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8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AA13A3F-1AA3-4818-96C7-E2ED08081094}" emma:medium="tactile" emma:mode="ink">
          <msink:context xmlns:msink="http://schemas.microsoft.com/ink/2010/main" type="inkDrawing" rotatedBoundingBox="25259,5230 25492,6716 25469,6720 25236,5234" semanticType="callout" shapeName="Other">
            <msink:sourceLink direction="with" ref="{100E0E25-14EA-44AC-B244-B43F2E63C8E2}"/>
          </msink:context>
        </emma:interpretation>
      </emma:emma>
    </inkml:annotationXML>
    <inkml:trace contextRef="#ctx0" brushRef="#br0">19794 6792 1664,'0'-5'704,"5"5"-384,-5 0 96,0 0 448,0 0 64,3 9 96,2 4-192,0 11-128,4 8 96,1 4 128,-2 8-512,3 10 64,-3 27-32,5 0-32,1-1 0,-1 18-160,1-2 0,1 1-160,-1 13-64,2-10 0,0-7 32,-3-16 96,-4 1 64,1-6-96,-2-11-32,1-13 96,-4-11 96,0-8-128,-2-9-32,-3-5-352,0-15-160,0-12-608,0 1-224,0-6-2048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69"/>
    </inkml:context>
    <inkml:brush xml:id="br0">
      <inkml:brushProperty name="width" value="0.13333" units="cm"/>
      <inkml:brushProperty name="height" value="0.13333" units="cm"/>
      <inkml:brushProperty name="color" value="#ED1C24"/>
    </inkml:brush>
    <inkml:brush xml:id="br1">
      <inkml:brushProperty name="width" value="0.13333" units="cm"/>
      <inkml:brushProperty name="height" value="0.13333" units="cm"/>
      <inkml:brushProperty name="color" value="#3165BB"/>
    </inkml:brush>
  </inkml:definitions>
  <inkml:traceGroup>
    <inkml:annotationXML>
      <emma:emma xmlns:emma="http://www.w3.org/2003/04/emma" version="1.0">
        <emma:interpretation id="{B4959141-8F41-491B-A55C-758176BAE2C4}" emma:medium="tactile" emma:mode="ink">
          <msink:context xmlns:msink="http://schemas.microsoft.com/ink/2010/main" type="writingRegion" rotatedBoundingBox="23210,9717 27442,9782 27421,11170 23189,11106">
            <msink:destinationLink direction="with" ref="{4AA33EDD-6CFF-4626-8E83-9FB2D6AB00A6}"/>
          </msink:context>
        </emma:interpretation>
      </emma:emma>
    </inkml:annotationXML>
    <inkml:traceGroup>
      <inkml:annotationXML>
        <emma:emma xmlns:emma="http://www.w3.org/2003/04/emma" version="1.0">
          <emma:interpretation id="{77AD8D68-548D-41B8-8B1D-83895537F6A2}" emma:medium="tactile" emma:mode="ink">
            <msink:context xmlns:msink="http://schemas.microsoft.com/ink/2010/main" type="paragraph" rotatedBoundingBox="23210,9717 27442,9782 27421,11170 23189,111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1BA7BA-5E33-46B4-96FD-2CA7E93E2668}" emma:medium="tactile" emma:mode="ink">
              <msink:context xmlns:msink="http://schemas.microsoft.com/ink/2010/main" type="line" rotatedBoundingBox="23210,9717 27442,9782 27421,11170 23189,11106"/>
            </emma:interpretation>
          </emma:emma>
        </inkml:annotationXML>
        <inkml:traceGroup>
          <inkml:annotationXML>
            <emma:emma xmlns:emma="http://www.w3.org/2003/04/emma" version="1.0">
              <emma:interpretation id="{25B3FE60-787A-42FB-AA49-A26050A6D784}" emma:medium="tactile" emma:mode="ink">
                <msink:context xmlns:msink="http://schemas.microsoft.com/ink/2010/main" type="inkWord" rotatedBoundingBox="23207,9952 23371,9955 23355,10975 23191,10972"/>
              </emma:interpretation>
              <emma:one-of disjunction-type="recognition" id="oneOf0">
                <emma:interpretation id="interp0" emma:lang="en-US" emma:confidence="1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19409 8698 3072,'-10'-8'1120,"10"8"-576,5 0-64,-5 0 416,0 0-416,5-6-192,-5 6 96,4-3 128,-4 3-256,0 0 288,0 0 160,0 0 64,0 0 96,0 9-128,0-1-64,0 4-352,0 3-128,4 26 160,1 4-160,-1 7 64,1 5 64,5 7 32,-2 5-96,1 0 0,1 0-96,-1-12 64,0-13-64,0 21 0,-1-4 32,2-9 32,-1-4 32,-4-7-1,0-4-63,-5-10 32,0-2-128,0-10-64,0-1 192,0-2 96,0-4-32,0-2 0,0-6-160,0 0-96,0 0 64,0 0 0,0 0-256,0 0-128,0 0 160,0 0 96,0 0-448,0 0-192,3-3-1023,2-5-449,3-1-1952</inkml:trace>
        </inkml:traceGroup>
        <inkml:traceGroup>
          <inkml:annotationXML>
            <emma:emma xmlns:emma="http://www.w3.org/2003/04/emma" version="1.0">
              <emma:interpretation id="{79B9D2FD-701A-4C94-A289-909CBDE8DD4A}" emma:medium="tactile" emma:mode="ink">
                <msink:context xmlns:msink="http://schemas.microsoft.com/ink/2010/main" type="inkWord" rotatedBoundingBox="25477,9752 27442,9782 27421,11170 25456,11141">
                  <msink:destinationLink direction="from" ref="{42E95045-5770-464F-A942-AF3FFF22550B}"/>
                  <msink:destinationLink direction="with" ref="{EE07A850-0628-4EF1-8839-7A7801A63F15}"/>
                  <msink:destinationLink direction="with" ref="{D796972B-3EB8-4218-A19F-9D122C79823B}"/>
                </msink:context>
              </emma:interpretation>
              <emma:one-of disjunction-type="recognition" id="oneOf1">
                <emma:interpretation id="interp5" emma:lang="en-US" emma:confidence="0">
                  <emma:literal>Nitti</emma:literal>
                </emma:interpretation>
                <emma:interpretation id="interp6" emma:lang="en-US" emma:confidence="0">
                  <emma:literal>Nettie</emma:literal>
                </emma:interpretation>
                <emma:interpretation id="interp7" emma:lang="en-US" emma:confidence="0">
                  <emma:literal>Nayeli</emma:literal>
                </emma:interpretation>
                <emma:interpretation id="interp8" emma:lang="en-US" emma:confidence="0">
                  <emma:literal>Noyil</emma:literal>
                </emma:interpretation>
                <emma:interpretation id="interp9" emma:lang="en-US" emma:confidence="0">
                  <emma:literal>Noetic</emma:literal>
                </emma:interpretation>
              </emma:one-of>
            </emma:emma>
          </inkml:annotationXML>
          <inkml:trace contextRef="#ctx0" brushRef="#br0" timeOffset="1">21739 8862 4096,'-27'0'1568,"9"0"-832,10 21-864,8-13 320,0 1-224,0-1-64,0 4-32,8 5 96,-8 6-64,0 6 32,-5 3 64,2 25 64,-3-9-32,1 5 64,1-13 64,0-3 128,-1-10 64,0-2 32,5-4 160,0-10 32,0-8-288,0-3-160,0-6-32,0-20 0,5-6 32,-5-4-64,0-5 32,0-3-64,5-1 64,-1 10 0,0 1 96,7 7-32,-3 7 0,1 3-32,0 6 0,10 6-64,-6 10-64,1 6 32,4 10-32,4 2 0,-3 14 0,4 3 64,-1 1 32,1-4-32,0-5-64,3-9 96,-2-1 0,-2-7 160,6-3 160,-6-7-32,-3-5 96,-1-17 160,-4-7 64,-6-1-224,2-3-64,-5-4-224,-2-8-128,-3 3 32,0 5 0,-8 0-32,3 0-64,-3 3 32,3-3-32,-1 7-96,3 5 0,-2 5-160,0-2-64,0 8-480,2 6-192,3 6-832,-11 6-288,11 8-864</inkml:trace>
          <inkml:trace contextRef="#ctx0" brushRef="#br0" timeOffset="2">22216 8859 4608,'-4'0'1760,"0"0"-960,-1 0-928,5 12 1216,0 0-480,0-1-288,0 10-192,5 4-96,3 3 96,2 8 160,-1 4-160,0 9-64,0 0-32,0-8 32,5-5-32,-1-7-32,2-5 224,-2-4 96,9-4 32,5-7 32,5-6-64,0-6-32,0-6 32,0-2 128,0-9-64,0-9 96,-8 0-256,-2-3-64,-4-1 32,-4-3 32,-10-1-192,-4 5-64,-4 4 0,-5-4 0,-1-1 96,1 5 96,0 3-288,0 5-128,4 8-512,2 0-224,-2 0-1120,5 4-480,0-1-192</inkml:trace>
          <inkml:trace contextRef="#ctx0" brushRef="#br0" timeOffset="3">22782 8732 4480,'27'-3'1664,"-22"3"-896,-2 3-416,-3-3 480,5 5-256,0 2 0,-1 7-224,6 9-32,-5 6-192,-2 3-32,2 5 32,0 3 128,4 1 96,-4-1-192,3 9-32,2-1 64,-6-4 32,6-6 32,-7-10 64,7-8 32,-1-4 96,1 0 128,-2-7 32,2-1-192,3-8-96,1 0-96,5 0-64,3-13-96,1 13-64,-1-7-64,5 7 32,-4 0-32,0 3-64,-5 1-480,1-4-224,-6 0-640,1 0-224,-5-4-1600</inkml:trace>
          <inkml:trace contextRef="#ctx0" brushRef="#br0" timeOffset="4">23319 8753 6144,'0'-9'2368,"0"6"-1280,0 3-1056,5 3 512,-5-3-288,0 0-64,4 6-96,0 2-96,1 4 32,0 8 96,-1 9 64,1 3 0,-5 4 32,0 5 0,0 0 96,0 7 32,5 0 32,-1-3-192,0-1-128,1-11 32,-1-9 0,1-4 160,0-3 96,13-9 224,4-1-256,-3-2 0,-1-13-192,1-1-32,-1 14-32,-1-13-64,2 3 32,-1 2-32,-4-2 0,4 13-576,-4 0-256,-1 1-768,0-6-256</inkml:trace>
          <inkml:trace contextRef="#ctx0" brushRef="#br1" timeOffset="366879">22953 8576 2304,'-33'-15'960,"25"15"-512,2 0-544,6-20-608,0 5-256,0 3 160,0-3 160</inkml:trace>
          <inkml:trace contextRef="#ctx0" brushRef="#br1" timeOffset="366632">21968 8560 3712,'-14'-32'1472,"14"32"-768,0-5-192,0 5 736,0-12-416,0 3-352,0 6-160,0 24-128,0-7 32,5 6 160,-1 1 64,1 4 192,4 4 64,14 3-160,4 0 0,1 13-128,4-5 64,4 1-128,9 8 32,0-2-224,11 7-96,3 6 32,-9 4 64,-1 1-64,-2-4 0,-6 0 96,-5 3 96,-6-7 0,8-5 64,-6-7-65,0-4 65,-6-4-64,-2-5 64,-2-8 0,-4-4 96,-4-4-160,-1 0-32,1-3-64,-4-1 32,3 0-288,-4-1 0,1 3 64,-2-2 64,3-1-96,-3 1 32,-3-4 64,-2 1 32,2-1-128,-5-8-32,0 0-320,0 0-160,0-5-768,0-10-351,-5-10-2241,10-19-1760,0-21 2176</inkml:trace>
          <inkml:trace contextRef="#ctx0" brushRef="#br0" timeOffset="242488">21992 8569 1664,'0'-38'704,"3"38"-384,-3-3-160,0 3 192,0 0-64,11 3 64,2 1 0,1 13 32,9 0 0,-6-2 0,1 2 64,6 6 64,-2 6-32,1 3 32,4 17-192,5 4-64,0 8-128,8 6 64,6 16 96,-1-3 32,1 4 64,-4-3-192,-2 0-64,-3-7-64,-2-5 32,2-9 64,-5-4 64,-5-2-32,5-2-32,-5-20-32,-4 5 64,-4-5 32,-6-8 96,-4-4-32,1 0 0,-1-7-32,-5-4 64,1-3-224,-5-6-64,0 0-32,0 0 0,0 5 0,0-5 64,0 0-32,0 0-32,0 0-64,0 0-32,0 0 64,0 0 0,0 0 32,0 0 64,0 0-800,0 0-384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5.00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A4832CEF-594D-420A-8979-FF35B310239D}" emma:medium="tactile" emma:mode="ink">
          <msink:context xmlns:msink="http://schemas.microsoft.com/ink/2010/main" type="inkDrawing" rotatedBoundingBox="24938,9385 25129,11468 25096,11471 24904,9388" semanticType="strikethrough" shapeName="Other"/>
        </emma:interpretation>
      </emma:emma>
    </inkml:annotationXML>
    <inkml:trace contextRef="#ctx0" brushRef="#br0">21107 8131 3840,'0'0'1472,"5"0"-768,-1 0-320,-4 0 512,0 0-96,5 0 96,0 0-160,-5 0 0,3 0-384,-3-5 64,0 2 96,0-1 96,0 4 96,0-5-256,0 5-96,0 0-128,0 0 0,0 0 64,0 0 64,0 12 32,0 1 0,0 8-128,0-1 0,0 3-33,0 14 97,0 4-96,0 16 32,0 10 32,5 7 64,0-1-96,3 4 0,-3-1-32,4 6 32,1 6-64,-2 9 32,2-8-128,3 4 0,1 4 32,-1-11 64,1-5-32,-5-6 64,0 0-64,0 5 0,-4-11 32,3-5 32,-3-3-32,0-13-32,0-2-32,-2-6 0,-3-4-64,5-3-64,-5 3 32,0-8 32,-5-4-96,5-4 0,0-3 32,0-6 64,0-2-32,0-1 64,0-8-704,-3-8-288,3-4-1184,-5-5-447,-5-3-2465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1:21.51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5A01B6EA-FBFC-4A54-B4FA-EDAB56CB8C46}" emma:medium="tactile" emma:mode="ink">
          <msink:context xmlns:msink="http://schemas.microsoft.com/ink/2010/main" type="writingRegion" rotatedBoundingBox="21713,11916 27777,11689 27801,12327 21737,12553"/>
        </emma:interpretation>
      </emma:emma>
    </inkml:annotationXML>
    <inkml:traceGroup>
      <inkml:annotationXML>
        <emma:emma xmlns:emma="http://www.w3.org/2003/04/emma" version="1.0">
          <emma:interpretation id="{F2647C6B-1A42-4545-A2C2-EF18191CC1DE}" emma:medium="tactile" emma:mode="ink">
            <msink:context xmlns:msink="http://schemas.microsoft.com/ink/2010/main" type="paragraph" rotatedBoundingBox="21713,11916 27777,11689 27801,12327 21737,12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42D4D0-3940-47D3-AE2A-DE0A70F91CF4}" emma:medium="tactile" emma:mode="ink">
              <msink:context xmlns:msink="http://schemas.microsoft.com/ink/2010/main" type="line" rotatedBoundingBox="21713,11916 27777,11689 27801,12327 21737,12553"/>
            </emma:interpretation>
          </emma:emma>
        </inkml:annotationXML>
        <inkml:traceGroup>
          <inkml:annotationXML>
            <emma:emma xmlns:emma="http://www.w3.org/2003/04/emma" version="1.0">
              <emma:interpretation id="{F927A44E-B6B2-437F-B93D-C8D437D969F7}" emma:medium="tactile" emma:mode="ink">
                <msink:context xmlns:msink="http://schemas.microsoft.com/ink/2010/main" type="inkWord" rotatedBoundingBox="21714,11924 23863,11844 23886,12473 21737,12553"/>
              </emma:interpretation>
              <emma:one-of disjunction-type="recognition" id="oneOf0">
                <emma:interpretation id="interp0" emma:lang="en-US" emma:confidence="0">
                  <emma:literal>Created</emma:literal>
                </emma:interpretation>
                <emma:interpretation id="interp1" emma:lang="en-US" emma:confidence="0">
                  <emma:literal>created</emma:literal>
                </emma:interpretation>
                <emma:interpretation id="interp2" emma:lang="en-US" emma:confidence="0">
                  <emma:literal>Creased</emma:literal>
                </emma:interpretation>
                <emma:interpretation id="interp3" emma:lang="en-US" emma:confidence="0">
                  <emma:literal>Creaked</emma:literal>
                </emma:interpretation>
                <emma:interpretation id="interp4" emma:lang="en-US" emma:confidence="0">
                  <emma:literal>Creamed</emma:literal>
                </emma:interpretation>
              </emma:one-of>
            </emma:emma>
          </inkml:annotationXML>
          <inkml:trace contextRef="#ctx0" brushRef="#br0">18162 10748 2816,'9'-17'1120,"-9"14"-576,5-9-224,-5 7 448,0-2-128,0-1-64,0 0-320,-9 4-96,-6-1-96,2 5 32,-6 5-64,-3 1-160,-1 8-64,-4 2 0,0 4 128,0 12 32,3 9 96,6 0-32,5 3 64,-1-1-64,9 3-32,5-6-64,5 9 32,9 3 448,4-7 192,9-9-160,2-8-96,6-3-64,10-13-32,-3-12-64,-1-5-32,-5-6-192,-4-1 32,-5-5-224,1 2-96,-10 2-32,-4 1 32,-1 0-320,-5 4-64,-3-1-1024,-5 2-832,0-1 992</inkml:trace>
          <inkml:trace contextRef="#ctx0" brushRef="#br0" timeOffset="400">18416 10906 4864,'0'0'1824,"5"4"-960,0 16-1152,-2-12 288,-3 4-64,0 5 32,6 3 96,-1 4 32,0 1-32,-5-2-128,3 2 32,-3-4 96,10-6 32,-10-1 224,0-3 192,-5-8-64,0-3 0,2-3-192,-2-5 0,-6-4-96,3-8 64,0-5 64,-2 1 64,1-8-160,-1-1-64,7 1-128,3 3-96,0 5 128,3-1 96,7 5-96,-1 5-96,4 3-64,11 4 0,-3 2-128,3 3 0,-2 3-512,1 0-128,1 3-608,-3 3-1312,3-3 384</inkml:trace>
          <inkml:trace contextRef="#ctx0" brushRef="#br0" timeOffset="784">18693 11019 4608,'0'-3'1760,"5"3"-960,6-5-864,-8 5 352,7-4-128,-2 1 0,1-6-32,1 1 0,3-9-64,-4-6-128,9 3 32,-7-1 32,-8 1 64,2 4-32,-5 0 64,-5 3-224,2 1 32,-11 3 32,-1 6 96,-2 3 128,-2 3 64,1 15-96,-1 5-96,1 6 64,4 3 0,6 1 96,3 3 32,10 0 32,3-4 0,6-3-128,9-4-32,-1-5-256,10 4-64,11-16-576,-8-8-288,2-5-1120,0-2-576,-2-9 1312</inkml:trace>
          <inkml:trace contextRef="#ctx0" brushRef="#br0" timeOffset="1138">19078 10849 4224,'-29'5'1568,"16"-5"-832,0 27-736,9-10 320,-6 0-288,1 3 0,0 8-32,5 0 64,-1 5-32,0-6 64,5 2 0,5-9 96,4-4 32,0-4-32,0-3-32,5-6-96,-1-6-64,-3-6 32,3-3 32,-4-4 32,1-4 32,-7-1 64,2 1 32,0 5-32,0 2 32,-1 6-64,-4 2 0,0 5-96,5 8 32,0 4-64,-2 8 64,10 0-416,3 1-192,-3-1-768,9-4-1664,-4-4 288</inkml:trace>
          <inkml:trace contextRef="#ctx0" brushRef="#br0" timeOffset="1803">19286 10978 6400,'5'0'2368,"3"6"-1280,11-6-1216,-6 3 480,6-3-320,4 0-32,-1 0-64,10 0-64,5 0 96,3 0 64,-8-3 64,0-3-128,0 3-32,-10-2-64,2-2 96,-3 2 0,-2-3 32,-6-8 0,-2 3 64,-11 1-32,0 1-32,-6-1 32,1 3-32,-3 6 64,-5-2 32,-1 5 32,4 8 0,-7 1-160,2 3-32,2 4-64,4 4 0,4 1 160,0 2 96,10 6-32,5 0 0,4-1-96,4-4-96,-1-4-384,1-3-64,1-5-1312,4-9-1280,-1-3 768</inkml:trace>
          <inkml:trace contextRef="#ctx0" brushRef="#br0" timeOffset="1401">19377 10688 6784,'-14'8'2624,"14"7"-1408,-5 5-1504,5-6 448,5 6-160,0 7 0,1 10 64,-3 0 96,7 3-64,-2 1-192,-2-1-32,2 0 0,-3-3 64,0 4 32,-2-6 32,-3-10-1216,0-5-512</inkml:trace>
          <inkml:trace contextRef="#ctx0" brushRef="#br0" timeOffset="2142">20024 10894 4224,'-15'0'1568,"7"-20"-832,-6 35-224,9 2 512,-13-5-480,-9 4-224,5 5-192,-1 2-32,4 6-64,6-1-32,5-4 96,-3 1 0,8-5 96,12-5-96,14-1 0,-1-11-32,1-3-64,-1-8 96,5-4 64,1-5-64,-6-3-64,2-4 64,-6-8 0,-10-8 32,-3-9 64,-10-4-96,-3-8-64,-7-3-96,-2 7 32,-1 14-32,-6 6-64,-7 13-608,4 7-256,5 17-1664</inkml:trace>
        </inkml:traceGroup>
        <inkml:traceGroup>
          <inkml:annotationXML>
            <emma:emma xmlns:emma="http://www.w3.org/2003/04/emma" version="1.0">
              <emma:interpretation id="{1A761AAC-4028-41EC-9659-FCA5D14AB2F8}" emma:medium="tactile" emma:mode="ink">
                <msink:context xmlns:msink="http://schemas.microsoft.com/ink/2010/main" type="inkWord" rotatedBoundingBox="24238,12117 24908,12092 24919,12383 24249,12409"/>
              </emma:interpretation>
              <emma:one-of disjunction-type="recognition" id="oneOf1">
                <emma:interpretation id="interp5" emma:lang="en-US" emma:confidence="1">
                  <emma:literal>on</emma:literal>
                </emma:interpretation>
                <emma:interpretation id="interp6" emma:lang="en-US" emma:confidence="0">
                  <emma:literal>•n</emma:literal>
                </emma:interpretation>
                <emma:interpretation id="interp7" emma:lang="en-US" emma:confidence="0">
                  <emma:literal>On</emma:literal>
                </emma:interpretation>
                <emma:interpretation id="interp8" emma:lang="en-US" emma:confidence="0">
                  <emma:literal>In</emma:literal>
                </emma:interpretation>
                <emma:interpretation id="interp9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2923">20548 10877 3328,'27'-23'1216,"-27"17"-640,5 6-672,-16 0 256,3 0 64,-5 6 256,-1-3 96,1 9 192,-3-1 64,0 7-416,0 2-192,3 0-128,5 5 0,-1 2 0,4 2 96,5-1 96,5-4-192,4-4-64,4-3-32,1-6 64,12-6-32,6-10 64,0-2-224,-3-6 32,-2-2-192,-5-5-32,-9 0-64,-2-9 64,-6-3-96,-10 4-64,-9 3 192,-9 9 96,-4 0 32,3 7 128,-3 0 64,5 6 64,4 0-32,-1 3-64,11 0 32,3 0 32,5-5-96,8 2 0,16-3 32,8 0 0,0-3 0,3 4 0,2 2 0,3 3 64,-8 3-96,0 14 0,-5 6 160,-3 3 160,-5-2-32,-6-4 96,-5 0 0,-3 0 32,-5-3 0,0-5 64,-5-4-96,2-5-32,-2-6-288,0-5 0,1-1 32,4-3 32,0-8-32,4-8-64,6-1-128,4 6 0,4 2-96,9 1 64,0 8 96,-4 4 96,4 8-64,-5 0 0,2 17 32,-6 6 64,1 0-32,-6 7-32,-4 3-64,-1-1 32,-3 0-544,0-4-160,0-4-1120,-5-4-1120,3-7 928</inkml:trace>
        </inkml:traceGroup>
        <inkml:traceGroup>
          <inkml:annotationXML>
            <emma:emma xmlns:emma="http://www.w3.org/2003/04/emma" version="1.0">
              <emma:interpretation id="{116F8C06-D11E-4723-AB06-EBB39F088B2B}" emma:medium="tactile" emma:mode="ink">
                <msink:context xmlns:msink="http://schemas.microsoft.com/ink/2010/main" type="inkWord" rotatedBoundingBox="25093,11855 27429,11768 27450,12310 25113,12398"/>
              </emma:interpretation>
              <emma:one-of disjunction-type="recognition" id="oneOf2">
                <emma:interpretation id="interp10" emma:lang="en-US" emma:confidence="0">
                  <emma:literal>iteration</emma:literal>
                </emma:interpretation>
                <emma:interpretation id="interp11" emma:lang="en-US" emma:confidence="0">
                  <emma:literal>Iteration</emma:literal>
                </emma:interpretation>
                <emma:interpretation id="interp12" emma:lang="en-US" emma:confidence="0">
                  <emma:literal>deration</emma:literal>
                </emma:interpretation>
                <emma:interpretation id="interp13" emma:lang="en-US" emma:confidence="0">
                  <emma:literal>iterations</emma:literal>
                </emma:interpretation>
                <emma:interpretation id="interp14" emma:lang="en-US" emma:confidence="0">
                  <emma:literal>Deration</emma:literal>
                </emma:interpretation>
              </emma:one-of>
            </emma:emma>
          </inkml:annotationXML>
          <inkml:trace contextRef="#ctx0" brushRef="#br0" timeOffset="3144">21311 10826 6912,'14'9'2624,"-31"23"-1408,7 16-1408,20-28 384,-15 9-192,5-9 0,8 12-96,-3 0 0,1-3 64,-3-9-224,2-4 32,0-4-832,-5-12-256,0-5-1152</inkml:trace>
          <inkml:trace contextRef="#ctx0" brushRef="#br0" timeOffset="3860">21440 10922 6016,'0'-21'2272,"5"18"-1216,9 3-1152,-6 0 416,6 0-224,4 0 0,5-12-96,5 4-32,8 0 32,-1-1-160,3 3-32,-6-8 96,-6 2 32,-2 0-96,-5 1-32,-6-3 0,-5 3 128,-3 2 96,-10 3 128,-3 0-64,-3 3 0,-7 3 96,2 3 32,-13 6-32,7 0 32,4 5 0,4 11 32,4-4 128,15 11 96,8-1-128,6 3 32,8-2-224,5 0-96,-1-7-256,1-5-128,11-8-320,2-4-64,4-8-576,-8-8-192,-9-4-992</inkml:trace>
          <inkml:trace contextRef="#ctx0" brushRef="#br0" timeOffset="3590">21508 10575 6656,'0'0'2528,"4"32"-1344,1-12-1312,-1-12 480,2 4-256,-3 5 0,-3 4-32,0 2 32,0 5-64,0 8 64,0 9 0,5-1-32,-5 1-64,0-5-64,0-2-32,0-6-288,0-4-96,0-8-608,-5-8-160,2-9-1280</inkml:trace>
          <inkml:trace contextRef="#ctx0" brushRef="#br0" timeOffset="4160">22051 10785 6144,'-11'3'2368,"-10"9"-1280,7 1-1056,17-6 512,-6 10-288,3 7-64,0 1-32,9 3-32,-4-4-64,-2 1 32,2-5 0,0-5 96,0 2 96,-2-5 0,3-4 64,-6-8-128,5-5 32,-2-2-224,2-6-32,-5-7 128,0-7 64,0-2-64,0-7-96,0 4-160,0 0 0,0-2-160,0 11-32,5-3-192,0 11-32,4 3-608,4 4-224,0 8-1376</inkml:trace>
          <inkml:trace contextRef="#ctx0" brushRef="#br0" timeOffset="4576">22536 10772 4864,'-8'-15'1824,"-2"9"-960,-4 0-800,11 6 448,-12-5-128,2 5 96,-9 0-128,-10 0-32,0 5-192,0 7-32,0 0 96,0 4-32,5 13 64,1 3-192,7 0-32,6-4 0,2-4 64,8-4 32,3-3 32,3-5-64,8-4 32,-3-4 0,5-8 32,1 1-64,9-11-64,-4 3 32,-1-1-32,4-5 64,2 14-96,-7 6 0,1 5 96,0 1-32,-4 3-32,4 4-64,-4 0-32,-1-3-384,1-1-64,-1-9-960,2-3-352,-6-3-544</inkml:trace>
          <inkml:trace contextRef="#ctx0" brushRef="#br0" timeOffset="4792">22541 10590 6400,'0'-35'2368,"5"35"-1280,-2 3-1280,7 17 512,-1 12-256,1 2-96,-2 7 0,1-1 32,9 7 0,-4-2 0,-1-4 0,-2-4 0,-6-5-704,-2-4-320,-3-8-2592,-8-8 1024</inkml:trace>
          <inkml:trace contextRef="#ctx0" brushRef="#br0" timeOffset="5008">22582 10861 5376,'5'-40'2112,"4"36"-1152,6-16-832,2 15 480,6-2-288,4-1-96,-4 3-64,4 5-32,-5 5-64,2 3 32,-3 4 64,-2 12-64,-1 4-64,-4 1-96,-4-1 32,-7-4-480,2-4-192,-5-7-1696,0-6-1024,-5-2 1472</inkml:trace>
          <inkml:trace contextRef="#ctx0" brushRef="#br0" timeOffset="5229">22896 10584 5888,'23'-6'2176,"-5"6"-1152,6 56-1632,-10-35 224,1 2-1984,17-8-768</inkml:trace>
          <inkml:trace contextRef="#ctx0" brushRef="#br0" timeOffset="5646">23096 10797 5120,'-9'20'1920,"9"-16"-1024,-23 10-640,18 0 512,1 7-320,-6-1-32,7 0-224,3 0-128,0-3-32,3-1 32,11-4 32,1 0-32,-2-4 32,6-8-64,-6 0-32,1-4 32,-6-3 32,2-7-192,-6-9-32,-4 3-224,-4-9 0,-14 1 32,0-1 160,4 5 224,-10-1 160,6 5 96,4 5 160,24-2 32,9 5-256,3 9-128,1 3-160,4 7 32,0 1 32,5 9 0,5 3-96,4 4 64,-9 1 96,-6 4 32,-2-18-128,-5 9 32,-6-11 64,1-6 32,-6-3 96,-3-12 32,0 0-96,-2-4-32,2-4 32,1-1 0,2 1-160,2 4 32,-2 1 0,6 1 64,-1 8 32,6 6 32,-1 3-160,1 8 32,-6 6-64,6 7-64,-6 1-64,1 4 32,-1-6-672,0-3-352</inkml:trace>
        </inkml:traceGroup>
        <inkml:traceGroup>
          <inkml:annotationXML>
            <emma:emma xmlns:emma="http://www.w3.org/2003/04/emma" version="1.0">
              <emma:interpretation id="{540C327B-B6B1-404F-B9E1-54B572341A13}" emma:medium="tactile" emma:mode="ink">
                <msink:context xmlns:msink="http://schemas.microsoft.com/ink/2010/main" type="inkWord" rotatedBoundingBox="27719,11692 27777,11689 27796,12177 27737,12180"/>
              </emma:interpretation>
              <emma:one-of disjunction-type="recognition" id="oneOf3">
                <emma:interpretation id="interp15" emma:lang="en-US" emma:confidence="0">
                  <emma:literal>|</emma:literal>
                </emma:interpretation>
                <emma:interpretation id="interp16" emma:lang="en-US" emma:confidence="0">
                  <emma:literal>1</emma:literal>
                </emma:interpretation>
                <emma:interpretation id="interp17" emma:lang="en-US" emma:confidence="0">
                  <emma:literal>l</emma:literal>
                </emma:interpretation>
                <emma:interpretation id="interp18" emma:lang="en-US" emma:confidence="0">
                  <emma:literal>I</emma:literal>
                </emma:interpretation>
                <emma:interpretation id="interp1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5862">23911 10420 8960,'5'5'3424,"5"11"-1856,-1 12-1760,-1 4 544,2 13-384,-5 8-32,-2-1 32,8 5 0,-8 0 32,2-5-576,1-3-256,-4-9-2816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10:06.466"/>
    </inkml:context>
    <inkml:brush xml:id="br0">
      <inkml:brushProperty name="width" value="0.13333" units="cm"/>
      <inkml:brushProperty name="height" value="0.13333" units="cm"/>
      <inkml:brushProperty name="color" value="#57D200"/>
    </inkml:brush>
  </inkml:definitions>
  <inkml:traceGroup>
    <inkml:annotationXML>
      <emma:emma xmlns:emma="http://www.w3.org/2003/04/emma" version="1.0">
        <emma:interpretation id="{D3621F9B-CBDC-40EB-A40B-879712871271}" emma:medium="tactile" emma:mode="ink">
          <msink:context xmlns:msink="http://schemas.microsoft.com/ink/2010/main" type="writingRegion" rotatedBoundingBox="29703,6662 33308,4504 33923,5532 30319,7690"/>
        </emma:interpretation>
      </emma:emma>
    </inkml:annotationXML>
    <inkml:traceGroup>
      <inkml:annotationXML>
        <emma:emma xmlns:emma="http://www.w3.org/2003/04/emma" version="1.0">
          <emma:interpretation id="{6393BEB7-68F0-49AE-ACF8-9850C510335F}" emma:medium="tactile" emma:mode="ink">
            <msink:context xmlns:msink="http://schemas.microsoft.com/ink/2010/main" type="paragraph" rotatedBoundingBox="29703,6662 33308,4504 33923,5532 30319,76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23A61F-CA03-40D0-9F8E-B282A497113D}" emma:medium="tactile" emma:mode="ink">
              <msink:context xmlns:msink="http://schemas.microsoft.com/ink/2010/main" type="line" rotatedBoundingBox="29703,6662 33308,4504 33923,5532 30319,7690"/>
            </emma:interpretation>
          </emma:emma>
        </inkml:annotationXML>
        <inkml:traceGroup>
          <inkml:annotationXML>
            <emma:emma xmlns:emma="http://www.w3.org/2003/04/emma" version="1.0">
              <emma:interpretation id="{9B777124-DD66-4329-A74C-31CDCEFA7324}" emma:medium="tactile" emma:mode="ink">
                <msink:context xmlns:msink="http://schemas.microsoft.com/ink/2010/main" type="inkWord" rotatedBoundingBox="29703,6662 33308,4504 33923,5532 30319,7690"/>
              </emma:interpretation>
              <emma:one-of disjunction-type="recognition" id="oneOf0">
                <emma:interpretation id="interp0" emma:lang="en-US" emma:confidence="0">
                  <emma:literal>list-tail as;</emma:literal>
                </emma:interpretation>
                <emma:interpretation id="interp1" emma:lang="en-US" emma:confidence="0">
                  <emma:literal>list tail as;</emma:literal>
                </emma:interpretation>
                <emma:interpretation id="interp2" emma:lang="en-US" emma:confidence="0">
                  <emma:literal>list tank up;</emma:literal>
                </emma:interpretation>
                <emma:interpretation id="interp3" emma:lang="en-US" emma:confidence="0">
                  <emma:literal>list-tailing;</emma:literal>
                </emma:interpretation>
                <emma:interpretation id="interp4" emma:lang="en-US" emma:confidence="0">
                  <emma:literal>list taints;</emma:literal>
                </emma:interpretation>
              </emma:one-of>
            </emma:emma>
          </inkml:annotationXML>
          <inkml:trace contextRef="#ctx0" brushRef="#br0">22580 7234 2304,'0'0'864,"-5"0"-448,5 3-64,0-3 384,0 0-32,0 0-32,0 0-160,0 0 0,0 8-96,5 1 64,-5 6-256,5-3 0,-1 13 0,0 4 32,1-1 0,1 4 0,2 4 0,-3 10 0,-1-3 64,6 18-32,-2-7 0,2-5-160,-2-2-96,1-2 0,1-8 32,-2-5-32,3-3 64,-8-9-128,7-5 0,-2-1 32,3-8 64,-8-1-896,2-5-352,0-5-1696</inkml:trace>
          <inkml:trace contextRef="#ctx0" brushRef="#br0" timeOffset="284">22913 7489 3200,'0'9'1216,"3"2"-640,-3 15-256,5-11 448,0 10-224,-2-5 32,3 0-352,-1 9-64,3 6-96,-3-6-64,0-1 96,-2-8-64,2 1 64,-5-10-768,0-6-256,0-13-1024</inkml:trace>
          <inkml:trace contextRef="#ctx0" brushRef="#br0" timeOffset="849">23067 7339 7936,'-5'20'480,"0"1"-192,10-5-320,0-4-96,8 0 128,1 0 128,-1 1-96,6-6-32,-1 1 0,-1 1 0,2 2 0,-1-2 0,1-1 0,-6 4 64,1 0 160,-5 2 128,-9-3 0,-4 1 96,-6 8-160,1-3-32,-4-2-128,-1 2-32,1 0-96,3-5-32,-4-1 32,6-2 0,-2-6-352,6-3-160,4-8-2208,0-4-1152,0-8 1856</inkml:trace>
          <inkml:trace contextRef="#ctx0" brushRef="#br0" timeOffset="1570">22937 7073 6784,'-41'-50'2528,"32"50"-1344,3-9-1088,6 9 480,0 0-352,0-6-64,0 6-96,0 0 32,0 0-64,6 0-512,11 0-224</inkml:trace>
          <inkml:trace contextRef="#ctx0" brushRef="#br0" timeOffset="569">23159 7275 4608,'-18'12'1760,"-11"3"-960,2-1-928</inkml:trace>
          <inkml:trace contextRef="#ctx0" brushRef="#br0" timeOffset="1116">23268 7036 3968,'9'23'1568,"-4"9"-832,3-7-512,2-9 416,-7 6-128,3 4 32,-2 3-96,5 8-32,-4-2-224,8 2-64,1 0 64,-6-5-96,2-3 0,4-1-32,-6-4-64,2 1 32,-2-5-32,-8-8-704,0-4-1952</inkml:trace>
          <inkml:trace contextRef="#ctx0" brushRef="#br0" timeOffset="1332">23322 7269 5632,'0'-3'2176,"10"-2"-1152,17 2-704,-18 0 544,9-2-416,-4-4-96,4 3-224,0-3-96,-4 1 0,-1-1-32,1 1 0,-4 2-1632,-2 1-2144,-3-4 640</inkml:trace>
          <inkml:trace contextRef="#ctx0" brushRef="#br0" timeOffset="2086">23545 7205 3456,'0'0'1408,"3"0"-768,7 0-192,-1 0 544,4-5-192,1 2 0,5-6-96,4 1-64,9-12-320,4 0 0,5-8 96,0 4-96,-1 0 64,-3 4-224,-5 3-32,-8 6-64,-7-1-64,1 3 32,-8 5-32,-10 0-224,0 4-96,-5 0-672,-3-5-224,-7 2-864,-2 0-1152,-2-6 960</inkml:trace>
          <inkml:trace contextRef="#ctx0" brushRef="#br0" timeOffset="2386">23767 6832 4480,'-3'-3'1664,"6"3"-896,3 0-896,7 3 1152,6 3-448,-1 2-192,4 0-96,2 4-192,-3 0-64,3 0 64,-2 0 0,1 4 96,-4 1 32,3 7 32,-4-1-64,-4 14 32,-10-5 64,-4-3 64,0-1-96,-4 1-96,0-1-64,-1-4-96,0 1 96,0-10 0,2-3-32,-3 2-64,2-8-416,0-6-192,-1-3-2144,0-9-1344,0-8 1760</inkml:trace>
          <inkml:trace contextRef="#ctx0" brushRef="#br0" timeOffset="2834">24136 6699 4992,'0'-8'1920,"5"8"-1024,9-21-992,-4 18 352,3-2-288,6 5-32,8 0-1472,5-3-544,0-1 320,8-1 288</inkml:trace>
          <inkml:trace contextRef="#ctx0" brushRef="#br0" timeOffset="2651">24064 6506 4480,'18'-5'1664,"-13"5"-896,-1 5-544,-4-5 480,9 12-224,0 5 0,1 3-96,3 12 64,1 0-224,-1 0-64,1 1 32,-1 3-32,6 1 0,-6-2-96,6 2 32,-6 0-64,0-5 64,1-8-64,-4-4-32,-2-3-1248,-3-6-608,-5-6-736</inkml:trace>
          <inkml:trace contextRef="#ctx0" brushRef="#br0" timeOffset="3234">24565 6477 4480,'-32'8'1760,"5"-1"-960,-5 10-576,22-5 416,-8 5-480,4 3-64,1 8 0,4 4 0,4 0-32,5 2-192,5-2 0,0-3 192,8-6 128,10-3-32,4-8 0,-4-3-96,-1-6 32,-4-6-64,1-6-32,-6 1 96,1-7 0,-4-10 96,-2-3 32,-3-5-96,4 1-96,-4 3 0,0 9 32,-2 5-32,2 6 64,0 13-64,4 8 64,1 8-64,3 5 64,1-2-64,-1 3-32,11-2 32,-3-4 32,3-4-32,-8 0-32,3-8-1824,0-3-1824,-1-5 896</inkml:trace>
          <inkml:trace contextRef="#ctx0" brushRef="#br0" timeOffset="3603">24847 6389 5248,'4'69'2016,"1"-45"-1088,3 8-672,3-16 576,-3 4-480,2 5-192,4 3-32,-1-3 32,0-2-64,-5-3-608</inkml:trace>
          <inkml:trace contextRef="#ctx0" brushRef="#br0" timeOffset="3603">24674 6230 3456,'0'-3'1312,"0"6"-704,3 3-704,-3-6 192,6 0-1600,4 0-576</inkml:trace>
          <inkml:trace contextRef="#ctx0" brushRef="#br0" timeOffset="3852">24848 5942 4736,'3'0'1760,"3"5"-960,7 7-384,-3 0 608,4 8-448,-1 0-128,6 5-96,2 7 0,3 5-160,-2 8 0,1 7 32,-1 5 96,-3-5 32,-1-3-160,-5-4-128,1-4-32,-4-6 32,3-3-32,1-3-32,-6-4 96,2-5 0,-1-5-192,-4-2-64,-2-6-1440,7-2-576,3-5-672</inkml:trace>
          <inkml:trace contextRef="#ctx0" brushRef="#br0" timeOffset="4273">25288 6226 5888,'9'9'2272,"0"-6"-1216,5-3-800,-6 0 512,2 0-320,4-3-32,4-2-224,4 1-64,6-4-64,0 0-1024,-1-4-416,-1 0-1472</inkml:trace>
          <inkml:trace contextRef="#ctx0" brushRef="#br0" timeOffset="4073">25275 6085 7680,'9'-17'2880,"4"17"-1536,5-8-1216,-7 8 672,2-3-448,1-2-96,-1 1-160,0-4-96,11 5 32,-6-2-32,-1 5 0,6 0-2624</inkml:trace>
          <inkml:trace contextRef="#ctx0" brushRef="#br0" timeOffset="4504">25629 5643 6784,'-8'-3'2528,"8"3"-1344,-5 3-1088,5-3 640,0 37-256,0 0-128,5 4-32,3 2-192,6 14-32,9-4 32,0 4 0,0 4 0,-1 3 0,1 22 0,4-14-64,0-3 32,-3-3-64,-2-11 64,-4-6 0,1-4 32,-6-9-1056,-3-20-3296</inkml:trace>
          <inkml:trace contextRef="#ctx0" brushRef="#br0" timeOffset="4805">25638 5588 5248,'46'-34'2016,"-18"22"-1088,8 0-736,-18 9 480,0 3-352,6 0-32,-2 7-96,-3 7 32,-1 6-128,-4 12-128,-6 8 0,2 0 96,-15 1 96,-3-1 128,-8-3 160,0-5-192,-8-9-64,2-2-96,-2-1-96,1-6-256,6-3-96,4-8-2784</inkml:trace>
          <inkml:trace contextRef="#ctx0" brushRef="#br0" timeOffset="5237">26099 5522 6272,'0'0'2368,"0"0"-1280,4 0-288,-4 0 800,15 0-320,2 0-96,1 5-544,1 2-224,-6 7-256,1 1-64,-4 5 96,-7 13-32,-3 11 63,-3 0-127,-10 1-64,-6-1 0,0-4-32,-4 9-1343,0-4-545,5-1-2272</inkml:trace>
          <inkml:trace contextRef="#ctx0" brushRef="#br0" timeOffset="5005">25945 5339 6400,'15'-15'2464,"-15"24"-1344,9-9-1312,-9 0 384,0 0-288,14 15 64,4 5-896,-12-5-320,12-3-1216,-4 11-448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/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5:38.85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DC47048D-739B-4B2C-A349-EB657E33FE73}" emma:medium="tactile" emma:mode="ink">
          <msink:context xmlns:msink="http://schemas.microsoft.com/ink/2010/main" type="writingRegion" rotatedBoundingBox="25745,9048 32561,8454 32654,9524 25838,10118"/>
        </emma:interpretation>
      </emma:emma>
    </inkml:annotationXML>
    <inkml:traceGroup>
      <inkml:annotationXML>
        <emma:emma xmlns:emma="http://www.w3.org/2003/04/emma" version="1.0">
          <emma:interpretation id="{DB1ABFB8-DDDC-4B9F-97A3-8001DDA084CB}" emma:medium="tactile" emma:mode="ink">
            <msink:context xmlns:msink="http://schemas.microsoft.com/ink/2010/main" type="paragraph" rotatedBoundingBox="25745,9048 32561,8454 32654,9524 25838,101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75031B-BBB2-4745-8AA5-A933F5B8BB61}" emma:medium="tactile" emma:mode="ink">
              <msink:context xmlns:msink="http://schemas.microsoft.com/ink/2010/main" type="line" rotatedBoundingBox="25745,9048 32561,8454 32654,9524 25838,10118"/>
            </emma:interpretation>
          </emma:emma>
        </inkml:annotationXML>
        <inkml:traceGroup>
          <inkml:annotationXML>
            <emma:emma xmlns:emma="http://www.w3.org/2003/04/emma" version="1.0">
              <emma:interpretation id="{7BF8CDC3-83E1-4E1E-9BD5-49BCEC951C8A}" emma:medium="tactile" emma:mode="ink">
                <msink:context xmlns:msink="http://schemas.microsoft.com/ink/2010/main" type="inkWord" rotatedBoundingBox="25745,9056 29134,8761 29211,9649 25823,9945"/>
              </emma:interpretation>
              <emma:one-of disjunction-type="recognition" id="oneOf0">
                <emma:interpretation id="interp0" emma:lang="en-US" emma:confidence="0">
                  <emma:literal>go bath</emma:literal>
                </emma:interpretation>
                <emma:interpretation id="interp1" emma:lang="en-US" emma:confidence="0">
                  <emma:literal>globate</emma:literal>
                </emma:interpretation>
                <emma:interpretation id="interp2" emma:lang="en-US" emma:confidence="0">
                  <emma:literal>global cash</emma:literal>
                </emma:interpretation>
                <emma:interpretation id="interp3" emma:lang="en-US" emma:confidence="0">
                  <emma:literal>globalists</emma:literal>
                </emma:interpretation>
                <emma:interpretation id="interp4" emma:lang="en-US" emma:confidence="0">
                  <emma:literal>globalist</emma:literal>
                </emma:interpretation>
              </emma:one-of>
            </emma:emma>
          </inkml:annotationXML>
          <inkml:trace contextRef="#ctx0" brushRef="#br0">19145 9277 4608,'3'-29'1760,"7"61"-960,-1-9-864,-4-9 352,3 6-192,6 7 0,1 7-32,-7 14 32,1-4-64,1 0 64,-2-2 0,-3-7-128,9-3 32,-6-7 0,2-5 64,-1-8-32,1-7-32,3-5-64,-4-8-32,1-6-96,3-6-32,1-7 32,-1 2 128,6 1-32,-1 8 32,-1 7 0,-1 9 0,-3 5 64,-5 10 64,-3 6-96,-10-1 0,-3 5 32,-2-5 0,-4 0 0,-4 0 64,4-2-32,-4-4 64,-4-5-1408,3-6-1184</inkml:trace>
          <inkml:trace contextRef="#ctx0" brushRef="#br0" timeOffset="350">19750 9555 4224,'-36'-5'1568,"17"13"-832,-8 24-864,0-23 320,-2 3-96,-3 4 32,6 4-160,4 1-32,-2-6 32,6-2 0,4-5 32,11-4 64,3-4 96,3-8 0,7-4 0,12 0 96,-3-1 96,8 6-64,-4-10 0,-1 14-96,2 3 32,-3 3-64,3 5 0,-5 4-96,2 5-64,-2-2 32,0 2 32,-1-5-192,0-4-32,-1-8-736,2-3-192,-1-11-1152</inkml:trace>
          <inkml:trace contextRef="#ctx0" brushRef="#br0" timeOffset="569">19890 9162 5248,'-3'0'2016,"3"37"-1088,0 24-960,3-38 480,3 5-320,-2 10 0,10 5-128,-5 6-32,9-3 32,-4-3-160,-1-3 32,2-8-2272</inkml:trace>
          <inkml:trace contextRef="#ctx0" brushRef="#br0" timeOffset="785">20170 9219 6656,'3'3'2528,"8"38"-1344,-3-4-1376,-3-17 384,3 8-192,6 4 0,-1 9 0,-3 4 0,-1-4 0,1-5-96,-7-3 64,2-6-32,0-7 0,-5-3-576,0-9-288,0-8-1280,-10-5-960,2-18 1344</inkml:trace>
          <inkml:trace contextRef="#ctx0" brushRef="#br0" timeOffset="1050">20170 9101 4864,'3'-8'1824,"3"13"-960,2 3-928,2-1 352,9 10-192,13 7 0,-2 16-32,7 0 32,-1 6-64,0-3 64,-4 11 0,0-1 32,-4-5 64,-11-5 32,-4-2 96,-13 0-32,-13-4 64,-4-6-128,-11 3 32,-8-10-160,-9-4 0,0-4-256,3-9-64,7-2-448,6-5-128,10-8-1504,16-4-928,6-5 1408</inkml:trace>
          <inkml:trace contextRef="#ctx0" brushRef="#br0" timeOffset="1416">20811 9479 5504,'-5'0'2112,"1"-9"-1152,-5 12-992,5 3 480,-11-3-384,2 2-96,-9 1 0,-10 8 0,0-2 32,0 8 64,5 0 96,-2 1-64,7-1-64,4-4-96,9-1 32,4-3 32,10-4 64,4-2 32,14-6 32,9-6-64,4-5-64,1-6 32,-1-6-32,-5 3-96,-2 2 64,-2 7 96,-6 8 96,-2 6 64,-6 8 32,2 3-224,-6 1 0,-1 6-32,-2-2 0,-2 1-96,10-2 0,0-7-992,12-8-2176</inkml:trace>
          <inkml:trace contextRef="#ctx0" brushRef="#br0" timeOffset="-931">18635 9462 1792,'-9'-12'704,"3"12"-384,6-3-96,-3-2 224,-7 1 32,-3-4 32,-6 0-192,-3-1-64,-1 2 160,1 2 32,-5 5-160,-2 5-96,2-1-192,0 8-64,4 4 32,1 8 64,3 1 0,11 7 64,3-8-64,5-4 64,8-3 64,6-6 64,4-2-96,6-6-32,3-10 32,5-1 64,5-9 32,-2 5 32,-3 1 64,-5-3-32,-3 7 64,-3-1-192,3 8-96,-5 12-128,-1 8-32,-4 5 128,-6 7 32,2 3-160,-7 6 0,-3 7 96,0 10 128,-3-6-32,-7-7-64,-3-4 128,-6-6 32,-13-6 0,0-9-32,-3-3-96,-2-6 32,-4-6-64,-1-5-32,7-8-64,3-12-32,-5-17-576,5 0-288,10 2-1536</inkml:trace>
          <inkml:trace contextRef="#ctx0" brushRef="#br0" timeOffset="-669">18721 9130 4480,'0'9'1760,"0"6"-960,5 53-864,-2-39 288,2 3-256,0 14 32,1 5 128,-3 1 64,2 3-64,-5-4-32,5 1 32,-2-6-160,2-6 32,-5-8 0,6-9 64,-3-2-320,2-13-128,0-11-1728</inkml:trace>
          <inkml:trace contextRef="#ctx0" brushRef="#br0" timeOffset="-385">18890 9461 3840,'-5'21'1472,"1"16"-768,-1 14-480,5-31 416,-8 6-320,11 0-96,2 3-224,0-3 0,9-7 0,-1-4 64,6-1 96,-1-11-64,4-3 0,2-8-32,-3-4 32,3-5 0,-5 3 96,-6-15-96,-5 8-64,-8-10-96,-5 5-32,-8 6-32,-6 5 96,-8 2-64,-8 10-32,-2-6-1184,5 6-1408,5-3 576</inkml:trace>
          <inkml:trace contextRef="#ctx0" brushRef="#br0" timeOffset="1817">21043 9603 4480,'0'-47'1760,"5"18"-960,4 16-736,1 9 384,3 1-448,6-3-64,3 3-672,10 3-320,8 3-800,10-3-288</inkml:trace>
          <inkml:trace contextRef="#ctx0" brushRef="#br0" timeOffset="1617">21051 9360 5120,'-3'-3'2016,"3"3"-1088,0 12-800,3-4 416,2 7-256,6 5-96,-3 14-192,0 10 0,2 4 0,-1 1 0,0 0 64,0-6-544,-4 6-192,-2-9-1376</inkml:trace>
          <inkml:trace contextRef="#ctx0" brushRef="#br0" timeOffset="2017">21544 9461 5120,'-32'-3'1920,"13"6"-1024,-13 9-480,19-4 608,-11 9-384,-3 7-32,1 1-352,2-1-96,2 1-96,9-1 32,2-1 64,8-2-128,12-5-32,14-7 0,4-9 64,5 0-32,0-5 64,0-2 0,-5-1 96,0 3 192,10 5 64,3 5-320,-8 3-32,-5 7-384,0 5-64,-4 0-3136</inkml:trace>
        </inkml:traceGroup>
        <inkml:traceGroup>
          <inkml:annotationXML>
            <emma:emma xmlns:emma="http://www.w3.org/2003/04/emma" version="1.0">
              <emma:interpretation id="{E092B908-7E0C-405D-94D2-BEEFCA505582}" emma:medium="tactile" emma:mode="ink">
                <msink:context xmlns:msink="http://schemas.microsoft.com/ink/2010/main" type="inkWord" rotatedBoundingBox="30739,8613 32561,8454 32654,9524 30832,9682"/>
              </emma:interpretation>
              <emma:one-of disjunction-type="recognition" id="oneOf1">
                <emma:interpretation id="interp5" emma:lang="en-US" emma:confidence="0">
                  <emma:literal>Ago</emma:literal>
                </emma:interpretation>
                <emma:interpretation id="interp6" emma:lang="en-US" emma:confidence="0">
                  <emma:literal>A20</emma:literal>
                </emma:interpretation>
                <emma:interpretation id="interp7" emma:lang="en-US" emma:confidence="0">
                  <emma:literal>20s</emma:literal>
                </emma:interpretation>
                <emma:interpretation id="interp8" emma:lang="en-US" emma:confidence="0">
                  <emma:literal>Apo</emma:literal>
                </emma:interpretation>
                <emma:interpretation id="interp9" emma:lang="en-US" emma:confidence="0">
                  <emma:literal>Ado</emma:literal>
                </emma:interpretation>
              </emma:one-of>
            </emma:emma>
          </inkml:annotationXML>
          <inkml:trace contextRef="#ctx0" brushRef="#br0" timeOffset="-8879">23624 9012 1024,'-14'-3'416,"14"3"-192,0 0 160,0 0 256,0 0-128,0 0-32,0 0 320,0 0 224,0-5 224,0 1 160,0 1-320,0-2-96,5-4-288,0 3-128,-1-3-320,1-8-160,3 6 0,2-1 64,-1-5 64,1 9-96,8-4-96,9 0-96,-5 4 32,2-1 32,-2 14 0,1 2-96,-4 7 0,-1 1 64,-4 5 0,-6 5 32,-3 4 0,-10 3 0,0-1 0,-4 27 64,-9-6 96,-9-9-128,-5-2-32,5 1 0,-1-10 64,5-3 32,5-2 96,0-2-96,4-9 0,5 0-32,5-5 32,4 3 64,4-2 128,5-4 0,15-5 0,8-6-32,0 3 0,3-8-128,2-1-96,-5 1 0,0 4-32,-5-1-96,-3 2 64,-3-5 96,-2 4 32,-5-4-608,-6-1-224,2 1-736,-5 0-288,-2 1-1536</inkml:trace>
          <inkml:trace contextRef="#ctx0" brushRef="#br0" timeOffset="-8510">24226 8983 5248,'-5'-11'2016,"5"11"-1088,5 0-800,-5 0 480,0 0-416,0 0-128,0 8-32,0 4-32,-5 5 0,0 3-96,0 4 0,-8 13 128,-1 11 32,5-4 0,-1-7-64,7 0 96,3-2 0,9-6-32,4-6 32,5-2 128,6-5 128,3-4-64,0-12 0,10-3 32,3-2 128,-2-2-192,-6-18-64,-11-11 32,-2 0 64,-11-5-64,-10-4-64,-12 1-160,-5 4-64,1 8-128,-1 3 32,-3 4-608,-2 2-224,-3 5-2176</inkml:trace>
          <inkml:trace contextRef="#ctx0" brushRef="#br0" timeOffset="-7378">23502 8765 3456,'-22'-12'1312,"-2"12"-704,6 12-992,9-12 64,0 5-448,5-2-96,-1 2 416,0-5 160,1 0 960,4 0 480,0 4 96,0 1-32,0 2-416,0 13-64,-5 8-320,0 4-96,5 9-160,0 7 32,0 27 96,-3-7-160,3 5 0,0-12 64,0-4 32,-5 7-192,5-7 0,0-8-32,0-14 64,0-6 96,0-4 64,0-10 32,0-6 64,0-12-96,0-15-64,0-7-64,0-7 0,-5-20-128,1-26 0,-1-2 32,-5 8 0,7-10 0,-2 5 64,0 17 96,1 2 64,4 9-96,0 9-32,0 8-32,4 4 32,6 4-128,-2 4-64,6 3 64,9 5 64,-1 3-64,10 6 0,5 3 32,4 0 0,17 0 0,11 0 64,9 0 96,7 0 64,11-5-32,0 2-32,14 3-256,-9-3-64,-7 3-32,-3-6 128,-9 6 160,-5 0 96,-8-3 0,-10 3 32,-14 0-64,-7 0 0,-6 3-96,-11 3 32,-2-3 0,-6 5 32,1 1 64,-4 3 96,3 2-128,-4 4-32,4 2-64,1 12-64,0 1 96,0 8 0,0 8-128,-1 11 32,1 8 0,-1 9 64,1-4-32,-1-8-32,11 7 32,-11-11-32,1-4 0,-1-8 64,-3-12 32,-1-5 32,-5-8 64,-4-4 32,-13-11 447,-5-7-351,-6-2-96,-8-2-192,-13-2-64,-9-1-32,-15 2 0,-4 3 0,-17-6 0,-6 6 64,0-3 64,-8 3-32,-6 0-32,1 0-64,-9-3 32,9 3 32,8 0 0,5 0 0,10 0 64,9 0-32,8 0 64,10 0-128,9 0 0,4 0 32,14 0 0,5 0 0,9 0 0,4 0-1151,14 0-4001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36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B91DDB83-3A33-4D1F-980C-CC00AA09355C}" emma:medium="tactile" emma:mode="ink">
          <msink:context xmlns:msink="http://schemas.microsoft.com/ink/2010/main" type="inkDrawing" rotatedBoundingBox="14536,6656 18407,6333 18516,7645 14645,7968" hotPoints="18187,6225 18400,7490 14763,8102 14550,6837" semanticType="enclosure" shapeName="Rectangle"/>
        </emma:interpretation>
      </emma:emma>
    </inkml:annotationXML>
    <inkml:trace contextRef="#ctx0" brushRef="#br0">13189 9410 5120,'-9'-8'2016,"9"21"-1088,-4-13-800,4 0 480,0 0-64,0 0 32,0 0 0,0 0 0,0 0-288,0 7 256,0 6 96,4 2-128,0 17-32,6 5-224,-1 12-96,0 12 0,0 25-32,1-2 0,-1 5 0,-1-5-160,11-2 32,-6-9 64,-3-9 32,-1-7-32,0-13 32,-5-11 0,1-9 32,0-13-352,-5-11-96,0-11-256,-10-10-128,1-11 96,-1-13 96,-3-7 160,-6-29 64,2 0 96,-1 4 128,4 8 32,1 0 96,3 2 32,1 10 96,5 5-32,-1 6 64,-4 6-64,9 3 64,0 1 0,9 4 32,0 4-128,0 3-96,1 5 0,3-1-32,10-8 0,9 6 0,4-6 0,10 6 0,8-2 192,10 4 128,13 1-160,6 6-32,17-7 64,5 4 32,7 0 32,11-3 0,5 5-64,8-2 32,10-3-128,-4 3-64,-1 2 128,-9-2 32,14 2 0,-2 2 32,11-2-64,-17-2 64,-7 5-129,-3 0-63,-10 4 0,-4 3-32,-14 2 64,5-1 32,-14-1 32,-14 5 0,-13 0 0,-9 0 0,-10 5 0,-3-5 0,-12 0 64,-6 7 96,-6-2-64,-4-2-64,-1 2 0,1-1-96,-4 4 32,-2 1 0,1 2 96,1 1-160,-2 8-32,11 5 64,-1 7 32,4 25-32,6 4 32,-5 0-64,0 8-32,4 3 96,0 0 0,0 1-128,1 0 32,-1 17 64,0-9 32,-3-6-32,-8-13-64,3-10 160,-6-8 32,-2-7-64,-3-8-96,2-9 64,-7-5 0,-3 2 32,0-8 0,-3-1-64,-7-5-64,-3 0-192,-6-3-32,-8 0-64,-5 6 96,-8-3-32,-16 2 64,-2-1-64,-6-2 64,-22 4 32,-5-3-32,-15 6 32,-3-1 0,-4 9 96,-20-5 64,-8-4-64,-9 4 0,5-4-32,-14 7 0,9-3 64,-2 1 64,-2-1 32,12 0 32,-3 0-224,9 1 0,8 2 32,-4-3 32,14 1 96,19-1 96,11-3-64,16-6-64,3-3 192,15 0 160,12 0-192,10 0-32,2 0-32,11 0 0,1 0-64,4 0-64,4 0-192,2 0-32,-1 0-128,4 4 128,-5 0-512,2-4-352,-1 0-223,9-4-1345,14-3-544,4-2-352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3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D58C0104-B098-49A1-9F45-C726407606B5}" emma:medium="tactile" emma:mode="ink">
          <msink:context xmlns:msink="http://schemas.microsoft.com/ink/2010/main" type="inkDrawing" rotatedBoundingBox="21986,5816 22210,7314 22165,7321 21941,5823" semanticType="callout" shapeName="Other">
            <msink:sourceLink direction="with" ref="{AE26588E-629A-4527-AA6E-06BFD7CDCF5D}"/>
          </msink:context>
        </emma:interpretation>
      </emma:emma>
    </inkml:annotationXML>
    <inkml:trace contextRef="#ctx0" brushRef="#br0">18690 8455 3328,'0'-5'1312,"5"5"-704,-5 0-160,0 0 480,0 0-256,0 0 32,0 0-224,0 0 32,4 8-288,1 1 160,0 3 32,-2 8-64,2 3 32,5 23-96,-1 6 64,4 5-128,1 3 32,4 10-96,-4-1 64,-1 3-64,0 6 0,2 17-32,-1-1 64,-6-1-32,0-4 64,3-5-128,-3-6 0,-3-6 32,0-6 64,4-6-96,-4-11 0,0-9-32,-2 1 32,2-18 64,-5-6 0,0-5 0,0-4-320,0-8-64,0 0-160,0 0 0,0 0-32,0 0 96,0 0-32,0 0 0,0 0-448,5-3-128,-2-6-2144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6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23E95458-7426-4703-A4D7-3D14F1E5F5D2}" emma:medium="tactile" emma:mode="ink">
          <msink:context xmlns:msink="http://schemas.microsoft.com/ink/2010/main" type="inkDrawing" rotatedBoundingBox="16464,14666 16902,3343 22014,3541 21576,14864" semanticType="callout" shapeName="Other"/>
        </emma:interpretation>
      </emma:emma>
    </inkml:annotationXML>
    <inkml:trace contextRef="#ctx0" brushRef="#br0">14693 7091 5376,'-9'-5'2112,"-14"5"-1152,9-3-704,11 3 512,3-4-192,0-1 0,-5 2-64,5-2 96,0 2-352,-5-1 128,5-1 128,5-3-64,22 4 0,0 1-192,5-5-96,4 3 64,10 1-64,18-1 64,4-2 0,5-1 32,13 0-64,5-1 32,10 1-64,17-7 0,-1 3-32,25-13 0,4 1-64,4-1 31,10 5 1,8 0 96,-3 0-96,6-1 0,-2 1 32,9 0 64,0-1-160,4 1-96,-14 1 32,9-5 64,-7-10-64,-7 19 0,-3-2 96,-16-6 32,16 2-32,-13 5 32,-16-1-64,2 5 64,-20 0-64,-9 1 64,-11-1-128,19-2 0,-21-1 32,-17 7 0,-15-1 0,-9 1 64,-9 1-32,-9-1 64,0 3 64,-14 2 64,-4-2-320,-6 1-96,-3 1-64,-5-2 0,-5 1-64,-3-1 32,-2-1-191,-4-3-97,1 1 160,-14-1 96,4 1-32,-9-4 64,4 0 160,1 4 64,4-7 64,1-2 0,-1-8 0,4 4 0,-3-2 64,4 3 32,-1 0-32,6 0 32,-1 0-64,1 2-32,-1 4 160,-4 0 32,-1 2 0,1 4-32,-4 4-96,3 1-64,6 3 160,-1 0 32,4 0 64,7 0 0,3 0 63,0 0 33,13 7-32,9-2 32,2 4-192,3 2-32,0-2-64,5 2-64,0 1 32,4 5 32,19 7-32,-5-8 64,-5 7-64,1-2 64,-4-4-64,-2-5-32,-13-1 32,-3-2 32,-7-1-96,-7 1 0,-6-1-32,-4 4-64,-9-1 96,-5 6 0,-4-2 32,-4 6 0,-2 4-96,-11-2 64,-7 14 32,10 12 64,5-9 32,4-4 96,5-8-96,0 4 0,4-3-96,5-4-96,0-5 128,4 1 96,0-1-96,1-8-32,0-1-64,-1-2 0,5-1-576,0-8-224,0 0-831,0 0-353,5-5-2080</inkml:trace>
    <inkml:trace contextRef="#ctx0" brushRef="#br0" timeOffset="1">17620 3276 4480,'0'12'1664,"5"3"-896,-5-1-256,5-6 512,-5 4-128,4 3-64,-4 5-256,5 9-32,0 3-320,-2 1 64,2 3 128,5 9-224,-1 4-32,-1 26 32,7 3 96,-2 3-64,1 11 32,0 6-96,-1 16 64,1 11 0,-1 13 32,1 0 0,4 15 64,5 13-32,-4 4 0,-6 12-96,1 8-32,-1 0-32,-4 3 64,5 19 31,-5-15 33,0 10 0,1 20 0,-2-8-64,1 0 32,1 11-192,-1 0-32,-5-4 192,5 18 192,1-2 0,-1-6 96,0 15-128,-5-9-32,1 5-192,0-5-96,-1 0-96,0 9 32,1-7 96,0-2 96,-1 49 128,-4-20 160,5-18-192,0-3 0,-1-28-64,0-3-32,7-1-96,-8-15 32,7-5-64,-6-13-32,14-2 96,-18-9 0,13-8 32,-3-8 64,-1-5-96,1-3-64,-7-17 0,2-7 32,-5-4-32,0-13-32,0-12 32,0-16-32,5-8-288,-5-16-128,0-14-288,0-11-96,0-7-640,0-8-288,0-17-575,0-8-225,-13-17-1536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8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107E08E1-8B08-4B15-A34B-FED37C11BD2E}" emma:medium="tactile" emma:mode="ink">
          <msink:context xmlns:msink="http://schemas.microsoft.com/ink/2010/main" type="inkDrawing"/>
        </emma:interpretation>
      </emma:emma>
    </inkml:annotationXML>
    <inkml:trace contextRef="#ctx0" brushRef="#br0">13509 12873 4864,'-15'-37'1824,"12"37"-960,3-35-512,0 30 416,3 1-448,2-13-224,5 17-96,7-10 0,11 10 192,4-9 128,4 9-32,6 0 0,7-8-32,15 1 0,13-6 0,14 1 64,15 0-96,3 0 32,31 1-160,1-3 0,14 2-32,10 1-64,11-1 32,16-1-32,-10 6 0,5-7 64,-9 8-32,4-3-32,-14 1 32,1-1-32,-14 1 0,-14 5 0,0-1 0,-18-1 0,-24 5 64,-11 0 96,-16 0 0,-13 0 64,-9 0 64,-10 0 64,-2 5-96,-12-5 0,-2 0-32,-5 0 32,-6 0-64,-5 4 32,3-4 64,-11 0-64,0 0-64,0 0 0,0 0 32,0 0-32,0 0 0,0 0-96,0 0 32,0 0 0,3 3 31,2 5-63,0 1-64,-5 3 160,3-1 32,13 6 0,-3 3-32,-5 9-96,11 15 32,0-4 0,-6 4 32,0 5 0,1 6 64,-1 11-96,1 3 0,-1 4 32,6 19 64,-1-7-32,1-4 64,-1-9-128,1 17 0,-6-12 32,6-5 0,-2-3-64,-4-4 32,2-13-64,-7-8-32,1-7 32,1-8 32,-5-6-32,-2-3-32,2-8 96,-5 2 0,-5-8-32,2 0-64,-7-6-128,-4 0 0,-4 0-96,-4 0 64,-10-6-64,-10 6 64,-12 6-64,-4-3 0,-6 2 128,-19-1 32,-8 4-32,-5 9 0,-13-7 128,-1 6 96,-12 4-32,-14 0 0,-1-3-32,-4 0-64,-5-6-64,-4 9-32,0-3 64,-10-5 64,14 0 0,-9 0 64,15-1 0,2-2 32,2-1-64,13-4-64,14-4 32,10 0-32,3-4 64,13 1 32,11-2-32,13 1-64,9-1 32,4 2-32,6 0-96,11-2 64,7 1-128,4 4 32,4 0 0,1 0-32,3 0 128,2 4 0,-3 1-128,3 1 32,-1 3-96,-1-4 64,2 2-480,3-3-127,0-4-1377,5 0-544,5-8-1120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5.01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B108FEC-82C1-4881-8AF1-A7834CDB6719}" emma:medium="tactile" emma:mode="ink">
          <msink:context xmlns:msink="http://schemas.microsoft.com/ink/2010/main" type="inkDrawing"/>
        </emma:interpretation>
      </emma:emma>
    </inkml:annotationXML>
    <inkml:trace contextRef="#ctx0" brushRef="#br0">13722 9007 3072,'-50'-20'1120,"50"14"-576,-6 6 0,6 0 512,0 0-64,0 0-32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9:22.87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437127D4-1D68-4539-800C-FF537B023E27}" emma:medium="tactile" emma:mode="ink">
          <msink:context xmlns:msink="http://schemas.microsoft.com/ink/2010/main" type="inkDrawing"/>
        </emma:interpretation>
      </emma:emma>
    </inkml:annotationXML>
    <inkml:trace contextRef="#ctx0" brushRef="#br0">12303 13026 6784,'-19'0'2624,"-3"5"-1408,9-5-1344,8 0 416,5 0-320,0 0 32,0 0 192,0 0 192,0 0 928,9 12-704,0 0 0,5 4-32,-9 5-32,-2 7-32,2 12-256,0 8-160,1 0-64,-3-2 32,2-6-32,0 1-32,-2-13 32,2 1-32,1-6 0,-6-2 0,3-4-512,-3-5-192,5-4-1568,0-2-672,3-6-448</inkml:trace>
    <inkml:trace contextRef="#ctx0" brushRef="#br0" timeOffset="-554">12871 12569 8960,'0'9'1184,"0"-1"-128,0 0-160,5 8-32,5 4-288,-2 5-96,1-2 0,1 6 96,3 0-256,1 11-32,-6 12-32,2 5 64,-1 4-160,-4 16-33,0 12 129,3-5 96,3-3 0,-3 8 32,0-12-64,2-4-32,-1-4 32,4-4 32,1-9-32,1-7 32,-7-13-128,1 5-64,0-9 64,-5-9 64,1 0 0,0-17 0,-5-6-32,0 0 64,0-4-224,0 2-64,5-4-96,-5 3 0,4-2-224,-4 5-128,9 0-288,0 5-32,1 4-32,-6 5 64,0-2-384,1 2-191,-5-8-1153,-9-29-2752</inkml:trace>
    <inkml:trace contextRef="#ctx0" brushRef="#br0" timeOffset="-954">12868 12621 3456,'0'-15'1408,"6"21"-768,-6-12-768,0-8 1376,0-1-448</inkml:trace>
    <inkml:trace contextRef="#ctx0" brushRef="#br0" timeOffset="564">13477 13035 5632,'-17'-12'2176,"12"7"-1152,0-2-832,5 2 480,0-7-224,5 0 64,3-4 0,6-2-32,-1 4-224,6 2 32,10-2 64,6 2 0,2 4 32,0 5-192,-2 14-128,2 10-32,-5-1-32,-10 9-96,-3 3 64,-9 8-32,-10 0 0,-5 9 128,-8 12 32,-1-7 96,-15-6 32,7-7 96,4-1 32,4-13-32,4-2 32,2-5-64,21-8 288,6-4-1,7-8-63,12 0 0,2-3-352,16-2-96,-8 2 0,0-2 32,-8 1-32,-8 1 32,-5 3-128,-8-5-64,-6 5-224,-5 0-64,-8 0-1343,-16 0-609,-21 5-1952</inkml:trace>
    <inkml:trace contextRef="#ctx0" brushRef="#br0" timeOffset="-57916">12119 14091 1792,'-21'0'768,"16"8"-384,-4-8 192,4 0 448,0 0-160,2 0-96,-13 0-384,3 4-160,-1-4-64,-4 3-32,1-3-64,-1 9-128,-6-4 32,5-2 32,-3 0 64,-1 6-256,1-9-96,-2 5-832,2-2-1088,4-3 352</inkml:trace>
    <inkml:trace contextRef="#ctx0" brushRef="#br0" timeOffset="-57889">11252 12888 5120,'-42'-40'1920,"34"37"-1024,-6-1-992,9 4 352,0 0-192,1 0 32,0 0 288,-1 0 128,-1 0-224,3-5 96,3 10 128,0-5-128,3 20 224,3 7-128,3 2-192,0 3 0,4 5-192,1 8 0,4 11 32,1 13 0,2 3 0,3 6 0,-5 11 0,-1-4 64,-1-4-32,-4-5 0,2-2-96,-2-2 32,-4-8-64,1-10-32,-2-14 32,-3-8 32,-5-12-384,0-12-96,0-24-800,-5-13-256,1-15-1216,0-24-1152,-1-16 1472</inkml:trace>
    <inkml:trace contextRef="#ctx0" brushRef="#br0" timeOffset="-57915">11297 13706 5376,'0'0'2112,"0"5"-1152,3-5-1120,16 7 672,-6 2-288,1 4-32,-1-1-32,3 3-96,-3 5 384,-5 5 224,3 11 32,-3 9-32,-3 3-160,-2 2-64,7-4-128,-6 0-32,1-9-160,0 3-32,0-4 32,-2-8 0,2-8-160,0-3 32,-1-5-64,-4-4-64,0-13-960,0 2-416,4-9-1984</inkml:trace>
    <inkml:trace contextRef="#ctx0" brushRef="#br0" timeOffset="-57913">12025 14233 2432,'-28'-12'960,"28"7"-512,0 5-256,0 0 352,0-4 192,0 1 448,-9-5-256,-4 2-224,-6 3-128,1 3-320,-4 0-32,-10 0 96,-5 3-128,-8 6-32,-6 3 192,1-4 96,4 4-96,1-7 32,4-2-32,5 2 96,4-5-160,4-5-96,10 5-96,0-3-96,4 3-64,5 0 32,1 0-320,3 0-160,0 3-608,5 2-160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2:57.26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21D96A7-A6F9-413D-B8DB-6A2FAD9ABD3B}" emma:medium="tactile" emma:mode="ink">
          <msink:context xmlns:msink="http://schemas.microsoft.com/ink/2010/main" type="inkDrawing" rotatedBoundingBox="28952,6124 30921,8918 30736,9048 28767,6255" semanticType="underline" shapeName="Other">
            <msink:sourceLink direction="with" ref="{AE26588E-629A-4527-AA6E-06BFD7CDCF5D}"/>
            <msink:sourceLink direction="with" ref="{FF8E379D-5641-4D68-BED3-8FA8D0B303A9}"/>
          </msink:context>
        </emma:interpretation>
      </emma:emma>
    </inkml:annotationXML>
    <inkml:trace contextRef="#ctx0" brushRef="#br0">21713 6993 3072,'-5'0'1216,"5"0"-640,0 0-320,0 0 416,0 0 32,0 0 128,0 0 32,0 0 96,0 0-160,0 0-32,0 0-416,5 3 64,-1 1 96,6 1-192,-2-2-32,2 3 32,-1-4 32,-1 2-160,7 4-128,-1 1 96,-1-1 128,1 4-96,-1 8-32,1-3 0,4-2 32,1 10 32,2-4 32,8-1 0,-2 0 64,-5 0-96,2 4-64,-3-4 0,8 5-32,-2-1-1,-6 1 65,8 10-96,-7-1-64,10-7 64,0 7 64,0-2 0,0-1 64,-5 1-128,10 2 0,-5-2 96,0 3 32,3 14-96,-3-4-96,0-1 64,5 2 0,3-6-32,3 4 32,-3 1 64,-8-1 64,5 1-96,-7-1-32,2 5 32,-4 0 0,4-1-64,4 8 32,-4 9-64,0-9 64,-5-2-64,1-2 64,-1 0-64,0-3 64,5 3 0,-5-3 96,-4-12-32,5 11 64,-1 1-128,1-2 0,-1-1-32,5 3-64,-5 6 32,0-6-32,-4-4 64,-1-1 32,2 1-32,-2-4 32,-4-6-64,1 5 64,-1 3-64,4-8-32,-3-3 32,4 2 32,-6-3-32,7 1-32,-6-3 96,0-5 64,-1 1-64,2-5-64,-6-5 64,2 2 64,-6-5-64,-1 1-64,-3-6-96,0 7 32,-2-12 32,-3-2 64,0 0-608,0 0-256,-3-2-864,-7-7-384,-12 0-2655,-5 1 95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3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AE26588E-629A-4527-AA6E-06BFD7CDCF5D}" emma:medium="tactile" emma:mode="ink">
          <msink:context xmlns:msink="http://schemas.microsoft.com/ink/2010/main" type="inkDrawing" rotatedBoundingBox="22048,5552 29360,5014 29492,6807 22180,7344" hotPoints="29091,4884 29311,6514 22262,7466 22042,5835" semanticType="underline" shapeName="Rectangle">
            <msink:destinationLink direction="with" ref="{C21D96A7-A6F9-413D-B8DB-6A2FAD9ABD3B}"/>
            <msink:destinationLink direction="with" ref="{D58C0104-B098-49A1-9F45-C726407606B5}"/>
            <msink:destinationLink direction="with" ref="{FBA6B18D-8C66-4474-8E30-BA3E04C795D2}"/>
          </msink:context>
        </emma:interpretation>
      </emma:emma>
    </inkml:annotationXML>
    <inkml:trace contextRef="#ctx0" brushRef="#br0">18821 8289 2816,'-17'-8'1120,"17"11"-576,0-6 0,0 3 512,0 0-192,0 0 160,14 0-288,-1 0-384,6 0-96,2-4-32,6 4 96,10-4 128,22 0-256,5-1-32,13 2 32,14-6 96,14 1 0,19-4 64,7 0-64,19-4 0,10 0-96,8 0 32,11 4-192,11-5-32,10-12 192,5 9 128,9-12-96,4 4 32,-4 0-224,5 3-32,10 2 64,-2 3 32,-5-1 32,-3 5 0,-1-1-64,6 2-64,-18-2 32,2 2-32,-16 2 0,-6 1 64,-17 3-96,4 1 0,-15 1 32,-6-1 64,-2-1 32,-23 6 32,-14-2-64,-12 2-64,9-2-64,-15 1-32,-14 1 128,-7-2 32,4 1-96,-14-1 32,-11 5 0,-13 0 64,-8 0 32,-8 0 32,-5 0 0,-6 0 64,-5 0-96,-8 0 0,0 0-32,0 0-64,0 0-64,0 0 32,5 0 32,-5 0 64,0 0-32,9 5-32,-9-5 32,10 9 32,-2-2-96,3 1 0,-3 4 96,-3 5 32,8 6-128,1 6-32,8 36 96,1-9 32,-1 9 0,1 4-64,1 9 32,-2-3 32,2 3-32,-3 2 64,7 21-128,8-3 0,-4-14 32,5 2 64,-5-6-32,-5-11 64,-5-5-64,2-3-32,-6-4 32,-4-8-32,-1 3 0,-4-7 64,-4-9 32,-1 4-32,-4-7-64,0-12 32,-4-1-32,-1-8 63,-4-4 97,-1 1-64,-3-6-64,-23-3-160,4 0 0,-5 0 65,1 0 31,-10 3-64,-8 3 0,-15-4-32,-8 4 96,-9 0-64,-24 0 32,1-3 0,-8 6 0,-11-1 64,-19 0 0,-8-1 0,-3-2 64,-15 3-96,-19-1 0,10-2-32,-18-1-64,-5 1 96,-4 3 64,-1-1-64,-4 1 0,-10 1 96,6-6 96,1 2-128,-12 3-96,-3-4 32,13 4 64,-3 0 0,12-1-32,7-2 32,-8 4-32,16-3 0,8-6 64,14 17-32,13 0-32,-3-5-64,17-4 32,14-4 32,-1 12 64,20-4-32,8 0 64,5-4-128,9-4 0,14 4 32,13 0 64,9 1-32,9-1-32,14 4-64,5-4 32,6-1 96,2 1 32,6-3-128,2-1-32,3-1 32,3 2 64,0-5 0,2 0 64,-3 0-64,6 0-32,0 0-320,0-5-128,6 2-1696,-6-6-704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8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0B54331E-0A28-4BA8-B6DE-556DED5D30ED}" emma:medium="tactile" emma:mode="ink">
          <msink:context xmlns:msink="http://schemas.microsoft.com/ink/2010/main" type="inkDrawing" rotatedBoundingBox="17361,10448 24629,6084 25909,8215 18640,12579" semanticType="callout" shapeName="Other"/>
        </emma:interpretation>
      </emma:emma>
    </inkml:annotationXML>
    <inkml:trace contextRef="#ctx0" brushRef="#br0">21430 6111 2304,'-3'-7'960,"3"7"-512,-5-5-32,5 5 448,0 0-128,0 0 32,-5 0-64,0 0 32,2 0-224,-2 0 32,-1 0-320,3 0 160,-2 0 32,5 0-128,-5 5-32,5-1 0,0-1 64,0 2-96,0-1 32,-3 0-160,3 0 0,0 4 96,0 1 32,-5-2 96,5 6 32,-5-1-96,-1-1-96,4 6 0,-4-2-32,6 6 64,0-1 32,0 0-32,0 20-32,0 3-96,0-9 32,0 4 64,0-3 64,0 2-96,0 8-32,0 3 96,0-3 96,0-1-128,0 4-96,-5 4-32,5 14 32,0 12 32,0-10 32,0-4-64,0 9 32,0-4 0,-3 0 31,3 3 65,0 2 32,0 19-32,0-12-32,0-1-32,-5-6 0,0 7 0,-1-9 0,4-3 64,-3 0 32,-1-5 32,3 8 0,-2 6-128,-4-6-32,0-10 32,0-6 0,4 1 0,-13 1 0,4-6 0,1-4 0,4-4-64,-1 1 32,2-4-64,-2-1-32,1-5 160,-1-1 128,2-7-160,-1 10-64,4-8 32,0-1 64,2-4-64,-2-7-64,0 6 0,5-3 32,-5-8 32,1 2-32,-1-6 32,0-1-64,5 1-32,0-3-64,0-5 32,0-8-192,0 11-96,0-11-256,-3 1-32,-2-15-896,0 2 192,0 0 33,-4 0 223,1 0 192,-2-1 128,1-6 64,5 7 32,-5-2 0,-1 7-160,1-2 32,0 2-704,5 2-1536,-1 1 352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2:11.43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B253D45-7254-4F9F-9F29-E77846075A06}" emma:medium="tactile" emma:mode="ink">
          <msink:context xmlns:msink="http://schemas.microsoft.com/ink/2010/main" type="inkDrawing"/>
        </emma:interpretation>
      </emma:emma>
    </inkml:annotationXML>
    <inkml:trace contextRef="#ctx0" brushRef="#br0">29069 9840 4864,'9'-6'1824,"-4"6"-960,0 0-672,-5 0 480,3 3-288,7 5 32,-7 4-128,3 5 0,4 4-160,-2 25-32,0 0 96,8 3-96,-3-5 0,1 1-32,4-4 32,-10-1-64,5-5 64,-2-1-128,2-6 0,-5-8 160,1-4 160,1 0-96,-1-4 64,0-3-32,0-1 32,1-1-64,3-2-32,1-2 32,4-3 32,-4-8-96,4 1-32,-1 2 96,-3-3 32,0 4-192,0-8 0,-5 4-96,9-4-768,-13 0-2336,-2-4-1216,-3-1 1440</inkml:trace>
    <inkml:trace contextRef="#ctx0" brushRef="#br0" timeOffset="385">29593 9800 6528,'-5'-3'2464,"5"3"-1344,0 3-1184,0-3 448,5 9-352,0 2 0,-1 7-32,5 2 0,0 3 0,1 31 64,-1-10 32,-1 5-32,2-5 32,-5-4 0,-1-3 32,0 3 0,1-2 64,-1-10 32,6 4 160,-1-8-64,4-4-96,-3-12 32,3-3 32,1-5 160,4-8-192,1-4 0,3-1-192,10 1-64,0 0-64,0 0-64,0-1 96,-6 6 0,-2-1-320,-6-1-96,-4 6-1600,-1-2-672,-5-4-288</inkml:trace>
    <inkml:trace contextRef="#ctx0" brushRef="#br0" timeOffset="-19189">26351 10194 4224,'-3'7'1664,"-2"-7"-896,-1 0-256,6 5 512,-3-5-192,-2 0-32,0 0-160,0 0-32,2 0-320,-2-5 32,-1 2 96,3-6-32,3-3 32,0 1-96,3-15-32,3-6-160,-1 0-32,3 4-32,2-1 32,-1 5-128,9 4-64,1 0 64,8 3 64,-1 0-160,1 5 32,2 4 96,1 5 64,-1 3-96,-2 0 32,10 3-64,-10 5-64,-1 4 96,1 17 0,-3 8-128,-5 0 32,-6-2 192,-8 2 192,-5 1-128,-10 5-64,-4 1-32,1-3 32,0 0 32,-6 0 32,0-1 64,-2 1 32,2-1-32,-5-4-32,3 4-96,-8 5 32,7-8-64,4-2 64,-4-6 0,4-5 32,4-4-64,-1 2-64,6-7 32,1-3 32,-2 1-32,7-6 64,-2 1-64,-1-3-32,1-1 32,5-1-32,-3 2 128,3-5 160,0 0-160,14-5 64,7 2 31,-2-6-95,5 1-32,2 1 32,6-1 64,0-9-96,8-7-64,3 4 0,-3 4 32,0-2-32,3 7 64,-8-1-128,2 3 0,-10 1 96,-4 5 32,-4 0-32,-6-3-64,1 6 96,-6 0 64,-8 0-64,0 0 0,0 0 32,0 0 0,0 0-160,0 0-32,0 0-64,5 0 96,0 0-1567,-1 0-577,0-8-2304</inkml:trace>
    <inkml:trace contextRef="#ctx0" brushRef="#br0" timeOffset="-816">28322 10145 3072,'-8'-8'1216,"8"12"-640,0-8-480,0 4 384,0 0-224,0 0-64,0 0-32,3 8-32,2 4 0,-5 5 0,0 7-64,0 8-64,0 8 32,0 6 32,0-3-32,0-2 64,0-1 64,0-7-64,0-5 0,0-8 256,0-4 64,0-7 64,0-6 32,0-6-192,0-9-128,0-5-96,5-3 0,4-20-64,0-1-32,0 1 32,0 0 32,1 3-96,-2 4 0,2 5 96,-1 4 96,-4 8 64,-2-1 32,2 10-224,0 2-64,0 10 0,4 7 0,9 8 32,4 0 64,10 9-32,-4 3-32,-6-3-64,2-6 32,-3-3 32,3-3 64,-7-5 32,1-4 32,-4-4 128,-4-8 160,-2-4-32,-3-9 32,0-3-96,-5-4 32,-5 1-128,0-11 32,2-2-384,-8-4-64,7-5 96,-5 5 96,4 8 96,2 3 96,-2 9-448,5 3-160,0 5-1056,0 4-480</inkml:trace>
    <inkml:trace contextRef="#ctx0" brushRef="#br0" timeOffset="-385">28765 9942 5248,'-10'0'2016,"5"5"-1088,5 27-800,0-23 416,0 2-320,5 14-64,0 2-256,0 2 0,-2 3 32,2 5 96,1-5 64,7 14-32,0-6-64,-4-3 32,4-5-32,3-4 64,-3-8 32,0-4 320,1-4 96,-1-8-96,1-4-96,4-4-96,1-8 0,0-8-64,-3-4 0,0-1-32,-3 1 0,-5 1-64,-3-6 32,-5 4 0,-5-10 96,-3 1-96,-2-7 0,1 9 32,-1 4 64,2 4-256,3 4 0,2 3 64,3 2 128,0 2-960,0 4-448,0 3-1056,0 1-1440,3 1 1024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16:17.30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1F2E8D4D-7854-4813-A8A0-776F25F1032F}" emma:medium="tactile" emma:mode="ink">
          <msink:context xmlns:msink="http://schemas.microsoft.com/ink/2010/main" type="writingRegion" rotatedBoundingBox="25980,4331 31500,3967 31561,4890 26041,5254"/>
        </emma:interpretation>
      </emma:emma>
    </inkml:annotationXML>
    <inkml:traceGroup>
      <inkml:annotationXML>
        <emma:emma xmlns:emma="http://www.w3.org/2003/04/emma" version="1.0">
          <emma:interpretation id="{F5307088-93BB-4923-84DC-C335DC6214FC}" emma:medium="tactile" emma:mode="ink">
            <msink:context xmlns:msink="http://schemas.microsoft.com/ink/2010/main" type="paragraph" rotatedBoundingBox="25980,4331 31500,3967 31561,4890 26041,52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E7402C-795E-4A3C-BEE2-C7CD9D846332}" emma:medium="tactile" emma:mode="ink">
              <msink:context xmlns:msink="http://schemas.microsoft.com/ink/2010/main" type="line" rotatedBoundingBox="25980,4331 31500,3967 31561,4890 26041,5254"/>
            </emma:interpretation>
          </emma:emma>
        </inkml:annotationXML>
        <inkml:traceGroup>
          <inkml:annotationXML>
            <emma:emma xmlns:emma="http://www.w3.org/2003/04/emma" version="1.0">
              <emma:interpretation id="{9DBA66AB-F4F9-421F-BA74-77290D981E70}" emma:medium="tactile" emma:mode="ink">
                <msink:context xmlns:msink="http://schemas.microsoft.com/ink/2010/main" type="inkWord" rotatedBoundingBox="25980,4331 31500,3967 31561,4890 26041,5254"/>
              </emma:interpretation>
              <emma:one-of disjunction-type="recognition" id="oneOf0">
                <emma:interpretation id="interp0" emma:lang="en-US" emma:confidence="0">
                  <emma:literal>Executable</emma:literal>
                </emma:interpretation>
                <emma:interpretation id="interp1" emma:lang="en-US" emma:confidence="0">
                  <emma:literal>Executable e</emma:literal>
                </emma:interpretation>
                <emma:interpretation id="interp2" emma:lang="en-US" emma:confidence="0">
                  <emma:literal>EX eatable</emma:literal>
                </emma:interpretation>
                <emma:interpretation id="interp3" emma:lang="en-US" emma:confidence="0">
                  <emma:literal>Execute able</emma:literal>
                </emma:interpretation>
                <emma:interpretation id="interp4" emma:lang="en-US" emma:confidence="0">
                  <emma:literal>Executables e</emma:literal>
                </emma:interpretation>
              </emma:one-of>
            </emma:emma>
          </inkml:annotationXML>
          <inkml:trace contextRef="#ctx0" brushRef="#br0">18487 4710 4992,'-6'-15'1920,"6"21"-1024,0-6-1056,6 9 384</inkml:trace>
          <inkml:trace contextRef="#ctx0" brushRef="#br0" timeOffset="252">18498 4724 7904,'15'32'0,"-1"8"32,7 9-32,3 8 64,-5 18 160,-6-2 128,0-4-192,1-9-32,-1-11-64,1-3 32,-1-12 0,1-8 32,-1-11 288,2-7 96,-2-8-96,1-3-96,4-9-160,0-5-64,5 0-96,0 3-96,4-12-32,-4-6 0,-5 4-192,0 5-128,-4 2-1088,-6 1-1792,-11 0 416</inkml:trace>
          <inkml:trace contextRef="#ctx0" brushRef="#br0" timeOffset="684">18567 4634 5760,'-59'3'2176,"54"-11"-1152,0 8-480,5 0 768,15-4-608,7-4-320,10 0-288,5 1-64,3-7-128,11 3 64,8-9-320,0 3-160,-4-6-544,-1 2-128,-4 5-1536,-4 1-672,4 3 1792</inkml:trace>
          <inkml:trace contextRef="#ctx0" brushRef="#br0" timeOffset="468">18681 5038 6528,'-10'-2'2464,"10"-4"-1344,0 3-1312,10-6 1344,4 1-544,8-4-288,15-3-128,8-5-128,5 0-480,1-9-128,-2-12-352,-4 8-160,-8 6-640,-10 1-1408,-14 3 544</inkml:trace>
          <inkml:trace contextRef="#ctx0" brushRef="#br0" timeOffset="1115">19030 4658 5120,'-13'-32'1920,"8"32"-1024,5 0-544,0 0 480,10 9-448,3 5-160,6 20-128,3 7 0,15 2-64,8 7-96,6 2 32,-2 13 160,6 0 64,-4-13-1056,-2-4-512,6-11-1184</inkml:trace>
          <inkml:trace contextRef="#ctx0" brushRef="#br0" timeOffset="900">19550 4549 5760,'-37'11'2176,"28"3"-1152,-14 18-832,15-12 544,-7 9-256,-7 15 64,-1 9-384,-9 8-192,-9 0 32,1 23-96,8-15 32,5-12-1152,3-14-512,6-6-896</inkml:trace>
          <inkml:trace contextRef="#ctx0" brushRef="#br0" timeOffset="1384">19651 4866 5632,'-9'-5'2176,"9"1"-1152,0 4-768,0 0 512,3 4-384,8 1-64,7-5-192,9 0-32,5-5-32,3-7-192,16 0 0,-6-8-96,-3 3 64,-6-3 32,-4 0 64,-9-1 32,-4 7 32,-11-4 64,-8 7 32,-13 2 32,-11 6 0,-3 3-160,-5 7-32,-5 7 32,2 6 64,3 12 64,5 0 32,9 5-64,7 3 32,11 0 64,15 4 128,8-11-128,22 8-32,10-14-416,4-2-128,8-22-1984,11-9-1536,-1-11 1408</inkml:trace>
          <inkml:trace contextRef="#ctx0" brushRef="#br0" timeOffset="1931">20679 4574 5888,'-45'-5'2272,"13"10"-1216,-10 7-736,28-4 640,-8 8-512,-10 4-64,4 17-256,1 6-96,5 6 0,3 0-128,6-1 64,8 2-32,10-7 0,8 3-96,9-11-32,10-22-352,10-6-32,12-10-416,-3-9-96,-6-8 288,-5-5 160,-3-2 384,-4-22 128,-12-5 320,3 2 128,-5 3 384,-6 9 192,-5 8 160,-3 8 96,1 11-448,-6 13-160,0 17-320,0 15-160,0 13-128,3 7 32,7 6 96,12 10 96,10-15-416,0 2-224,0-21-192,0-26-64,0-13 128,0-7 96,-5-8 512,-3-8 320,-6-13 320,-10-8 256,1-3-352,-4 3-128,-5 5-192,0 8 0,0 10 160,-5 15 64,2 16-320,-3 22-128,6 14 0,0 7-32,6 6-128,7 10 32,6 1-864,2-13-288,11-15-1888</inkml:trace>
          <inkml:trace contextRef="#ctx0" brushRef="#br0" timeOffset="2549">21521 4897 6912,'-27'-43'2624,"22"17"-1408,-4-14-1056,9 32 608,0 1-416,5-1-32,4-1-256,9 6-64,14-6 0,8 4-224,11-3-96,3 5-32,9-6 32,1 1 32,0-4 32,-5 0 64,-14 1 128,-7-1 160,-12-2 96,-7 3 288,-11 2 64,-16 9-128,-16 9-96,-3 2-96,-10 10 0,2 7-192,-2 9-32,5 0 0,5-2 0,9-3-96,4-3 64,9-4 32,16-5 0,7-12 0,4-8 64,4-5 32,12-10 32,7-6-64,0-6 32,-4-7 64,-4 7 128,0 7-128,-5 3-96,-5 9-128,-1 13-32,6 7 64,5 11 64,-5 2-288,0-5-128,0-4-960,0-5-384,0-6-1504</inkml:trace>
          <inkml:trace contextRef="#ctx0" brushRef="#br0" timeOffset="2153">21507 4626 6144,'-9'-77'2272,"5"7"-1216,-1 22-544,5 41 704</inkml:trace>
          <inkml:trace contextRef="#ctx0" brushRef="#br0" timeOffset="2153">21485 4444 11968,'-5'41'480,"5"11"-320,5 17-192,-1 3 0,0 2-320,5-6-160,5 0-1248,0 6-512</inkml:trace>
          <inkml:trace contextRef="#ctx0" brushRef="#br0" timeOffset="3001">22631 4556 7040,'-14'-77'2720,"1"25"-1472,-9-20-1024,12 43 640,-4-11-224,1 3 0,-1 2-288,6 1-128,-2 43-128,5 19-96,5 12 32,5 33-32,0 1 0,3-2 0,3 8 0,2-10 0,0-13 0,1-10 0,-1-10 0,1-12 0,-1-10 64,1-15 32,1-11-32,2-6 32,12-3 0,-3-4 32,1 4-64,5 3-64,0 5-64,0 4 32,0 13-32,-5 2-64,0 13 96,-14 5 0,-2 4 32,-17-1 64,1 4-32,-11 0 64,-13-3-128,7-9-64,-15 0-576,2-12-224,-2-8-448,5-8-128,8-4-544,11-28-1312,13-1 832,18-12 1184,6-23 736,3-5 800,5-1 320,5 9 1088,8 1 512,9 12-32,-9 3 0</inkml:trace>
          <inkml:trace contextRef="#ctx0" brushRef="#br0" timeOffset="3201">23050 4229 10752,'32'5'1024,"-3"16"-224,-3 14-352,1 30-32,0 0-416,-3 0-128,-2-1-96,1-6-32,-1-1-896,-4-14-448</inkml:trace>
          <inkml:trace contextRef="#ctx0" brushRef="#br0" timeOffset="3417">23525 4650 7168,'5'0'2720,"-5"-6"-1472,9 1-1312,-1 5 448,2-4-256,8-4-96,5-9-96,9-7 32,7-16 32,-1 3 0,-6 2 0,-6 1 128,-7 5 160,-6 9 256,-7 8 224,-30 9-288,-3 12-96,0 23-96,-5 8 32,5 9 32,4-5 32,4 1 224,11 4 63,8-2-63,14-7-32,22 2-256,10-15-128,13-1-448,5-6-256,13-12-2111,-10-2-929,-12-32-576</inkml:trace>
        </inkml:traceGroup>
      </inkml:traceGroup>
    </inkml:traceGroup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4:30.083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Group>
    <inkml:annotationXML>
      <emma:emma xmlns:emma="http://www.w3.org/2003/04/emma" version="1.0">
        <emma:interpretation id="{C4515E70-B572-42C9-BC25-F61DCBC703D6}" emma:medium="tactile" emma:mode="ink">
          <msink:context xmlns:msink="http://schemas.microsoft.com/ink/2010/main" type="inkDrawing" rotatedBoundingBox="26419,7139 26433,7141 26432,7150 26418,7149" semanticType="callout" shapeName="Other"/>
        </emma:interpretation>
      </emma:emma>
    </inkml:annotationXML>
    <inkml:trace contextRef="#ctx0" brushRef="#br0">19956 7662 3968,'-5'-5'1472,"5"10"-768,-4-5-416,4 0 512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6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950FAB24-00D1-4E27-86AE-D2423B407F55}" emma:medium="tactile" emma:mode="ink">
          <msink:context xmlns:msink="http://schemas.microsoft.com/ink/2010/main" type="inkDrawing" rotatedBoundingBox="21731,9526 21848,11577 21785,11580 21669,9530" semanticType="callout" shapeName="Other">
            <msink:sourceLink direction="with" ref="{E5A765FB-6D5E-4FED-A2CA-59337BF3CD76}"/>
            <msink:sourceLink direction="with" ref="{E9F5297E-97B1-4CDD-BE19-7E09FC48FF16}"/>
          </msink:context>
        </emma:interpretation>
      </emma:emma>
    </inkml:annotationXML>
    <inkml:trace contextRef="#ctx0" brushRef="#br0">18517 9526 6880,'-4'0'1344,"-1"0"-512,0 5-320,2-5-320,-2 0 96,5 4 96,-5 1-64,5-5 64,0 3 64,0 1 32,0 1-64,-4-2 0,4 2 32,0 2 128,0 1-32,-5 1-32,5-1-64,0 4 32,0-1-128,0 6-33,0 0-127,0 3-32,0 12 32,0 17 32,0-5-96,0 1-32,0 2 32,0 7 64,0 2-32,9 1 64,-9 3 0,10 1 96,-2 16-96,1-4 32,-4-4-160,0-1-64,0 5 64,-1 1 0,0-5-32,-4-5-64,0 0 224,5-7 96,-1 0-96,1 12 32,5-5-160,-7-3-64,2-13 64,9-2 0,-9-6-128,-1 9 32,0 3 0,-4-8 64,0-4-96,0-3 0,0-8 32,0-6 64,0-3-96,0-3 0,0-5-384,0-4-224,0-8-1216,-4-16-479,4-20-2593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1:42.80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DA7D5011-FAFE-4255-8335-5EE5B62D6CF4}" emma:medium="tactile" emma:mode="ink">
          <msink:context xmlns:msink="http://schemas.microsoft.com/ink/2010/main" type="inkDrawing" rotatedBoundingBox="28760,9264 29112,11193 29014,11211 28662,9282" rotationAngle="1731538540" semanticType="callout">
            <msink:sourceLink direction="with" ref="{FF8E379D-5641-4D68-BED3-8FA8D0B303A9}"/>
          </msink:context>
        </emma:interpretation>
      </emma:emma>
    </inkml:annotationXML>
    <inkml:trace contextRef="#ctx0" brushRef="#br0">25453 9493 3840,'-4'0'1472,"4"0"-768,-4 0-544,4 0 352,0 0-224,0 5-96,-5-5-32,0 0-32,5 0-64,-4 0-64,-1 0 32,0 0-32,0 0 64,2 0-96,-2 4 0,-4-4-192,4 5 0,1-5-64,0 0 32,-1 0 160,0 0 32,0 0 64,1 0 64,-1 0-96,0 0 0,2 0-32,3 0 0,0 0 192,0 0 160,0 0 128,0 0 128,0 0 64,0 0 32,0 0-224,0 0 0,0 0 32,0 0 96,0 0-96,0 0 0,0 0-64,0 0 64,0 0-32,0 0 0,0 0-96,0 0 32,0 0-64,0 0 64,0 0-64,0 0 0,0 0-96,0 0 32,0 0 0,0 0 96,0 0-96,0 0 31,3 3-31,2 2 32,-5-5-64,5 7 32,-1 1-64,1 1 64,0-1 0,0 4 32,-1-1-64,0 10-32,1 4-32,-1-2 0,1 2-64,3 2-64,-3 2 160,5 3 128,-1 2-96,0 1 64,0 2-96,0 15 64,1 5-128,-2-7 0,1-2 32,1-7 64,-2-6-96,2 10 0,-1-1-32,1 1-64,-2-4 96,1 2 0,4 3-32,3-2 32,-8 1 64,0 2 64,3 7-96,2-1-96,0-5-96,-4-4 32,1 1 32,-2-1 64,-2 1 32,-1-1 96,-2-4-96,2 1 0,0 0 32,0-1 0,-2-3 0,3 0 64,-1-2-32,-2-1 0,2 1-192,-5-6 32,0-5 64,0 9 96,0-9 0,0-4 0,0-3-32,5-6 64,-5 1-32,0-7 64,0-5-128,0-8-352,3-9-896,-3-3-192,0 0-1088,0-4-416,0-9-2463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1:45.37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44F3D696-0652-4494-932B-41F97763D3B9}" emma:medium="tactile" emma:mode="ink">
          <msink:context xmlns:msink="http://schemas.microsoft.com/ink/2010/main" type="inkDrawing"/>
        </emma:interpretation>
      </emma:emma>
    </inkml:annotationXML>
    <inkml:trace contextRef="#ctx0" brushRef="#br0">27885 9426 5376,'-8'0'2016,"2"0"-1088,1 3-672,5-3 576,-8 4-64,0 1 32,3-5-96,-1 3 32,3 3-416,3-6 32,0 6 0,9 2-64,-1 10 0,2 2-96,-2 8 32,3 13-128,-3 2 0,0 11 96,3 10 32,2 22-96,0 6-96,6 13 64,-6-8 0,1 9 32,4 10 0,-4 7-64,-1-7-64,1 2 160,4-12 32,0-6 64,-4-7 63,0 8-95,-5-15-64,9-14 64,-14-15 0,6-10-32,-10-13-32,0-11-96,0-23-320,-5-14-160,-4-6-1279,0-6-545,0-11-2016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6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E5A765FB-6D5E-4FED-A2CA-59337BF3CD76}" emma:medium="tactile" emma:mode="ink">
          <msink:context xmlns:msink="http://schemas.microsoft.com/ink/2010/main" type="inkDrawing" rotatedBoundingBox="21772,9274 28053,9198 28080,11458 21800,11534" hotPoints="27967,9393 27866,11562 22199,11299 22300,9130" semanticType="underline" shapeName="Rectangle">
            <msink:sourceLink direction="with" ref="{A668C605-3035-4DB0-86F4-3D09E3E343B4}"/>
            <msink:destinationLink direction="with" ref="{950FAB24-00D1-4E27-86AE-D2423B407F55}"/>
          </msink:context>
        </emma:interpretation>
      </emma:emma>
    </inkml:annotationXML>
    <inkml:trace contextRef="#ctx0" brushRef="#br0">18671 9321 5376,'-9'-5'2016,"9"5"-1088,0 5-1088,0-5 320,5 0-160,4 0 64,4 4 96,1-4 128,4 0-128,9 5 384,5-2 192,10-3-224,8 4-64,0-4-128,27 0 32,10 0-128,13 0 32,9 0-96,0 0 64,24 0-192,7 0-32,19 0 128,-9 0 64,20-4 0,7 1-32,1-2-32,13 1 64,-5-1-96,11-1 0,-15-3-32,9 4 32,-6-2 0,7-1 32,-5 0 0,5 3 0,-16-2-64,3 2 32,-16 2-64,5-2 64,-8-2-128,-5-2 0,-9 1 32,-6 5 64,-2 3 32,-15-5 32,-11 1-64,-11 4 32,-5-5-64,-10 5-32,-9 0 96,-18 0 64,5 0-64,-18 0 0,-10 0 160,-9 0 159,-8 0-159,-6 5-64,-2-5-32,-3 4-32,0-4-64,-8 0 32,0 0-64,10 0-32,-10 0 96,0 0 64,0 0-64,9 8 0,-4 0-32,-5-8-64,5 9 96,-2 3 64,-3-1 0,5 6 0,0-2-96,-1 5-64,1 6 32,-5 14 32,5 0-32,8 4-32,-8 10-64,4 2 32,-1 21 96,2 4 96,-1-9-128,1 2-96,-2 7 96,11-5 32,-1 1-96,-4 0 32,13 21 64,-9-15 32,0 3-32,-4-13-64,-1 11 32,-4-7-32,1-8 0,-1-3 64,-5-6-32,1-8-32,4 9-64,-4-1 32,-1-7 32,1-8 64,-1-13-96,1 0 0,-5-7 32,0-4 64,0-1-32,0-5-32,0-2 32,0-1 32,0 0-96,0-4 0,0 1 32,0-3 0,0 3 64,0-9 32,-5 5-128,1-2 32,-1-3 0,-4 0 64,-13 0-32,-2 4 64,-12-4-64,0 0 64,-6-4-64,-3 4-32,-9 0-64,-10 0 32,-8 0 32,-6-3 64,-18 3-96,-5 0-64,2 0 128,-20-5 32,-4 1 0,-22-1 32,9 5-64,-5-3-32,-14 3 32,-10 0-32,-3 3 0,-1-3 0,1 0 0,-19 5 0,9-1 0,-12-4 0,4 5 0,-12-2 0,9 1 0,-9-4 64,4 8-32,-2-3-32,4 2 96,6-2 0,-6 10-32,20 2 32,-1-6-128,13-2 0,5 11 96,1-15 32,18 7-32,17-12 32,0 9 0,20-15 32,8 3 64,13-2 32,14 5-32,14 0-32,10 0-96,11 0-64,7 0 32,4 0-32,4 0-96,5 14-64,5-8 64,-1 2-64,5-8 0,0 9-320,0-9-96,0 0-832,0 0-384,9 3-2367,5-9-1889,-5-32 2304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8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FBA6B18D-8C66-4474-8E30-BA3E04C795D2}" emma:medium="tactile" emma:mode="ink">
          <msink:context xmlns:msink="http://schemas.microsoft.com/ink/2010/main" type="inkDrawing" rotatedBoundingBox="25259,5230 25492,6716 25469,6720 25236,5234" semanticType="callout" shapeName="Other">
            <msink:sourceLink direction="with" ref="{AE26588E-629A-4527-AA6E-06BFD7CDCF5D}"/>
          </msink:context>
        </emma:interpretation>
      </emma:emma>
    </inkml:annotationXML>
    <inkml:trace contextRef="#ctx0" brushRef="#br0">19794 6792 1664,'0'-5'704,"5"5"-384,-5 0 96,0 0 448,0 0 64,3 9 96,2 4-192,0 11-128,4 8 96,1 4 128,-2 8-512,3 10 64,-3 27-32,5 0-32,1-1 0,-1 18-160,1-2 0,1 1-160,-1 13-64,2-10 0,0-7 32,-3-16 96,-4 1 64,1-6-96,-2-11-32,1-13 96,-4-11 96,0-8-128,-2-9-32,-3-5-352,0-15-160,0-12-608,0 1-224,0-6-2048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4:31.848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Group>
    <inkml:annotationXML>
      <emma:emma xmlns:emma="http://www.w3.org/2003/04/emma" version="1.0">
        <emma:interpretation id="{DA556614-AB0A-4B7B-90CF-9915405235E1}" emma:medium="tactile" emma:mode="ink">
          <msink:context xmlns:msink="http://schemas.microsoft.com/ink/2010/main" type="inkDrawing" rotatedBoundingBox="26451,9345 27313,10741 26582,11192 25720,9796" semanticType="scratchOut" shapeName="Other"/>
        </emma:interpretation>
      </emma:emma>
    </inkml:annotationXML>
    <inkml:trace contextRef="#ctx0" brushRef="#br0">22953 8576 2304,'-33'-15'960,"25"15"-512,2 0-544,6-20-608,0 5-256,0 3 160,0-3 160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5.00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1F048497-B4C0-4A78-BC9D-2A3E14446831}" emma:medium="tactile" emma:mode="ink">
          <msink:context xmlns:msink="http://schemas.microsoft.com/ink/2010/main" type="inkDrawing" rotatedBoundingBox="24938,9385 25129,11468 25096,11471 24904,9388" semanticType="strikethrough" shapeName="Other"/>
        </emma:interpretation>
      </emma:emma>
    </inkml:annotationXML>
    <inkml:trace contextRef="#ctx0" brushRef="#br0">21107 8131 3840,'0'0'1472,"5"0"-768,-1 0-320,-4 0 512,0 0-96,5 0 96,0 0-160,-5 0 0,3 0-384,-3-5 64,0 2 96,0-1 96,0 4 96,0-5-256,0 5-96,0 0-128,0 0 0,0 0 64,0 0 64,0 12 32,0 1 0,0 8-128,0-1 0,0 3-33,0 14 97,0 4-96,0 16 32,0 10 32,5 7 64,0-1-96,3 4 0,-3-1-32,4 6 32,1 6-64,-2 9 32,2-8-128,3 4 0,1 4 32,-1-11 64,1-5-32,-5-6 64,0 0-64,0 5 0,-4-11 32,3-5 32,-3-3-32,0-13-32,0-2-32,-2-6 0,-3-4-64,5-3-64,-5 3 32,0-8 32,-5-4-96,5-4 0,0-3 32,0-6 64,0-2-32,0-1 64,0-8-704,-3-8-288,3-4-1184,-5-5-447,-5-3-2465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6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3D7F253-46BB-4362-BD23-856E08BD0404}" emma:medium="tactile" emma:mode="ink">
          <msink:context xmlns:msink="http://schemas.microsoft.com/ink/2010/main" type="writingRegion" rotatedBoundingBox="21645,8265 32830,7867 32877,9195 21692,9593"/>
        </emma:interpretation>
      </emma:emma>
    </inkml:annotationXML>
    <inkml:traceGroup>
      <inkml:annotationXML>
        <emma:emma xmlns:emma="http://www.w3.org/2003/04/emma" version="1.0">
          <emma:interpretation id="{D528C83A-429E-4C8D-9FC8-D2F1C2064211}" emma:medium="tactile" emma:mode="ink">
            <msink:context xmlns:msink="http://schemas.microsoft.com/ink/2010/main" type="paragraph" rotatedBoundingBox="21645,8265 32830,7867 32877,9195 21692,9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C021F4-D7C1-4866-9463-7DC02769B099}" emma:medium="tactile" emma:mode="ink">
              <msink:context xmlns:msink="http://schemas.microsoft.com/ink/2010/main" type="line" rotatedBoundingBox="21645,8265 32830,7867 32877,9195 21692,9593"/>
            </emma:interpretation>
          </emma:emma>
        </inkml:annotationXML>
        <inkml:traceGroup>
          <inkml:annotationXML>
            <emma:emma xmlns:emma="http://www.w3.org/2003/04/emma" version="1.0">
              <emma:interpretation id="{E9F5297E-97B1-4CDD-BE19-7E09FC48FF16}" emma:medium="tactile" emma:mode="ink">
                <msink:context xmlns:msink="http://schemas.microsoft.com/ink/2010/main" type="inkWord" rotatedBoundingBox="21648,8336 24719,8226 24761,9424 21690,9533">
                  <msink:destinationLink direction="with" ref="{950FAB24-00D1-4E27-86AE-D2423B407F55}"/>
                </msink:context>
              </emma:interpretation>
              <emma:one-of disjunction-type="recognition" id="oneOf0">
                <emma:interpretation id="interp0" emma:lang="en-US" emma:confidence="1">
                  <emma:literal/>
                </emma:interpretation>
              </emma:one-of>
            </emma:emma>
          </inkml:annotationXML>
          <inkml:trace contextRef="#ctx0" brushRef="#br0">18671 7411 2048,'-8'-9'864,"8"9"-448,-5-3-352,5 3 288,-14 0 128,9 0 160,-9 0-192,-7 0-32,-3 3-160,2 6 0,-2-1 32,-2-1 64,-1 9 96,-2 8 64,2 5-32,5-1 32,3 4-256,6 2-96,3 1-32,10-3 128,5 5 160,3-5-96,11-4 0,-1-8-192,6-8-32,6-15-32,13-6-64,-8-5 96,-3-6 64,0-14-64,-4 5 0,-5-18 32,-5 2 0,-4-4 0,-6-3 0,-3-25 64,0 1 96,-5 7 0,0 8 64,0 7 0,-5 15 96,0 7-160,5 8-96,-3 10-192,-2 11 0,-1 12-64,3 2 0,-2 18 64,5 15 64,0 1-96,0 4 0,5-1 32,4 13 0,-1-9-96,7-3 64,-2-1-32,1-4 0,4-4-704,-1-8-384,-2-3-1024,3-9-384,-4-3-128</inkml:trace>
          <inkml:trace contextRef="#ctx0" brushRef="#br0" timeOffset="1">19172 7390 6400,'-10'-25'2368,"7"16"-1280,-3-2-768,6 7 640,-5-4-448,2 4-96,-7-4-256,2 3-64,-5 5-32,-6 8-64,0 4 96,-7 8 64,-6 14 64,5 1-192,3 6 0,11-5-32,4 2 0,9-3 0,3-1 0,8-11 64,2-3 96,6-8-64,-3-7-64,3-10 64,-1-3 0,1-7 32,-6-10 0,1-11-64,-4-1-64,-2-4 32,1 1-32,-4 3 192,0 5 128,-5 12-96,5 3 32,-2 6-160,2 11 0,3 11-32,-3 10-64,1 7-64,2 9 32,2-5-128,12 0 32,-4 2-640,9-11-288,-3-2-448,-2-10-128,-4-6-1440,1-5-640,-1-5 1952</inkml:trace>
          <inkml:trace contextRef="#ctx0" brushRef="#br0" timeOffset="2">19316 7430 7040,'18'-12'2720,"-7"7"-1472,7-3-1248,-1 8 512,12-3-352,6 0-32,21-3-288,-3 3-64,3-6 128,-2 1-544,1 0-192,-1-1-480,2 6-224,-8-5 480,-10 4 416,-12-4 672,-2-1 736,-21 1 320,-3 2-64,-13-3 32,-6 0-416,-2 7-128,-6-4-288,-5 3 192,-11 6 192,-2 5-192,5 10-64,0 1-64,2 5-32,6 8-288,5 5-32,9 0 0,10-5 32,8-4 32,8-4 64,19-7-32,0-9 64,5-5-128,-1-3 0,1-11 32,0-10 64,-5 1 160,-3-5 128,0-3 0,-8 1 32,-2 6 64,-4 2 64,-2 5-32,3 6 128,-3 8-353,-3 8-127,0 9-192,-2 11-32,11 4-32,-1 5 97,11-5-641,0 0-192,-2-4-1376,4-4-576,6-11-640</inkml:trace>
          <inkml:trace contextRef="#ctx0" brushRef="#br0" timeOffset="3">19394 7021 7808,'-3'-8'2976,"3"11"-1600,0 5-1472,3 4 608,2 5-320,0 24-32,1 4-64,-3 2 0,6 7-64,0 1-32,1 3 32,-2-6-480,0-7-160,-3-4-672,0-9-320,-5-7-768,0-10-896,-5-7 1152</inkml:trace>
          <inkml:trace contextRef="#ctx0" brushRef="#br0" timeOffset="4">20364 7413 3968,'-32'-3'1568,"27"6"-832,2-6-384,3 3 576,-5 0-416,5 0-32,-5 0-224,5 0-96,0 0-64,0 0 128,0 0 96,0 0 320,5 3-128,-5-3-64,5 5-96,-2 2 0,2 9-64,9 5 0,-1-1-96,1 4 32,4 4-64,1 6 64,-1-2 0,0 3 96,0 11-96,0-2-64,5 1 0,-4-10-32,8-1-64,-5-2-64,6-9 32,-11 3-32,7-6 0,-6-5 64,-4-1-32,-1-2 64,-5-4-224,3-5-32,-3-6-448,2-2-96,-7-3 32,8-4 64,-3-12 64,2-8 32,4-2 64,-1 2 96,1 0 0,-1 0 64,6-1 160,-6 1 64,0 3 64,0 6 0,1 2 0,-1 1 64,-2 3 96,-3-3 352,-3 5 0,0 2 32,-2 9-32,2-4-128,-5 8-64,0 0-64,0 8 0,-5 1 64,2-1 128,-7 4-64,-4-1 96,-4 6-128,-4 3-32,-2 4-64,3 0 64,-11 13 32,-5 8 32,2-4-129,3-6 1,0-1-160,0-2 0,3-4-32,7-4-64,-1-4 32,6-3 32,2-2-32,2-2 64,4-6-128,4 2-64,1-4-96,-1-2-32,5-3-575,0 0-289,9 3-928,1 2-384,3-5-1120</inkml:trace>
          <inkml:trace contextRef="#ctx0" brushRef="#br0" timeOffset="10">18155 8050 2304,'-2'0'960,"-4"0"-512,1 3-384,5-3 288,-3 5-32,-2-1 128,-4-1-96,-1 2-32,-8 3-64,-1-4 0,-3-1-128,-10 2-96,-13 4-352,8-3-192,5 2-1088,0 9-480</inkml:trace>
          <inkml:trace contextRef="#ctx0" brushRef="#br0" timeOffset="11">17940 8254 2048,'-47'-6'864,"85"12"-448,-14-1 128,-24-5 448</inkml:trace>
        </inkml:traceGroup>
        <inkml:traceGroup>
          <inkml:annotationXML>
            <emma:emma xmlns:emma="http://www.w3.org/2003/04/emma" version="1.0">
              <emma:interpretation id="{E3A7E88F-49F0-4A5B-ACC5-0CF5C5F4C763}" emma:medium="tactile" emma:mode="ink">
                <msink:context xmlns:msink="http://schemas.microsoft.com/ink/2010/main" type="inkWord" rotatedBoundingBox="25577,8125 27124,8070 27150,8791 25603,8846"/>
              </emma:interpretation>
              <emma:one-of disjunction-type="recognition" id="oneOf1">
                <emma:interpretation id="interp1" emma:lang="en-US" emma:confidence="1">
                  <emma:literal/>
                </emma:interpretation>
              </emma:one-of>
            </emma:emma>
          </inkml:annotationXML>
          <inkml:trace contextRef="#ctx0" brushRef="#br0" timeOffset="33">21808 7227 10848,'9'13'224,"-1"8"-128,2 3 32,-5 4 64,-2 12-32,3 6 64,-1-5-288,3-6 0,2-3 64,-7-4 128,-3-7-32,0-5-64,0-16 64,0-3-224,-3-10 32,-2-8 32,0-2 32,0-6 32,2-8 0,-8 2 64,8-14 96,-2-8 0,5 8 0,0 5 96,5 7 96,4 8-192,-1 9-96,7 8-32,2 4-32,7 8-96,8 17 0,2 11 64,4 1 0,-6-2-64,0 1 64,-6 1 32,-7 0 0,0-1 128,-6 1 64,-5 3 0,-3 5-32,-5-5-384,0-8-160,-5-4-448,2-3-192,-2-5-4320</inkml:trace>
          <inkml:trace contextRef="#ctx0" brushRef="#br0" timeOffset="34">22203 7341 6400,'13'0'2464,"1"-5"-1344,9 2-1184,-9 3 448,4 0-192,14 0 32,4-9-288,1-6 0,-5 1 0,0-9 96,-5 3 128,-3-1-64,-11-7-64,-5 4 128,-8 4 32,-8 6-64,-10 8-96,-15 1 64,1 13 64,0 16 0,0 1 64,0 4-64,5-1 64,9 4-192,4-3-32,10-2 0,4 10 0,9 0-512,10-17-192,8-5-1344,8-10-1792,2-5 832</inkml:trace>
          <inkml:trace contextRef="#ctx0" brushRef="#br0" timeOffset="35">22495 7079 7040,'5'-9'2720,"-5"12"-1472,5 5-1024,4 1 576,-1 11-352,7 9-32,2 3-288,7 0-160,-3 0 0,11 2-64,10-7-32,-7 2-544,2-4-288,-10-10-1408,5-3-1536,-9-4 1120</inkml:trace>
          <inkml:trace contextRef="#ctx0" brushRef="#br0" timeOffset="36">22723 7037 8448,'-32'0'3232,"27"17"-1728,-8 8-1696,7-5 544,2 16-448,-5 4 0,-5 0-32,5-3 64,0 0 32,1-10-672,-2 2-256,1-9-736,-1-4-256,2-4-672</inkml:trace>
          <inkml:trace contextRef="#ctx0" brushRef="#br0" timeOffset="32">21801 7271 5632,'-17'-21'2112,"17"21"-1152,0-9-1120,9 9 1376,-1-14-608</inkml:trace>
          <inkml:trace contextRef="#ctx0" brushRef="#br0" timeOffset="37">22860 7085 8320,'0'-23'3168,"9"15"-1728,17-9-1120,-7 14 736,8-9-512,15 4-64,12 5-576,4-2-160,6 1 96,19-1-1888,-1 5-768</inkml:trace>
          <inkml:trace contextRef="#ctx0" brushRef="#br0" timeOffset="38">22873 6836 9344,'-10'-21'3520,"10"46"-1920,5-4-1952,0-10 576,3 13-224,3 9 0,2 3 0,0 13 0,1 11 0,4-8-96,-4-7 0,-1-4-576,-4-4-288,1-10-832,-6-2-320,-4-10-800</inkml:trace>
        </inkml:traceGroup>
        <inkml:traceGroup>
          <inkml:annotationXML>
            <emma:emma xmlns:emma="http://www.w3.org/2003/04/emma" version="1.0">
              <emma:interpretation id="{863B3CDA-6443-474D-B518-FA1EE8D1FC18}" emma:medium="tactile" emma:mode="ink">
                <msink:context xmlns:msink="http://schemas.microsoft.com/ink/2010/main" type="inkWord" rotatedBoundingBox="28925,8222 31013,8147 31052,9232 28964,9307"/>
              </emma:interpretation>
              <emma:one-of disjunction-type="recognition" id="oneOf2">
                <emma:interpretation id="interp2" emma:lang="en-US" emma:confidence="1">
                  <emma:literal/>
                </emma:interpretation>
              </emma:one-of>
            </emma:emma>
          </inkml:annotationXML>
          <inkml:trace contextRef="#ctx0" brushRef="#br0" timeOffset="201425">25399 7268 1792,'-13'-5'768,"9"5"-384,0-8-160,-1 8 288,1-3 288,-1 3 160,0 0-320,0-4-128,-3 4-288,-1 4-96,-1 4-224,-8 4 0,-9 5 32,0 3 32,0 0 96,3 1 32,3 5 32,2 3 0,6-1 64,2-2-96,8-6 0,3-5 256,9-4 128,9-11-224,4-6-128,1-2-32,-1-10 0,-3 4-32,-1-6 32,-4-6 0,-1 2 96,-3-9 96,-6-19 160,1 0-128,-5-5 64,-5 1-96,5 2 0,-4 11-32,-1 2 64,5 13-96,-5 8 32,-3 11-320,-2 14 0,1 10 0,-9 14 32,4 35-64,9-2 0,5-2-224,10-4-128,-1 1-544,4 1-224,1-15-1568</inkml:trace>
          <inkml:trace contextRef="#ctx0" brushRef="#br0" timeOffset="201888">25692 7180 10720,'-13'15'0,"-11"2"32,-8 3 32,5 9 32,-5 0 32,9-2 0,7 1-64,0 4 32,8-3-64,3-4-32,18-10 96,11-2 0,-2-18-32,1 2 32,4-6-64,-4-2 64,-1-1 0,-3-5 32,-1 0 0,-4 2 64,-1 7-96,1-1 0,-4 6-96,-2 3-96,2 3 64,-1 6 0,-1-6-480,2 2-192,-1-5-1344,4 0-1792,0-5 832</inkml:trace>
          <inkml:trace contextRef="#ctx0" brushRef="#br0" timeOffset="201672">25727 7318 6656,'-9'-41'2528,"0"-9"-1344,9 15-1376</inkml:trace>
          <inkml:trace contextRef="#ctx0" brushRef="#br0" timeOffset="202088">25901 7050 6272,'-22'-45'2368,"39"25"-1280,-25-1-768,8 18 640,0-2-448,0 5-96,0 8-352,8 9-32,2 7-32,-5 33 0,-2-9 0,2 2-352,0-3-160,-2-5-960,2-7-384,-5-6-800</inkml:trace>
          <inkml:trace contextRef="#ctx0" brushRef="#br0" timeOffset="202088">25864 7324 5120,'-8'-14'2016,"8"8"-1088,0 3-672,5-2 576</inkml:trace>
          <inkml:trace contextRef="#ctx0" brushRef="#br0" timeOffset="202426">25893 7284 9632,'32'-12'160,"0"-4"-96,3 0-704,7-9-224,4 2-544,3 2-576,-4 5 704,1 4 640,-5 1 512,-4 2 672,-10 0 384,-5 1 640,-9 5 352,-8 0-800,-10-3-384,-3 3-320,-11 3-64,-7 3-192,-6 14 128,5 12 96,-1-6-128,5 6 0,0 3-192,10-4-64,4 1-64,9-6 0,5-6 64,3-5 64,16-4-32,7-4-32,1-8 32,-1-1-32,1-2 0,-4-1 0,0 0 128,-7 5 160,-3 3-224,1 3-32,0 5-96,-6 0-64,0 4-960,1 0-416,9-4-1568</inkml:trace>
          <inkml:trace contextRef="#ctx0" brushRef="#br0" timeOffset="272858">26479 7698 6016,'-42'4'2272,"29"-4"-1216,-4 0-896,12 0 608,0 3-128,5-3 0,0 0-64,10 0 32,7 0-320,6 0-32,-1 0-32,10 0 32,10 0 64,-2 0-224,-2 0-64,-3 0 32,2-3 96,0-1-64,3-4-64,11 0-96,-11-1-32,-3-3 128,-4-5 32,-7 2-352,1-10-224,0-7 64,-3 0 96,-2-2 192,1 2 160,1 0-32,-2 4 0,-4-1 32,1 6 0,-6-9 352,1 4 160,-6-4 96,-3 3 96,0 9-96,-1 3 0,0 6-33,-4-1 1,0 3 0,-4 24 160,0 2-256,-6 3-128,2 6-64,-6-3-32,-4 9 0,-1 8 0,-2 9 64,-4-1-32,4 2 0,-8 1-96,7-2-32,-10 15-32,6-7 0,2-5-64,2-6 32,3-11-64,6-1-32,0-6 96,2-8 64,3-5-64,3-3-64,0-4 0,2 1-32,3-6-640,0-3-288,0 0-1088,3 0-448,2-6-2751</inkml:trace>
          <inkml:trace contextRef="#ctx0" brushRef="#br0" timeOffset="196183">24633 7955 2816,'0'-6'1056,"6"12"-576,-6-6-288,0 0 288,0 0-128,0 0 32,0 0 64,0 0 96,0 0 64,0 0 96,0 14-192,0 1 32,0-9-320,0 0-64,0 8-32,0 1 64,0-15 96,9 15-288,-9 0-64,0-15 96,0 5 32,0 4 0,0-9-64,-9 12 32,3-12-32,-2 0-864,-1-6-288,0 6-1408</inkml:trace>
        </inkml:traceGroup>
        <inkml:traceGroup>
          <inkml:annotationXML>
            <emma:emma xmlns:emma="http://www.w3.org/2003/04/emma" version="1.0">
              <emma:interpretation id="{EF4CA91D-AA45-412E-8C5A-5E124141B698}" emma:medium="tactile" emma:mode="ink">
                <msink:context xmlns:msink="http://schemas.microsoft.com/ink/2010/main" type="inkWord" rotatedBoundingBox="31472,8019 32834,7970 32856,8600 31495,8649"/>
              </emma:interpretation>
              <emma:one-of disjunction-type="recognition" id="oneOf3">
                <emma:interpretation id="interp3" emma:lang="en-US" emma:confidence="1">
                  <emma:literal/>
                </emma:interpretation>
              </emma:one-of>
            </emma:emma>
          </inkml:annotationXML>
          <inkml:trace contextRef="#ctx0" brushRef="#br0" timeOffset="203358">28537 6961 9472,'-40'29'3520,"16"-5"-1920,-2 16-1856,15-15 512,-6 16-256,-11-6 0,6-3-512,4 2-192,-1-11 352,6-6-832,4-5-288,4-9-1792</inkml:trace>
          <inkml:trace contextRef="#ctx0" brushRef="#br0" timeOffset="203558">28441 7063 6912,'27'-9'2624,"-9"12"-1408,9 3-640,-8 2 736,4 4-480,-1 8-128,10 17-416,5-5-128,-5 0-96,0 0-480,-5-4-192,0-7-1728,-8-10-800,-1-6 64</inkml:trace>
          <inkml:trace contextRef="#ctx0" brushRef="#br0" timeOffset="203759">28705 6721 10496,'0'-11'3936,"0"14"-2112,9 5-2112,0 4 576,10 9-384,-2 7 0,2 9 64,-1 4 0,1 2 32,-6 15 0,1-2 0,-1 1-704,-2-12-256,-3-9-864,2-11-352,-7-10-1248</inkml:trace>
          <inkml:trace contextRef="#ctx0" brushRef="#br0" timeOffset="203959">28760 6907 9728,'5'-35'3584,"5"27"-1920,17-16-1792,-9 11 576,14-3-768,22-4-160,5 0-3648,4-5-1568</inkml:trace>
          <inkml:trace contextRef="#ctx0" brushRef="#br0" timeOffset="203142">27800 7033 8576,'-10'-12'3232,"5"16"-1728,5 4-1760,0-8 512,0 9-256,-3 2 0,-2 6-96,0 7 64,1 16 32,-6-3 0,6-1 0,0 1 64,-1-9 32,0 1-128,1-9-32,4 1 96,-5-10 32,5-8 0,-5-3 32,2-6-64,-2-8-32,0-1 32,-9-14-32,6-11 0,-2-5 0,10 1 0,5 3 64,0 4-32,3 5-32,1 4 32,6 13 32,2 10-96,1 10-64,1 10-32,4 22 0,-1 7 160,1-4 96,-5 1-96,0-4-32,1-9-288,-6-4-64,6-4 128,-1-3 32,-4-6 32,7-11 32,8 0 96,-7-3 64,1-5 128,4-4 0,0-5 64,0-15-64,-3 0 64,2-5 0,-7 0 32,0 1 0,-11 0 0,2 4 128,-10 3 96,0 9-128,-10 8 32,2 7-224,-6 14-32,-4 11-64,4 20-64,4 9 32,7-1 32,3 2-192,3-7 32,7-2-192,4-7 32,4-11-736,9-6-288,13-11-2016,2-9-1536,-2-8 1888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8:24.96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A668C605-3035-4DB0-86F4-3D09E3E343B4}" emma:medium="tactile" emma:mode="ink">
          <msink:context xmlns:msink="http://schemas.microsoft.com/ink/2010/main" type="writingRegion" rotatedBoundingBox="23206,9953 27408,9819 27440,10844 23239,10978">
            <msink:destinationLink direction="with" ref="{E5A765FB-6D5E-4FED-A2CA-59337BF3CD76}"/>
          </msink:context>
        </emma:interpretation>
      </emma:emma>
    </inkml:annotationXML>
    <inkml:traceGroup>
      <inkml:annotationXML>
        <emma:emma xmlns:emma="http://www.w3.org/2003/04/emma" version="1.0">
          <emma:interpretation id="{7E20AC18-2B98-4E78-9032-0F43E60B981E}" emma:medium="tactile" emma:mode="ink">
            <msink:context xmlns:msink="http://schemas.microsoft.com/ink/2010/main" type="paragraph" rotatedBoundingBox="23206,9953 27408,9819 27440,10844 23239,109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A908F6-92C4-4DEB-BF31-502B16BA5D4D}" emma:medium="tactile" emma:mode="ink">
              <msink:context xmlns:msink="http://schemas.microsoft.com/ink/2010/main" type="line" rotatedBoundingBox="23206,9953 27408,9819 27440,10844 23239,10978"/>
            </emma:interpretation>
          </emma:emma>
        </inkml:annotationXML>
        <inkml:traceGroup>
          <inkml:annotationXML>
            <emma:emma xmlns:emma="http://www.w3.org/2003/04/emma" version="1.0">
              <emma:interpretation id="{B38C3377-FC76-4983-8CA4-65228D9E9368}" emma:medium="tactile" emma:mode="ink">
                <msink:context xmlns:msink="http://schemas.microsoft.com/ink/2010/main" type="inkWord" rotatedBoundingBox="23206,9953 23324,9949 23356,10974 23239,10978"/>
              </emma:interpretation>
              <emma:one-of disjunction-type="recognition" id="oneOf0">
                <emma:interpretation id="interp0" emma:lang="en-US" emma:confidence="1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19409 8698 3072,'-10'-8'1120,"10"8"-576,5 0-64,-5 0 416,0 0-416,5-6-192,-5 6 96,4-3 128,-4 3-256,0 0 288,0 0 160,0 0 64,0 0 96,0 9-128,0-1-64,0 4-352,0 3-128,4 26 160,1 4-160,-1 7 64,1 5 64,5 7 32,-2 5-96,1 0 0,1 0-96,-1-12 64,0-13-64,0 21 0,-1-4 32,2-9 32,-1-4 32,-4-7-1,0-4-63,-5-10 32,0-2-128,0-10-64,0-1 192,0-2 96,0-4-32,0-2 0,0-6-160,0 0-96,0 0 64,0 0 0,0 0-256,0 0-128,0 0 160,0 0 96,0 0-448,0 0-192,3-3-1023,2-5-449,3-1-1952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1T23:37:25.45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BCB93108-594D-4CA1-ABDC-E5A318392447}" emma:medium="tactile" emma:mode="ink">
          <msink:context xmlns:msink="http://schemas.microsoft.com/ink/2010/main" type="writingRegion" rotatedBoundingBox="23697,9471 25826,9698 25686,11006 23558,10779"/>
        </emma:interpretation>
      </emma:emma>
    </inkml:annotationXML>
    <inkml:traceGroup>
      <inkml:annotationXML>
        <emma:emma xmlns:emma="http://www.w3.org/2003/04/emma" version="1.0">
          <emma:interpretation id="{EF80DF34-3C17-46AA-B371-CC85089462C6}" emma:medium="tactile" emma:mode="ink">
            <msink:context xmlns:msink="http://schemas.microsoft.com/ink/2010/main" type="paragraph" rotatedBoundingBox="23697,9471 25826,9698 25686,11006 23558,107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A813F6-3F4C-4EE9-9CFE-CD209E31C921}" emma:medium="tactile" emma:mode="ink">
              <msink:context xmlns:msink="http://schemas.microsoft.com/ink/2010/main" type="line" rotatedBoundingBox="23697,9471 25826,9698 25686,11006 23558,10779"/>
            </emma:interpretation>
          </emma:emma>
        </inkml:annotationXML>
        <inkml:traceGroup>
          <inkml:annotationXML>
            <emma:emma xmlns:emma="http://www.w3.org/2003/04/emma" version="1.0">
              <emma:interpretation id="{20DAEDAF-91BC-4398-8567-5B6E273C7B79}" emma:medium="tactile" emma:mode="ink">
                <msink:context xmlns:msink="http://schemas.microsoft.com/ink/2010/main" type="inkWord" rotatedBoundingBox="23697,9471 25826,9698 25686,11006 23558,10779"/>
              </emma:interpretation>
              <emma:one-of disjunction-type="recognition" id="oneOf0">
                <emma:interpretation id="interp0" emma:lang="en-US" emma:confidence="1">
                  <emma:literal>Heap</emma:literal>
                </emma:interpretation>
                <emma:interpretation id="interp1" emma:lang="en-US" emma:confidence="0">
                  <emma:literal>Reap</emma:literal>
                </emma:interpretation>
                <emma:interpretation id="interp2" emma:lang="en-US" emma:confidence="0">
                  <emma:literal>Heaps</emma:literal>
                </emma:interpretation>
                <emma:interpretation id="interp3" emma:lang="en-US" emma:confidence="0">
                  <emma:literal>heap</emma:literal>
                </emma:interpretation>
                <emma:interpretation id="interp4" emma:lang="en-US" emma:confidence="0">
                  <emma:literal>Heap?</emma:literal>
                </emma:interpretation>
              </emma:one-of>
            </emma:emma>
          </inkml:annotationXML>
          <inkml:trace contextRef="#ctx0" brushRef="#br0">18192 7740 6400,'5'-14'2368,"2"10"-1280,2 1-576,-5 3 768,5 3-384,-2 5-32,6 10-384,-1 11-64,2 31-224,-7 9-128,1 21-32,-4 17-32,-4 22 0,0-7-96,0 1 0,0-23-448,5-19-192,-2-18-544,2-20-224,-1-20-1760</inkml:trace>
          <inkml:trace contextRef="#ctx0" brushRef="#br0" timeOffset="315">18346 8162 8064,'9'12'3072,"3"-1"-1664,30-8-1632,-25 1 512,8-4-416,11-4-32,11-4-864,2-5-288,2-11-96,-10-2 32,-4-17 1120,-11-2 576,-10 1 896,-7 3 416,-5 4-128,-8 7-32,-1 9-832,1 5-32,0 6 64,0 10-256,-1 10-64,5 19-192,5 16-64,3 15-32,1 3 32,-2 11-64,3 14 64,2 11-288,0-7-32,5-5-1152,0-18-448,3-17-2176</inkml:trace>
          <inkml:trace contextRef="#ctx0" brushRef="#br0" timeOffset="645">19012 8542 9728,'-5'-26'3584,"27"12"-1920,7-19-2016,-17 11 576,9-9-800,4 2-160,5-8 0,-6 0 32,-3 4 416,-5 3-64,-12 9 0,-8 2 416,-8 7 256,-5 9 128,-8 6 128,5 12-32,-6 4-32,10 7-352,16 11-160,8 3 0,14 1 32,15-1-512,16-6-128,11-12-704,1-14-288,-2-12-1472</inkml:trace>
          <inkml:trace contextRef="#ctx0" brushRef="#br0" timeOffset="874">19765 8277 8064,'-12'-42'3072,"0"13"-1664,-27 7-1216,27 18 704,-8 1-480,-5 6-128,-4 12-288,0 4-64,0 7 32,3 6-64,6 2 32,12 0-512,8-8-160,3-4 64,7-12 160,-3-5 576,6-10 256,-2-3 288,2 3 160,1-8 96,-2 7 32,0 1-416,-4 10-128,1 9-224,7 9-32,-3 3-32,7 4-64,2-1-544,3-11-288,4-15-896,7-9-416,10-12-1440</inkml:trace>
          <inkml:trace contextRef="#ctx0" brushRef="#br0" timeOffset="1341">19936 7970 9728,'20'-126'3584,"2"108"-1920,11-4-1504,-13 19 768,14 3-449,3 3-95,2 8-320,5 8-32,-2 11-32,-4 7-96,-9 3 0,-13 4 64,-12 1 64,-11 3 64,-10-4 96,-8-4-512,-4-3-255,-13-7-4033</inkml:trace>
          <inkml:trace contextRef="#ctx0" brushRef="#br0" timeOffset="1126">20035 8136 8960,'-17'-30'3424,"13"27"-1856,-4 11-1344,3 3 736,2 3-320,-1 16-32,-1 7-289,10 22-127,2 22-96,6 8-96,3 7 32,2 0-671,-2 8-225,2 3-768,-6-10-320,-4-15-800,-4-21-1376,-4-9 1216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1:44.63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FF8E379D-5641-4D68-BED3-8FA8D0B303A9}" emma:medium="tactile" emma:mode="ink">
          <msink:context xmlns:msink="http://schemas.microsoft.com/ink/2010/main" type="inkDrawing" rotatedBoundingBox="28985,8923 33912,9004 33874,11324 28947,11243" hotPoints="33373,8645 33827,10800 29906,11627 29452,9471" semanticType="enclosure" shapeName="Rectangle">
            <msink:destinationLink direction="with" ref="{C21D96A7-A6F9-413D-B8DB-6A2FAD9ABD3B}"/>
            <msink:destinationLink direction="with" ref="{DA7D5011-FAFE-4255-8335-5EE5B62D6CF4}"/>
          </msink:context>
        </emma:interpretation>
      </emma:emma>
    </inkml:annotationXML>
    <inkml:trace contextRef="#ctx0" brushRef="#br0">25678 9437 5504,'-5'-12'2112,"5"12"-1152,0 4-1056,0-4 416,0 0-160,5-4 64,-5 4 288,9 0 160,0 0-352,5 0 32,3 0 64,11 0-32,13 0 32,14 0-224,8 0-64,24 0 128,18-5 160,4-6-224,19 2-32,13 1-96,17 1 32,15 2 0,5 2 96,9-6-160,0 1-32,8-9 64,6 5 96,-7 1-128,3-1-96,-15 0 96,-9 4 96,-5-1-32,-18 6 0,-8-2 32,-15 2 0,-12-2-64,-16 5 32,-8 0-64,-14 0 64,-13 0 128,-5 0 128,0 0-64,-3-4 64,-11 1-129,-5-2-63,-3 1 0,0-1-32,-5 2-64,0 0-64,-5-6-64,-5 4 32,7 5 32,-8 0 0,3 0 64,-7 0 32,11 0 32,-11 0 0,-2 0 128,-1 0 96,-6 0-352,-8 0-64,0 0 320,0 0 192,0 0-160,-5 5-64,5-5-64,-3 9 32,3-9-96,-6 6-64,2 3 0,14-1 32,-7 1-32,-6 2 128,-3 21 32,15 0 0,1-3-32,-5-4-192,3 7 32,1-9 64,1 35 32,-2-1-32,3-5 32,2 5 0,0 4-32,1 3-64,-1 22 32,1-2-32,4-10 64,1-7 96,-1 7 0,-1-10 0,2 2-96,-6-2 32,2 1-128,-1 4 0,-1-1 96,1-2 32,-1-18-32,1-4 32,-4-4 0,-2-3 96,1 0-32,-4-10 0,-1 7-96,0-5-64,1-3 32,9-6-32,-9 1 0,3-4 0,-3 0 0,0-2 64,0 1-96,-1 1 0,1-2 96,-5 2 32,0-2-128,0 2 32,4 0-64,-4-5 0,0 3 64,0-1 64,0-3-32,0 1 64,0 0-128,0 1 0,0-1 96,0 0 32,-4 0-32,4 0-64,0-4 32,0 0-32,-5 4 0,5-4 0,0-8 0,-4 12 64,4-3-96,-10-1 0,5 0 32,1-4 0,-5 1 64,-5-5-32,1 0-32,-1 0 32,-4 0-32,-4-9 0,-10 13 64,-5-4-96,-4-9-64,-9 14 64,-14-5 64,-5 0 0,2 0-32,-16 0 32,-2-8 32,-11 0-32,-5-1-32,-9 6-64,-2-2 32,-11-2 32,0 2 64,0-3-96,-9 8 0,4 0 32,-9 0 0,-4 8-96,-4 4 64,-6 1 96,10-1 32,-4-4-128,-1 1-32,-9-6 32,10 9 64,4-12 0,4 0 64,0 0-64,14 0-32,0 8 96,10 1 0,7-14-128,-3 5-32,5-4 32,8 4 64,10 12-64,9-4 0,-6-4 96,16 1 32,12-2-128,4-3 32,21 5 0,6-1 64,6-4-96,4 3-64,6 2-32,3-5 0,5 0-416,0 0-128,8 3-864,2-3-352,12 5-1119,-3-10-513,-1-18-672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3:03.88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D131A9D-8132-492D-A0A6-F55866AAD8E4}" emma:medium="tactile" emma:mode="ink">
          <msink:context xmlns:msink="http://schemas.microsoft.com/ink/2010/main" type="writingRegion" rotatedBoundingBox="21681,11989 33080,10343 33586,13847 22187,15493"/>
        </emma:interpretation>
      </emma:emma>
    </inkml:annotationXML>
    <inkml:traceGroup>
      <inkml:annotationXML>
        <emma:emma xmlns:emma="http://www.w3.org/2003/04/emma" version="1.0">
          <emma:interpretation id="{8A0711C2-996F-494E-B73F-ADEF5850EC1E}" emma:medium="tactile" emma:mode="ink">
            <msink:context xmlns:msink="http://schemas.microsoft.com/ink/2010/main" type="paragraph" rotatedBoundingBox="30504,11535 33274,11361 33321,12102 30550,122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946D16F-7147-4B9D-BD1B-4B7B42E62836}" emma:medium="tactile" emma:mode="ink">
              <msink:context xmlns:msink="http://schemas.microsoft.com/ink/2010/main" type="line" rotatedBoundingBox="30504,11535 33274,11361 33321,12102 30551,12276"/>
            </emma:interpretation>
          </emma:emma>
        </inkml:annotationXML>
        <inkml:traceGroup>
          <inkml:annotationXML>
            <emma:emma xmlns:emma="http://www.w3.org/2003/04/emma" version="1.0">
              <emma:interpretation id="{762C626D-145E-4E5E-86D7-EDCA11258DE8}" emma:medium="tactile" emma:mode="ink">
                <msink:context xmlns:msink="http://schemas.microsoft.com/ink/2010/main" type="inkWord" rotatedBoundingBox="30504,11535 33274,11361 33321,12102 30551,12276"/>
              </emma:interpretation>
              <emma:one-of disjunction-type="recognition" id="oneOf0">
                <emma:interpretation id="interp0" emma:lang="en-US" emma:confidence="0">
                  <emma:literal>iteration</emma:literal>
                </emma:interpretation>
                <emma:interpretation id="interp1" emma:lang="en-US" emma:confidence="0">
                  <emma:literal>iterant in</emma:literal>
                </emma:interpretation>
                <emma:interpretation id="interp2" emma:lang="en-US" emma:confidence="0">
                  <emma:literal>iteration 2</emma:literal>
                </emma:interpretation>
                <emma:interpretation id="interp3" emma:lang="en-US" emma:confidence="0">
                  <emma:literal>iterant me</emma:literal>
                </emma:interpretation>
                <emma:interpretation id="interp4" emma:lang="en-US" emma:confidence="0">
                  <emma:literal>iterations 2</emma:literal>
                </emma:interpretation>
              </emma:one-of>
            </emma:emma>
          </inkml:annotationXML>
          <inkml:trace contextRef="#ctx0" brushRef="#br0">26848 10255 5376,'-18'0'2016,"18"6"-1088,0 0-1152,0-6 256,0 0-1280,0 0-448,0 0-192,0 0 0</inkml:trace>
          <inkml:trace contextRef="#ctx0" brushRef="#br0" timeOffset="2965">28520 10306 8448,'-23'-21'3168,"29"21"-1728,-6-5-1536,0 5 512,9 0-96,-9-9 32,0 3-160,0 6-1312,0-15 576</inkml:trace>
        </inkml:traceGroup>
      </inkml:traceGroup>
    </inkml:traceGroup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19:51.47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F55FAE51-4CFE-4A92-9A83-C87F9B7A77A1}" emma:medium="tactile" emma:mode="ink">
          <msink:context xmlns:msink="http://schemas.microsoft.com/ink/2010/main" type="writingRegion" rotatedBoundingBox="20453,1231 30610,799 30740,3848 20583,4281"/>
        </emma:interpretation>
      </emma:emma>
    </inkml:annotationXML>
    <inkml:traceGroup>
      <inkml:annotationXML>
        <emma:emma xmlns:emma="http://www.w3.org/2003/04/emma" version="1.0">
          <emma:interpretation id="{997C8DF4-B326-4C7C-BF45-B2A95FC3C221}" emma:medium="tactile" emma:mode="ink">
            <msink:context xmlns:msink="http://schemas.microsoft.com/ink/2010/main" type="paragraph" rotatedBoundingBox="20453,1231 30610,799 30688,2618 20531,30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E4898A-D02C-48D8-B653-E04D2C7C4422}" emma:medium="tactile" emma:mode="ink">
              <msink:context xmlns:msink="http://schemas.microsoft.com/ink/2010/main" type="line" rotatedBoundingBox="20453,1231 30610,799 30688,2618 20531,3050"/>
            </emma:interpretation>
          </emma:emma>
        </inkml:annotationXML>
        <inkml:traceGroup>
          <inkml:annotationXML>
            <emma:emma xmlns:emma="http://www.w3.org/2003/04/emma" version="1.0">
              <emma:interpretation id="{665FD396-4A79-4822-B439-232AF31250E6}" emma:medium="tactile" emma:mode="ink">
                <msink:context xmlns:msink="http://schemas.microsoft.com/ink/2010/main" type="inkWord" rotatedBoundingBox="20453,1231 22785,1132 22844,2529 20513,2628"/>
              </emma:interpretation>
              <emma:one-of disjunction-type="recognition" id="oneOf0">
                <emma:interpretation id="interp0" emma:lang="en-US" emma:confidence="0.5">
                  <emma:literal>Stale</emma:literal>
                </emma:interpretation>
                <emma:interpretation id="interp1" emma:lang="en-US" emma:confidence="0">
                  <emma:literal>State</emma:literal>
                </emma:interpretation>
                <emma:interpretation id="interp2" emma:lang="en-US" emma:confidence="0">
                  <emma:literal>Stake</emma:literal>
                </emma:interpretation>
                <emma:interpretation id="interp3" emma:lang="en-US" emma:confidence="0">
                  <emma:literal>Stare</emma:literal>
                </emma:interpretation>
                <emma:interpretation id="interp4" emma:lang="en-US" emma:confidence="0">
                  <emma:literal>Stan</emma:literal>
                </emma:interpretation>
              </emma:one-of>
            </emma:emma>
          </inkml:annotationXML>
          <inkml:trace contextRef="#ctx0" brushRef="#br0">16020 3127 3328,'0'-16'1312,"8"9"-704,2-6 0,-7 10 512,2-5-128,-5-4-32,5 1-256,3 0-96,-4-13-352,2-4-96,-12 1-32,2 1 0,-1-6 64,-3 1-96,-5 4 0,-5 8 32,1 7 0,-9 9-64,-10 6-64,-7 9-64,-1 15 32,6 12 160,2 4 64,5 2-64,6 15-96,3-2 0,8 0 32,11 0-96,11 0 0,23-3 32,8-10 64,9 10-96,5-5 0,3 1 32,-4-9 0,1 2 0,-4-3 0,-6 6 0,1 0 0,-11-1 0,-5-1 64,-12 2 160,-7 5 128,-13-7-128,-9-6 32,-5 7-160,-3 1 0,-9-8-32,-11-12-64,-5-8 96,-16-11 0,-4-11-32,5-10-64,4-6-64,6-8-32,11-4 64,9-3 64,10 2-288,8 5-64,3 4 288,7 7 224,6 4-128,7 4-96,3 8-704,8 6-256,14 5-1888,-4 5-1344,-5-5 1728</inkml:trace>
          <inkml:trace contextRef="#ctx0" brushRef="#br0" timeOffset="316">16268 3289 4224,'-5'8'1664,"10"0"-896,0 6-480,-2 2 864,7 1-640,-2 13 320,4 4-512,-2 21 192,3 0-288,5 14-64,0-3-96,-2 8-128,1-4 32,1-1-192,0-3 128,-10-8-2144,5-11 1216,-13-12-2240,4-8 1856</inkml:trace>
          <inkml:trace contextRef="#ctx0" brushRef="#br0" timeOffset="516">16337 3762 3968,'-3'-5'1568,"3"5"-832,3 0-576,2-3 416,3 3-320,10-8 0,9 0-160,4-8 0,2 5-32,3-4-960,2 7 480,2 0-2016,-6 5 1344</inkml:trace>
          <inkml:trace contextRef="#ctx0" brushRef="#br0" timeOffset="900">16809 3642 4096,'-12'-8'1568,"12"8"-832,-6 5-512,2-5 768,-1 3-576,-8 0 288,5 5-416,-10 8 0,10 7-192,-14 13 0,14-1-32,-5 7-64,8 4 32,0 1-32,10 3 0,3-11-96,5-9 64,9-6 96,0-5-32,0-19 64,1 0-64,-3-19 64,6 3-64,-3-22-32,-3 2 32,-2-14-32,-5 8 0,-9-9 192,5 12-96,-9 8 192,5 12-192,-5 11 32,4 13-64,1 15-128,-1 7 32,5 11 32,-1 1 0,10 3-224,0 1 128,7-12-2432,1 0 1408,0-15-2240,4-5 1920</inkml:trace>
          <inkml:trace contextRef="#ctx0" brushRef="#br0" timeOffset="1118">17218 3351 4992,'-5'6'1824,"5"10"-960,0 15-512,0-12 640,10 6-576,-7 16-64,6 3-224,-1 9-32,6-2-32,-5 3-128,5-4 32,-6 1-2720,4-9 1504</inkml:trace>
          <inkml:trace contextRef="#ctx0" brushRef="#br0" timeOffset="1469">17275 3755 3968,'5'-8'1472,"-5"8"-768,21-11-480,-4 3 544,1 8-448,8-20 64,1 4-256,-1-11-64,5 4-32,0-5-32,-1 6 0,-4-3 192,-5 11-96,-9-2 192,3 4-192,-12 1 192,2 6-192,-10 2 256,2 6-224,-12 2 256,7 6-256,-4 9 256,4 2-256,-2 6 160,5 3-160,5 1 0,10-1-64,3-1-64,7 1 32,11-4 32,0 1-32,9-12-32,4-1 32,-1-11-32,1-4 0,-6-8-1696,3 3 928,-3-1-2784,-2 1 1984,-6-3-704</inkml:trace>
        </inkml:traceGroup>
        <inkml:traceGroup>
          <inkml:annotationXML>
            <emma:emma xmlns:emma="http://www.w3.org/2003/04/emma" version="1.0">
              <emma:interpretation id="{E1FDADFA-F931-438F-87E1-220E0569C7DC}" emma:medium="tactile" emma:mode="ink">
                <msink:context xmlns:msink="http://schemas.microsoft.com/ink/2010/main" type="inkWord" rotatedBoundingBox="23476,1717 24378,1678 24424,2751 23521,2789"/>
              </emma:interpretation>
              <emma:one-of disjunction-type="recognition" id="oneOf1">
                <emma:interpretation id="interp5" emma:lang="en-US" emma:confidence="1">
                  <emma:literal>of</emma:literal>
                </emma:interpretation>
                <emma:interpretation id="interp6" emma:lang="en-US" emma:confidence="0">
                  <emma:literal>•f</emma:literal>
                </emma:interpretation>
                <emma:interpretation id="interp7" emma:lang="en-US" emma:confidence="0">
                  <emma:literal>If</emma:literal>
                </emma:interpretation>
                <emma:interpretation id="interp8" emma:lang="en-US" emma:confidence="0">
                  <emma:literal>Of</emma:literal>
                </emma:interpretation>
                <emma:interpretation id="interp9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2217">18762 3441 3840,'-26'-8'1472,"21"10"-768,-21 4-256,22-4 544,-4 10-256,-2 4-128,2 8-192,-2 15-96,2 2-192,0 6-96,3 0 0,5 0-32,5-5 64,3-7-32,13-1-32,2-10-64,-1-16 32,4-16 32,-1-3 64,-2-13 32,-2 1 32,-8-4-64,-8-20-64,-5 5 32,-10-5-32,-6 1 64,3 7-32,-14-4-32,6 9-64,3 1 32,5 8-32,4 1-64,13 9 96,14-1 0,0 4 32,3 2 0,6-4 0,7 6-96,1 5 64,4 11 32,5 9 0,-1 8 0,6 14 0,-14 15 192,-1 13 192,-7 10-192,-1 8-96,-5 1 0,7 2-64,-8 14-32,3-14 32,7-2-32,1-12 0,3-16 0,-3-11 0,4-17 64,-4-11-32,3-22-32,-4-10 32,-2-25 32,-7-1-32,-12-30-32,-14-16 96,-12 2 0,-14 14-32,-13 3-64,-7 16 32,-7 15-32,-12 15 64,9 9-320,5 8-128,12 6-2624</inkml:trace>
        </inkml:traceGroup>
        <inkml:traceGroup>
          <inkml:annotationXML>
            <emma:emma xmlns:emma="http://www.w3.org/2003/04/emma" version="1.0">
              <emma:interpretation id="{EB34B8E6-4646-4922-99E3-E69FD60649B7}" emma:medium="tactile" emma:mode="ink">
                <msink:context xmlns:msink="http://schemas.microsoft.com/ink/2010/main" type="inkWord" rotatedBoundingBox="24723,1586 28015,1446 28063,2586 24771,2726"/>
              </emma:interpretation>
              <emma:one-of disjunction-type="recognition" id="oneOf2">
                <emma:interpretation id="interp10" emma:lang="en-US" emma:confidence="1">
                  <emma:literal>memory</emma:literal>
                </emma:interpretation>
                <emma:interpretation id="interp11" emma:lang="en-US" emma:confidence="0">
                  <emma:literal>Memory</emma:literal>
                </emma:interpretation>
                <emma:interpretation id="interp12" emma:lang="en-US" emma:confidence="0">
                  <emma:literal>me merry</emma:literal>
                </emma:interpretation>
                <emma:interpretation id="interp13" emma:lang="en-US" emma:confidence="0">
                  <emma:literal>me more</emma:literal>
                </emma:interpretation>
                <emma:interpretation id="interp14" emma:lang="en-US" emma:confidence="0">
                  <emma:literal>me may</emma:literal>
                </emma:interpretation>
              </emma:one-of>
            </emma:emma>
          </inkml:annotationXML>
          <inkml:trace contextRef="#ctx0" brushRef="#br0" timeOffset="3217">19879 3305 3456,'0'-13'1312,"3"10"-704,2 0-160,-5 3 544,8 0-256,2 6-32,3 10-352,-1 8-64,6 10-160,0 10-32,8 9 96,-4 1-96,0-4-64,-5-6 0,-4-10 32,0-7-32,-3-3 64,-2-10 0,-4-6 96,-8-10-160,-1-6-32,-8-20 64,0-7 32,0-7-128,4-8-32,5-2 32,0 6 64,12 1-64,6 9-64,2 17-32,2 3 96,-1 9-64,6 10 32,3 14 64,5 5 64,-5 6-96,-4 2 0,-1 6 32,-3 5 64,-6-5 32,1-9 32,-3-4-64,-7-7 32,-3-29-64,0-1-96,-3-11 32,-2-9 96,5-4 32,0-6-128,8 11 32,2-14-64,3 11-64,8 9 0,6 16 96,-1 11 0,0 11 32,0 13 0,-1 10 64,3 4-32,-7 14-32,1-5 32,-4-2-32,3-6-96,1-7 64,4-10 32,0-6 64,0-8-32,2-8-32,-3-24 32,6-3-32,-1-4 0,1-7 0,-5-9 64,-5 0 32,-4-10-32,-4 6-64,-3 8 32,-10 9-32,-10 3 0,2 13 0,-9 4 0,-1 11 0,0 14 0,2 13 0,3 11 0,3 3 0,5 1-96,5 12 64,5-9-32,8 8 0,5-7 64,8-9 0,4-6 0,11-9 0,2-11-640,-4-8-288,0-8-512,1-14-1280,-10-3 416</inkml:trace>
          <inkml:trace contextRef="#ctx0" brushRef="#br0" timeOffset="3804">21260 3254 5120,'-8'-15'2016,"8"30"-1088,0 1-736,5-5 544,-2 8-384,2 9-32,4 7-192,-1 7-32,5 8-32,-5-3-64,7-4 96,6-9-128,-8-1 0,-1-14 96,-2-5 96,-2-14-64,-3-14-64,0-10 0,-10-7-32,-4-8 64,1-8-96,2-7 0,6 0-32,10 5-64,3 5 96,5 13 0,0 7-64,-2 9 64,6 7-32,-1 24-64,6 7 160,-1 0 32,-5 9 0,2 2-64,-6 1 32,1-4 32,-5-7-32,-5-4-32,2-6 96,-7-1 0,-3-10-32,-3-6 32,-2-5-128,0-11 0,0-6-32,2-5-64,3-12 160,3 2 32,7 6-96,-2 3 32,5-1 0,9 12 0,9 6-96,-5 9 0,-1 13 64,3 11 0,-7 17 32,1 3 64,-5 8 160,0-1 128,1 7-192,0-1-96,-1-10-32,-4-7 32,0-9-320,0-6-64,0-7-1824,-4-5-1568,-1-8 1120</inkml:trace>
          <inkml:trace contextRef="#ctx0" brushRef="#br0" timeOffset="4502">22179 3146 4992,'-3'-9'1920,"-2"9"-1024,0 5-480,5-1 544,-3 11-352,-2 8-96,-4 8-96,6 12-32,-2-1-192,0 4-128,5 4 32,0 5-64,10-8-32,-2-12 32,4-4-32,6-12 64,5-19 32,-2-11-32,1-5 32,-1-7-128,-3-9 0,-10-1 96,-8-6 96,-8-13-128,-5 2-32,-5 8-64,-3 7 0,-1 4 0,4 12 0,0 8 0,5 3-64,5 0-192,4 4-128,4-1 96,9 2 128,7-5 64,7 3 0,8 3 192,7-2 32,10 4-160,-4 4 0,4 3 32,-9 9 96,5 7-64,-9 4 0,-9 7 320,0 2 96,-4-1-96,-4-5-96,-5-2 256,0-9 64,-5-4-96,-4-2-96,-4-13-96,0-5-64,-4-6-96,0-9 32,-5 1-64,1-12 64,-2-7-128,7 2-64,3-6-32,3 7 96,7-1-64,3 6 32,7 11-576,8-1-224,-7 9-1184,1 3-1792,-1 5 768</inkml:trace>
          <inkml:trace contextRef="#ctx0" brushRef="#br0" timeOffset="4871">22847 3084 5888,'0'7'2176,"5"6"-1152,0 6-928,0-7 480,3 15-160,0 0 0,5-1-320,5 6-96,0-9-32,-1-4 0,4-8 96,6-6-32,7-10-32,-3-9 32,-4-6 32,-5-7-32,-5-8-32,-9 1 96,2-1 0,-2 4-128,-3 3 32,-5 9 128,5 11 64,-5 16 192,3 15 96,2 16 0,-1 23 32,0 15 0,0 17 96,-4 3-288,0 2-96,0 2-128,0 4-96,0 0 32,-4-9 32,0-15-1088,0-15-416,-1-16-5440,-8-12 3680</inkml:trace>
        </inkml:traceGroup>
        <inkml:traceGroup>
          <inkml:annotationXML>
            <emma:emma xmlns:emma="http://www.w3.org/2003/04/emma" version="1.0">
              <emma:interpretation id="{A2CF0E83-AB96-4A76-AE6E-BC228172BD29}" emma:medium="tactile" emma:mode="ink">
                <msink:context xmlns:msink="http://schemas.microsoft.com/ink/2010/main" type="inkWord" rotatedBoundingBox="28758,1300 30628,1220 30688,2618 28818,2697"/>
              </emma:interpretation>
              <emma:one-of disjunction-type="recognition" id="oneOf3">
                <emma:interpretation id="interp15" emma:lang="en-US" emma:confidence="1">
                  <emma:literal>after</emma:literal>
                </emma:interpretation>
                <emma:interpretation id="interp16" emma:lang="en-US" emma:confidence="0">
                  <emma:literal>offer</emma:literal>
                </emma:interpretation>
                <emma:interpretation id="interp17" emma:lang="en-US" emma:confidence="0">
                  <emma:literal>of her</emma:literal>
                </emma:interpretation>
                <emma:interpretation id="interp18" emma:lang="en-US" emma:confidence="0">
                  <emma:literal>of term</emma:literal>
                </emma:interpretation>
                <emma:interpretation id="interp19" emma:lang="en-US" emma:confidence="0">
                  <emma:literal>After</emma:literal>
                </emma:interpretation>
              </emma:one-of>
            </emma:emma>
          </inkml:annotationXML>
          <inkml:trace contextRef="#ctx0" brushRef="#br0" timeOffset="5919">24091 3115 3328,'16'-12'1312,"-16"4"-704,0 4-224,0 0 416,0 1 64,-3-5 32,-2 0-224,-3 0 0,-7 0-384,2 4-96,-3 4-64,-2 8-64,1 7 32,-6 9-64,7 10 64,-2 10-64,5 10-32,4 4 32,4-8-32,10 1-96,4-13 64,4-14 32,8-9 64,10-10-32,-5-14-32,1-7 32,-1-6 32,0-5-32,-3-15 64,-7-2-128,-2 5 0,-6 9 32,0 2 64,-3 12-32,-5 10 64,0 1-64,5 24-32,0 1 32,3 7 32,4 0-32,6 1-32,3-1-64,7-4 32,3-7 32,2-9 64,8-7-32,-8-7-32,3-6 32,-10-2-32,0-17 0,-4-2 64,-4-4-32,-5-9-32,-5 0 32,-3-7 32,-5 8-32,0 6-32,0 9-64,0 12 32,0 24 96,0 14 96,0 15 64,0 18 32,5 9 0,-2 16 0,2 25-64,-1-2 32,-4 13-128,0-1-64,4 4 0,6 4 32,-2-16-96,9-13 0,6-19 32,8-17 64,-6-16-32,1-11-32,-3-18 96,3-24 0,-13-18 32,-5-15 64,-4-14-256,-8-9-96,-9 5 0,-21 6 96,-2 8-32,-2 9 32,-16 11-96,-2 4-32,2 3-480,11 9-192,9-1-960,3 5-384</inkml:trace>
          <inkml:trace contextRef="#ctx0" brushRef="#br0" timeOffset="6173">24835 2862 4224,'-3'13'1568,"6"48"-832,2-11-96,0-26 672,3 12-288,1 13-96,-1 4-416,1 10-160,4 3-192,1-8-128,-1 11 64,0-6-64,-4-17-32,0-7-192,-1-13-128,-3-7-2144,-2-6-1632,-3-21 1472</inkml:trace>
          <inkml:trace contextRef="#ctx0" brushRef="#br0" timeOffset="6774">24863 3305 3328,'0'-6'1216,"13"6"-640,13-8-128,-8 8 544,3-2 0,14-10 64,13-7-576,-1-1-288,2-7-128,-6 5-64,-7 2 64,-6-1-32,-9 2-32,-8 4 160,-8 4 32,-10 3-64,-8 8-32,0 3 96,-13 5 96,4 4 0,-4 4 64,5 3-64,16 9 0,10-6-160,3 9-96,5 1-96,5-1 32,4-4 96,-1-5 32,5-6-128,-4-4 32,9-4-704,0-8-256,-5-5-384,-4-6-96,-1-1 256,-3-10 384,-5-11 672,0 3 224,-4-1 224,-1 4 608,0 5 352,-2 6-320,3 4-96,-1 4 0,5 8 0,5 8-448,3 14-32,1 3-32,4 9-64,-3 1 64,-6-1-192,-1-2-96,-6-5 96,-2-4 32,-8-4 128,-4-8 32,-4-6-160,-6-13-128,1-3-32,1-8 32,-2-5-32,0-18 64,6-2-128,3-2-64,10 1-32,8-7 96,4-1 0,6 9 32,3 6 0,8 7 0,-3 4-288,-1 4-64,-3 4-2784</inkml:trace>
        </inkml:traceGroup>
      </inkml:traceGroup>
    </inkml:traceGroup>
    <inkml:traceGroup>
      <inkml:annotationXML>
        <emma:emma xmlns:emma="http://www.w3.org/2003/04/emma" version="1.0">
          <emma:interpretation id="{C9EDFAD4-01B2-4C65-A406-D33DE203CD3B}" emma:medium="tactile" emma:mode="ink">
            <msink:context xmlns:msink="http://schemas.microsoft.com/ink/2010/main" type="paragraph" rotatedBoundingBox="21544,3074 27492,2488 27608,3666 21660,42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0DD012-8606-40DC-9AF8-39237A2973AE}" emma:medium="tactile" emma:mode="ink">
              <msink:context xmlns:msink="http://schemas.microsoft.com/ink/2010/main" type="line" rotatedBoundingBox="21544,3074 27492,2488 27608,3666 21660,4252"/>
            </emma:interpretation>
          </emma:emma>
        </inkml:annotationXML>
        <inkml:traceGroup>
          <inkml:annotationXML>
            <emma:emma xmlns:emma="http://www.w3.org/2003/04/emma" version="1.0">
              <emma:interpretation id="{19766411-6B94-4150-870F-2E4D2D9A92CC}" emma:medium="tactile" emma:mode="ink">
                <msink:context xmlns:msink="http://schemas.microsoft.com/ink/2010/main" type="inkWord" rotatedBoundingBox="21544,3074 25132,2720 25248,3899 21660,4252"/>
              </emma:interpretation>
              <emma:one-of disjunction-type="recognition" id="oneOf4">
                <emma:interpretation id="interp20" emma:lang="en-US" emma:confidence="1">
                  <emma:literal>function</emma:literal>
                </emma:interpretation>
                <emma:interpretation id="interp21" emma:lang="en-US" emma:confidence="0">
                  <emma:literal>functions</emma:literal>
                </emma:interpretation>
                <emma:interpretation id="interp22" emma:lang="en-US" emma:confidence="0">
                  <emma:literal>Function</emma:literal>
                </emma:interpretation>
                <emma:interpretation id="interp23" emma:lang="en-US" emma:confidence="0">
                  <emma:literal>'function</emma:literal>
                </emma:interpretation>
                <emma:interpretation id="interp24" emma:lang="en-US" emma:confidence="0">
                  <emma:literal>funclion</emma:literal>
                </emma:interpretation>
              </emma:one-of>
            </emma:emma>
          </inkml:annotationXML>
          <inkml:trace contextRef="#ctx0" brushRef="#br0" timeOffset="7521">17144 4809 4096,'0'-3'1568,"-18"3"-832,31 0-576,-8 0 416,3-5-128,-3-3 0,4-3-128,-1-1 32,-2-4-192,-4-3-96,-2-1 32,-2 1 64,-12 0 64,-13 4-96,-3 3-96,-1 3 0,-3 9-32,-1 13 128,0 10 64,5 7 64,8 33 64,9 3-32,13 19 64,8 4-128,14 13-64,5 9-64,16 2 0,-13-20 0,6-4-32,-15-1-416,1-11 224,-19-2-3232,2-10 1856</inkml:trace>
          <inkml:trace contextRef="#ctx0" brushRef="#br0" timeOffset="7937">16769 5420 5888,'35'-43'2272,"-14"20"-1216,14-7-1152,-12 18 352,3-4-192,13 0-64,4-4-64,1 1-32,-4 8 64,-2 11 0,-7 8 96,-5 14-32,-4 11 64,-9-2 288,5 8-224,-5 8 32,0-6-128,-5-2 32,5-3-64,5-14-96,4-6 32,4-24 32,-1 0 0,-2-22 0,3 2 0,0-14 64,1-2-32,-6-3-32,-3 2 96,-6 9 64,2 9-64,-5 11-192,-1 13-32,0 6 192,2 13 128,-2 3 96,5 9-128,0 8-96,4 3-32,6 0-672,3-1 352,0-7-2912,-1-1 1760</inkml:trace>
          <inkml:trace contextRef="#ctx0" brushRef="#br0" timeOffset="8337">17760 5208 4736,'-5'6'1824,"10"-1"-960,24-2-448,-14 6 608,-2 10-512,-1 0-128,6 9-224,-5-5-128,8 4 0,-8-3 32,5-2-32,-9-2 64,4-4-64,-10-7-32,2 1 32,-10-6 32,5 0-32,-3-8-160,-2 0 64,-3-12-256,8 5 192,-5-17-32,1-2 192,0-1 32,4-4-96,4 4-32,5-4 32,-1 7 0,5 1 96,0 7-96,15 9-64,-3 3-32,1 8 96,0 13 64,-3 9 128,-3 6 64,-1 6 96,-7 1-96,1 1-128,-3-5-128,3-1 0,-5-3-2848,1 1 1536</inkml:trace>
          <inkml:trace contextRef="#ctx0" brushRef="#br0" timeOffset="8655">18591 5029 5760,'-13'-8'2176,"5"19"-1152,-5-3-928,8 0 480,-3 4-160,-2 7 0,2 8-32,-1 8 0,1 8-192,3 0-128,10 4-32,0-9-32,3 1 0,4-9 64,11 1-32,3-15-864,0-2 448,5-14-1952,-1-3 1312,6-13-896,-5-7 64,-1-4 32</inkml:trace>
          <inkml:trace contextRef="#ctx0" brushRef="#br0" timeOffset="8876">18875 4857 6400,'-8'-22'2464,"8"25"-1344,0 28-896,5-7 576,3 3-224,0 4 0,5 7-320,2 13-160,-3-2-64,2 6-32,-2 0 64,1-13-192,1 5 96,-5-4-1472,4-4 800,-13-8-2912,3-9 1984</inkml:trace>
          <inkml:trace contextRef="#ctx0" brushRef="#br0" timeOffset="9077">19020 5075 6016,'59'-19'2272,"-18"8"-1216,10 6-736,-33 5 544,5 8-416,-3 3-96,3 9-96,-2 4 0,-8 6-128,0 1-96,-4 0 64,0-4-64,-5 6-32,-4-14-1472,0-5-672,-4-6-768</inkml:trace>
          <inkml:trace contextRef="#ctx0" brushRef="#br0" timeOffset="10009">19300 4756 6784,'-40'20'2528,"35"-12"-1344,5-8-1248,0 0 544,5 0-416,12 0-32,-3 0-2496,9-8-1056,0-4 1184,-7-2 640</inkml:trace>
          <inkml:trace contextRef="#ctx0" brushRef="#br0" timeOffset="9777">19508 4987 4096,'3'-5'1568,"3"10"-832,-6-5-32,0 0 736,0 6-320,0 7 0,0 6-448,0 1-96,0 11-320,4 4-160,4-5-64,2-2 32,3-5 32,5-4-128,-2-3-32,6-10 32,-1-1 0,-3-5 96,8-5 32,-9-6 32,-4-3 64,-8-2-160,-10 0-32,-3 1 0,-9-1 0,-4-4-96,-2 1 0,2 0-96,3-1-32,5 1 32,4 0 64,9-9 64,9 6 32,7-6-64,7 4 0,13 18 64,7-2 0,0 11-64,6 8 64,-6 5 32,-4 3 64,5 9 32,-9 3 32,-9 4 128,-5-4 96,-3-1-64,-6-2 0,-2-9-160,-2-3-32,2-24 96,-2-3-160,0-5-32,2-7 0,3-1 64,-1-7-32,1-4-32,5-4-64,0 5 32,3 7-32,-3 8 0,4 14 64,-1 18 0,1 6 256,-4 8 224,-2-1-288,2 6-128,0 2-32,-1 2 32,-4-9-256,-13-4-2400,-8 1-2432,-6-17 1248</inkml:trace>
        </inkml:traceGroup>
        <inkml:traceGroup>
          <inkml:annotationXML>
            <emma:emma xmlns:emma="http://www.w3.org/2003/04/emma" version="1.0">
              <emma:interpretation id="{05D5A518-7986-4A2F-A08F-C407CB024FD6}" emma:medium="tactile" emma:mode="ink">
                <msink:context xmlns:msink="http://schemas.microsoft.com/ink/2010/main" type="inkWord" rotatedBoundingBox="26039,2679 27497,2536 27584,3422 26126,3565"/>
              </emma:interpretation>
              <emma:one-of disjunction-type="recognition" id="oneOf5">
                <emma:interpretation id="interp25" emma:lang="en-US" emma:confidence="1">
                  <emma:literal>call</emma:literal>
                </emma:interpretation>
                <emma:interpretation id="interp26" emma:lang="en-US" emma:confidence="0">
                  <emma:literal>all</emma:literal>
                </emma:interpretation>
                <emma:interpretation id="interp27" emma:lang="en-US" emma:confidence="0">
                  <emma:literal>[all</emma:literal>
                </emma:interpretation>
                <emma:interpretation id="interp28" emma:lang="en-US" emma:confidence="0">
                  <emma:literal>(all</emma:literal>
                </emma:interpretation>
                <emma:interpretation id="interp29" emma:lang="en-US" emma:confidence="0">
                  <emma:literal>Call</emma:literal>
                </emma:interpretation>
              </emma:one-of>
            </emma:emma>
          </inkml:annotationXML>
          <inkml:trace contextRef="#ctx0" brushRef="#br0" timeOffset="10725">21466 4649 4480,'-15'-31'1664,"13"28"-896,-21-5-352,20 8 896,-20 3-384,1 9-256,1 15-128,-5 12-320,-2 19-64,7 5 32,9-2-96,2-4 0,10 3-32,10-7-64,2-6 32,14-11-32,15-9-96,-3-21 64,10-12-608,4-10-288,4-7 192,6-12 160,-9-15 128,-6-2 128,-12-1 256,-12-5 192,-20 6-64,-11 11 32,-5 10 608,-4 12 288,-6 6-192,-3 18-160,0 9-288,3 6-160,11 12-96,4 7-96,8-6-64,8-1-32,9-5 64,9-11 0,10-8 32,3-8 64,-4-12-32,0-7 64,-4-5-128,0 1 0,-10 4 96,-4 0 32,-4 7-32,0 4-64,-3 8-64,-2 8 32,0 12 32,2 10 64,2 1-32,6-4-32,0-4 32,3-4-32,1-6-352,-1-10-160,2-14-2496,3-22-1344,-1 0 2112</inkml:trace>
          <inkml:trace contextRef="#ctx0" brushRef="#br0" timeOffset="10941">22133 4312 6528,'-5'16'2464,"10"7"-1344,-2 20-1024,7-12 544,2 11-448,6 13-192,8 6 64,5 5 0,0 0 0,3-8-64,9-6 32,-2-13-1088,-6-14-480,-6-9-1280</inkml:trace>
          <inkml:trace contextRef="#ctx0" brushRef="#br0" timeOffset="11140">22364 4165 7424,'-5'19'2816,"15"43"-1536,15 3-864,-2-29 704,3 11-288,0 11-96,4 8-288,-4 3-128,5 9-160,-1-9-128,1-3 64,-6-11-64,6-5 64,-5-11-1280,-4-4-512,-9-5-2336</inkml:trace>
        </inkml:traceGroup>
      </inkml:traceGroup>
    </inkml:traceGroup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20:40.06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19ECC207-173F-45F1-AB4C-5E0929B0B36C}" emma:medium="tactile" emma:mode="ink">
          <msink:context xmlns:msink="http://schemas.microsoft.com/ink/2010/main" type="writingRegion" rotatedBoundingBox="14189,15986 19309,15450 19406,16378 14286,16914"/>
        </emma:interpretation>
      </emma:emma>
    </inkml:annotationXML>
    <inkml:traceGroup>
      <inkml:annotationXML>
        <emma:emma xmlns:emma="http://www.w3.org/2003/04/emma" version="1.0">
          <emma:interpretation id="{95633BF6-4593-4569-B60B-4B4932278044}" emma:medium="tactile" emma:mode="ink">
            <msink:context xmlns:msink="http://schemas.microsoft.com/ink/2010/main" type="paragraph" rotatedBoundingBox="14189,15986 19309,15450 19406,16378 14286,169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F32707-3DA1-4750-9CC6-425E8B27C967}" emma:medium="tactile" emma:mode="ink">
              <msink:context xmlns:msink="http://schemas.microsoft.com/ink/2010/main" type="line" rotatedBoundingBox="14189,15986 19309,15450 19406,16378 14286,16914"/>
            </emma:interpretation>
          </emma:emma>
        </inkml:annotationXML>
        <inkml:traceGroup>
          <inkml:annotationXML>
            <emma:emma xmlns:emma="http://www.w3.org/2003/04/emma" version="1.0">
              <emma:interpretation id="{0D4484CE-AD04-4B28-8698-F1EA8BE731D0}" emma:medium="tactile" emma:mode="ink">
                <msink:context xmlns:msink="http://schemas.microsoft.com/ink/2010/main" type="inkWord" rotatedBoundingBox="16916,15700 19309,15450 19406,16378 17013,16629"/>
              </emma:interpretation>
              <emma:one-of disjunction-type="recognition" id="oneOf0">
                <emma:interpretation id="interp0" emma:lang="en-US" emma:confidence="0">
                  <emma:literal>arrfo]arrid]</emma:literal>
                </emma:interpretation>
                <emma:interpretation id="interp1" emma:lang="en-US" emma:confidence="0">
                  <emma:literal>arrears:]</emma:literal>
                </emma:interpretation>
                <emma:interpretation id="interp2" emma:lang="en-US" emma:confidence="0">
                  <emma:literal>arrfo]arrif]</emma:literal>
                </emma:interpretation>
                <emma:interpretation id="interp3" emma:lang="en-US" emma:confidence="0">
                  <emma:literal>arrfo]arri@]</emma:literal>
                </emma:interpretation>
                <emma:interpretation id="interp4" emma:lang="en-US" emma:confidence="0">
                  <emma:literal>arrfo]arri%]</emma:literal>
                </emma:interpretation>
              </emma:one-of>
            </emma:emma>
          </inkml:annotationXML>
          <inkml:trace contextRef="#ctx0" brushRef="#br0">11239 14269 2688,'0'-24'1056,"5"16"-576,-5-22-160,0 22 448,0-7-288,0-4-32,0 3-256,-5-3-64,0-1 128,-3 1 96,-4 0-192,-1 3 32,-5 2 128,-4 2-192,1 7-64,-10 5 96,-5 9 128,6 1-160,-1 15 0,10 13 0,3 4 0,6 4 64,2 1 96,15 8-64,3-14 32,10 1-160,4-6 0,-1-9 32,7-8 64,2-3 96,-1-16 64,2-16-160,-1-3-64,6-8 0,-11-4 0,-2 1-64,-5-22 32,-6-1 64,2 10 128,-6 13 0,-4 7 0,1 7-256,-5 8 0,-5 19-32,1 16 64,8 4-32,1 4-32,-1 0-192,8-1-32,3-7-896,-2 1-288,4-9-768,-9-8-1248,0-3 864</inkml:trace>
          <inkml:trace contextRef="#ctx0" brushRef="#br0" timeOffset="334">11445 14160 4992,'-5'-11'1920,"5"11"-1024,0 0-704,0 0 544,5 8-320,0 11-64,0 3-128,-2 6 0,6-1-128,-5 9 0,5-9 32,-1-1-64,2-2 32,-2-10-64,-4 2 64,0-8-64,1 0 64,-5-12 224,0-4-192,-5-7 32,-3-4-32,0-1 0,-2-15 128,2-7 96,-1-1-128,1 4-64,3 1-160,5 2 0,0 5 0,5 4 0,3 5-96,1 5 64,-1 6-544,5 3-256,-4 5-1312,4 3-1696,0 3 992</inkml:trace>
          <inkml:trace contextRef="#ctx0" brushRef="#br0" timeOffset="681">11720 14040 4736,'-5'8'1760,"5"-1"-960,0 6-384,0-7 544,0 13-352,0 13-96,5-1-96,-2-3-32,7 2-192,-2 1-64,2-4 64,2 4-160,-4-7-32,0-1 64,2-7 32,-5-5 32,-5 0 0,0-3 288,-5-8 96,0-3 32,0-10 0,-3-6-96,0-7-32,4-21-96,-2-4-32,6 6-160,0-2-96,6 3 0,-2 11 32,0 0-32,5 7-32,-1 7-128,2 3-64,-2 5-544,5 3-256,4 3-608,1 5-256,3 5-1344</inkml:trace>
          <inkml:trace contextRef="#ctx0" brushRef="#br0" timeOffset="1081">12252 13897 3712,'0'-8'1472,"2"5"-768,-2-17-256,0 16 480,0 0 32,0 0 64,0 0-288,-2-7-96,-8 11-384,2-8-32,-5 11 0,-5 2-96,-4 3-32,1-1 96,-5 1 32,-2 0-32,3 3 32,3 0-64,5 2 64,4-1-192,0-1-32,13 5 0,0 3 64,3 4 32,10 4 96,-3 15-160,3 5-32,-1 4 128,2 2 64,-5-6 0,4 8-32,0-8-32,0-9 64,0-7-96,-1-3 0,2-9-32,-1-5 32,1-1-1280,-1-13-448,-5-13-2016</inkml:trace>
          <inkml:trace contextRef="#ctx0" brushRef="#br0" timeOffset="1400">12430 14036 7296,'-9'-3'2720,"5"6"-1472,0 5-1248,4 0 576,-6 8-320,6 18 0,0 5-64,0-1-32,0 1-96,10 0-64,3 1 32,0-14 32,5-2 32,3-9 160,5-3 96,5-12 0,-1-4 96,5-4-96,-4-7-32,-5-4-64,-8-12 0,-6-12-128,-20 1-32,-4-2-32,-11 6-64,-3 2-64,-9 5 32,-4 9-256,-1 5-64,-4 6-576,5 0-224,9 3-1024,4 0-448</inkml:trace>
          <inkml:trace contextRef="#ctx0" brushRef="#br0" timeOffset="1766">12696 13773 6912,'31'-5'2624,"-23"1"-1408,2 4-1056,-2 0 608,0 0-352,4-3-64,3-2-192,1-3-128,2 2 0,4-2-128,-4 3 64,-2 2-32,7 3 0,-6 0 0,1 8-64,3 14 224,2 9 96,-7 1 96,1 7 64,2 8-160,-2 11-64,1 11 0,-5-3 64,0-5-96,-5-2-64,-4 6 192,-4-13 160,-4-10-64,-4-6 64,0-5-32,-15-13 32,-7-1-128,-1-6-96,0-3-1,10-8 33,-2-8-735,3-3-257,7-6-1024,3 1-384,10-3-1504</inkml:trace>
          <inkml:trace contextRef="#ctx0" brushRef="#br0" timeOffset="7284">15290 13726 7808,'-9'0'2976,"18"5"-1600,-9 4-1184,0 5 640</inkml:trace>
          <inkml:trace contextRef="#ctx0" brushRef="#br0" timeOffset="7722">15418 13578 2560,'-14'-6'960,"6"6"-512,8 14-1600,-14-3-288</inkml:trace>
          <inkml:trace contextRef="#ctx0" brushRef="#br0" timeOffset="6202">14034 13911 6464,'-21'-3'704,"-5"-8"-288,-5 11-96,1 3-224,-6 5 0,2 3 32,4 5-64,-6 7-64,5 9 160,1 7 128,12 6-32,5-1 96,13-5-192,10-4-32,2-9 64,5-2 96,10-13-64,-1-3 32,4-8-96,-4-16 0,10-11-96,-5 1-64,-1-1 32,-4-1-32,-5 1 0,-4 4 0,-3 7 0,-1 5 0,1 6-96,-1 10 64,-5 3-544,5 3-160,0 8-1920,0 4-928,1-10 1632</inkml:trace>
          <inkml:trace contextRef="#ctx0" brushRef="#br0" timeOffset="5921">14096 14041 1792,'-6'-20'704,"6"14"-384,0-8-96,0 6 288,0 2-64,0-8 64,-8 0-96,-9-6 64</inkml:trace>
          <inkml:trace contextRef="#ctx0" brushRef="#br0" timeOffset="6522">14218 13990 6656,'-5'-20'2528,"10"16"-1344,-1 1-1248,-4 3 448,9 0-256,8 3-96,1 9 0,3 4-32,-4 0 0,1 3-96,-5-5 64,-3 3 32,-2 5 64,-13-14 32,-13-5 32,5-3 128,0-3 96,1-5 64,-1-6 160,5-3-32,-2-2-32,5-3-256,2-2-160,3 4-64,3-2-32,12 3-288,6 2-64,1 1-864,-1 5-416,1 3-1696</inkml:trace>
          <inkml:trace contextRef="#ctx0" brushRef="#br0" timeOffset="6838">14527 13854 6400,'-3'24'2464,"3"-16"-1344,-5 3-960,5-3 544,0 4-320,5 2-64,-2 5-160,7 1-128,-2 4 0,0-2-32,1-2 0,0-4 64,0-5 32,0 0 224,-5-3 192,-4-8 160,0 0 64,0-8-128,-4-3-32,-1-8-256,1-4-64,0-4-128,-1-17-32,5 2-96,0 0-32,5 7-256,3 4-64,1 4-736,9 7-320,3 4-2080,1 2-1376,-1 1 2112</inkml:trace>
          <inkml:trace contextRef="#ctx0" brushRef="#br0" timeOffset="8185">15151 13560 3072,'0'-36'1216,"4"32"-640,1-27-32,-2 23 448,2 5-32,0-1 0,-2-1-288,-3 2 0,0-2-384,0 2 32,-3 0 96,-7-2-160,-2 2-64,-6 3-96,-13 3 0,-7 8-64,2 2 64,3-1 64,-3 7 128,6 0 64,4 1 96,0-1-96,4 0 32,4 1-224,2-1-32,11 0 0,5 1 0,5 4-64,3-1 32,10 7 0,-6 6 96,1-2-96,10 1-64,-7 3 0,2 1 32,-6 0-32,6-4 64,0 4-128,-5 8 0,-1-8 96,-2-4 32,-2-9-32,0-2 32,2-5-128,-2-4-64,2-2-32,-2-7 96,5-6-704,4-3-224,6-24-1632,3-4-1920,-1-5 1120</inkml:trace>
          <inkml:trace contextRef="#ctx0" brushRef="#br0" timeOffset="7502">15299 13777 14400,'10'27'800,"-2"1"-416,9 2-256,1-2-32,-5-1-128,0-5 0,0-2-544,-5-5-256,1-3-960,-4-8-416,-2-4-1216</inkml:trace>
          <inkml:trace contextRef="#ctx0" brushRef="#br0" timeOffset="8639">15578 13417 7808,'-13'-16'2880,"13"16"-1536,0-3-1440,0 3 608,0 0-384,0 0-64,10 0-32,7-5-32,5-3 0,3 0 0,3 2 0,1-3 192,1 1 128,1 0 32,-4 5 32,-1-2-192,-5 10-64,1 6 0,0 8 0,-5 17 0,9 11 64,1 6-32,-1 2 64,5 6-64,-11 2 64,3 3 0,-5-5 96,0 2-32,-6-2 63,-4 2 225,-3-10 96,-10-2 32,-3-9 32,-4-11-128,-16 1-64,3-9-224,-1-7-128,-9-10-192,0 2 0,-5-8-1760,-8-3-736,-16-5-2847</inkml:trace>
        </inkml:traceGroup>
      </inkml:traceGroup>
    </inkml:traceGroup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21:09.90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DAA1F127-14D8-49FF-AE0D-A478ECF33FC6}" emma:medium="tactile" emma:mode="ink">
          <msink:context xmlns:msink="http://schemas.microsoft.com/ink/2010/main" type="inkDrawing" rotatedBoundingBox="26430,9907 28830,9876 28842,10851 26443,10883" semanticType="callout" shapeName="Other"/>
        </emma:interpretation>
      </emma:emma>
    </inkml:annotationXML>
    <inkml:trace contextRef="#ctx0" brushRef="#br0">20145 9761 2560,'-18'5'960,"8"-5"-512,2 0 96,8 0 512,-5 3 96,5-3 64,0 0-288,0 0-160,0 0-256,5 0 0,3 0-288,6 5-64,2-2 32,7 0-32,16 2 64,1-2 0,7 2 96,14-2 32,13-3 32,10 0 0,11 0 0,10 0 0,-1-3 0,11-5-64,2 0-32,-3 5-96,-2-2 32,-7 2-128,-8-2 0,-15 2 32,-3-2 0,-10 5 0,-8 0 0,-8 0 64,-6 0 95,1-3-63,1 0 32,-1-3-96,-4 4 64,-6-4-64,6 4 64,4-2-128,-9 0-64,-4 4 64,-4 0 0,-5 0-32,-4 0-64,-6 0 96,2 0 0,-5 0 96,0 0 96,2-4 0,-7 4 0,0-5-96,1 5-32,-1-3-32,2 0 0,-2-2 0,0 2 64,-3-2-160,5 2-96,-7 3 32,2-4 64,-1 4 64,-4 0 32,0 0 0,0-4 0,0 0 0,-4 0 64,-4 0-32,3-4 0,0 0-96,-3 2-64,-5-2 96,-1-3 64,-3-3 0,-1 4 0,-4-2-192,-4 1-32,-4-9 32,-1 1 64,0 3 64,1-3 32,-4 0-64,4-1 32,-11 4-64,11-3-32,-1 0 32,2-1 32,-7 6-32,6-3-32,-1 6 32,9 0-32,1 3-96,3 0 64,5 5 32,5-2 0,-2 5 0,6 0 0,0 5 0,4-5 0,4 6-96,10 2 64,-1 0 32,5 3 0,-2 1 0,6 1 0,-1 6 64,7-4 32,2 0-192,1 5-64,2 2 64,3-2 96,3-4 32,-4 0 64,-1-2-64,1 2 64,-4-1-128,-5 1 0,-3 0 32,-3-2 0,-2 2 64,-5-4 32,0-1-32,-4 2-64,-1-2 96,-2 1 0,-2-1-128,0 0 32,-4-2 0,4-1 64,-4 2 32,0-1 32,0-1-160,0 3 32,-4 0 0,0 5 64,-6 4 32,2 2 96,-4 2-96,-1 4 0,-5-1-32,-4-1-64,1 1 32,-2 1-32,2-1 0,-2 3 0,6 1 64,-1-3 96,2-4-64,3-1-64,-2-5 64,7 2 0,0-4-128,-1-1 32,4-3 64,-3 0 32,3-1-32,2-3-64,-2 0 32,0-5 32,2 0 32,3 2 32,0-5-576,0 0-160,-5 0-2048,0 0-800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26:44.27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 contextRef="#ctx0" brushRef="#br0">15295 5739 3200,'-3'-7'1216,"3"-2"-640,-5 9-480,5 0 384,-5 0 0,2-5 0,-7 2-32,-4 0-32,1-2-160,-1 1 0,1-1-160,-11-4 160,6 6 64,-9 3-160,5 0-96,-7 0-32,7 0-32,-1 3 0,1 6 0,-2 0 0,2-1 0,-1 4 0,4 4 0,-2 5 0,2 2 64,-5 2 96,7-5 64,-1 1-96,8-6-32,2 2-32,13 0-64,-2-5 96,7-1 0,-1 6 32,4-5 64,0 0-96,6-4 0,5 4 96,-3-4 32,-2 1-96,8 0-32,10-3-32,-5 2-64,-5 4 32,0 2 32,1-2-32,-1-1 64,0 1-64,-3 0-32,-8 13 32,3-5-32,0-4-96,-9 12 64,-7-3 96,-3-1 32,-3 1 32,-7-4 0,-9-1 0,6 0 64,-6-5 96,-3 2 64,-10 0-96,0-2-96,0-7 0,1 4-32,-1 0-160,-1-4-32,-2 0-64,-2-4 96,5 1 0,-5-5 32,5 3 0,5-3 64,5 0-448,4 0-160,4-3-576,9-2-160,5-1-1504,19-8-832,3-1 1696</inkml:trace>
  <inkml:trace contextRef="#ctx0" brushRef="#br0" timeOffset="1">15345 5707 1920,'-5'-8'768,"5"4"-384,-3-1-96,3 5 288,0 0 32,0 0 32,0 0-160,0 9 32,0-1 128,0 4 128,3 5-32,2 6-64,0 11-352,0-7 0,-1 6 96,1 3-160,0 0 0,-2 5-128,7-4-32,-1 7-32,1 5 32,-2-6-128,1-6 0,9-5 96,-4-12-96,-4-3 0,-2 0-256,-3-14-128,0-11-1184,-5-4-1824,0-11 512</inkml:trace>
  <inkml:trace contextRef="#ctx0" brushRef="#br0" timeOffset="2">15274 5989 2816,'-14'8'1056,"23"-8"-576,1 5-160,-2-5 384,6 0-384,4-5-96,4 2-224,9-6-96,12 1 64,-3 0 64,0 1-64,2-2-64,-6 1-736,1-4-320,-6 3-192,-4-2 32</inkml:trace>
  <inkml:trace contextRef="#ctx0" brushRef="#br0" timeOffset="3">15901 5922 3072,'-9'-5'1216,"4"10"-640,0-5-544,5 0 352,-3 0-256,-2 0-64,-9 0 96,4-5 192,-12 5-64,-1 0 32,1 0-64,-1 5-64,0 1 32,5 12-128,0-2 0,4 7 96,0 3 32,6 9 32,3 11-128,5-6-32,5-5 32,3-2 0,1-6 0,4-1 64,2-11 32,-1-7 96,8-3-96,1-5 32,0-13-160,-5-11 0,0-4 32,-4-1 64,-1-3-32,1 0 64,-4 4-128,-2 5-64,2 2 128,-1 4 128,-4 6-96,3 2 64,1 6-160,1 3-64,-2 6 0,6 8-32,1 1-160,2 5 32,1 0 128,1 9 64,-1 8-224,1-9-64,3-8-800,-4-4-288,0-5-1504</inkml:trace>
  <inkml:trace contextRef="#ctx0" brushRef="#br0" timeOffset="4">16319 5799 5760,'-13'5'2176,"13"10"-1152,-13-2-1184,8-1 320,-4 0-160,-1 5 0,-7-2 0,-1 5 0,-5 0 0,4 9 0,2-3 0,4-3 128,-2 2 64,6-5 64,4 1 0,15-1-64,-1 3-32,9 9 32,0-7 32,5-9-32,0 0 32,4-16-128,0-3 0,1-10-384,-6-3-224,10 0-928,-6-1-352,-2-3-640</inkml:trace>
  <inkml:trace contextRef="#ctx0" brushRef="#br0" timeOffset="5">16538 5403 6016,'-5'-5'2272,"5"10"-1216,-17 3-1088,12-4 384,5 4-160,0 12-32,0 12-32,8 9 64,2-4-96,-1 3 0,1 1 96,4 14-32,-1-6 0,1 0-96,-1-1 32,1 1-64,-1-5 64,-3 2-128,-1-9 0,-1-10 32,-2 9 64,-2-19-896,1-5-352,-5-4-1280,0-8-928,0-8 1376</inkml:trace>
  <inkml:trace contextRef="#ctx0" brushRef="#br0" timeOffset="6">16744 5732 3712,'5'-14'1408,"-5"11"-768,3 0-544,-3 3 320,0 0-256,0 0-96,0 0-128,0 0 32,-3 3 96,-2 0 32,-5 6-128,1-1 32,-4 0 0,-5 4 64,-1 5-32,6-2 128,-1 2 128,1 4-160,4-1 0,4-3 64,0-6 96,5 1 224,10-4 64,3 1-96,5-2 32,0 1 0,5 0-32,-1 1 32,10 3 96,5-4-224,-5 0-64,-5-1-160,-3 2-64,-8-1-32,0 0-64,-3 1 32,-5-1-32,3-1-160,-3-2-32,0-2-960,-3 2-448,3-5-1568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27:13.69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 contextRef="#ctx0" brushRef="#br0">21269 5322 5120,'0'-13'2016,"0"10"-1088,3-1-1024,11-1 416,4 2-288,9-2-96,5 2 32,5-6 0,4 1 32,0 1-96,0-10 64,9-3-32,1 0-64,-3 0 96,-5 0 0,-8-6 32,-4 2 0,-2 4 64,-12 0 32,-2 0 32,-7 0 64,-3 3 96,-5 2 64,0 1-96,-5 3 0,0 2-96,2 2 64,-2-1 0,0 3 32,0 5-64,2 5 32,-3-1-128,6 7-64,0 9 128,0 6 32,6 6 64,-3 4 0,2 0-64,0 4 32,0 9-128,-2 5 0,2 10-32,0-4 32,-1-7-64,1-4 64,0-9-128,-2-7 0,2-5 32,0-8 64,0-4-1024,-5-4-384,0-12-1856</inkml:trace>
  <inkml:trace contextRef="#ctx0" brushRef="#br0" timeOffset="1">21430 4937 4480,'-6'-8'1760,"6"8"-960,0 8-576,0-8 416</inkml:trace>
  <inkml:trace contextRef="#ctx0" brushRef="#br0" timeOffset="2">21427 4946 8928,'5'17'768,"0"3"-416,-1 4-64,1 13-64,0 3 32,3 4 0,2 4-64,-1 1-32,-1 8-96,2 11 32,-1-3 0,1-8 96,-7-4-96,2-10 0,-5-2 32,0-8 0,0-6-160,0-7 32,0-3-576,-5-12-2080,2-13-1408,-2-6 1184</inkml:trace>
  <inkml:trace contextRef="#ctx0" brushRef="#br0" timeOffset="3">21942 5432 5376,'0'-5'2016,"5"1"-1088,4-1-736,-4 5 544,3-3-448,11-5-160,8-4-160,1 0 0,-6-5 32,1 1-96,-1 0 64,2 0 32,-2 0 0,-4-9 0,-4 5 0,-1 5 0,-8-14 64,-10 13-32,-3-2-32,-3 7 32,-2 11-32,-9 5 0,-10 1 64,5 8 96,4 1 0,5 6 0,-1 4-96,6 3 32,9-1 0,-1 2 32,14 11 0,4 5 0,6-1-64,4-12-64,4-3 32,5-9 32,8-4-608,2-7-256,7-6-1792,12-18-992,-3-14 1568</inkml:trace>
  <inkml:trace contextRef="#ctx0" brushRef="#br0" timeOffset="4">22611 5197 4736,'-32'23'1824,"14"-6"-960,-5 4-1088,14-10 320,-5 10-96,1 7 0,-1 1 0,0 11 0,4 6 0,7-6 0,6-8 64,7-4-32,-1-12-32,1-3 224,3-10 96,1-11-160,4-12-32,0-4-64,-4-4 32,0-4 0,-1-2 96,1 2-96,-5 3 0,0 6 256,0 3 64,1 8-64,-6 3 32,0 5-224,1 8-32,-1 8-64,1 8-64,0 1-64,-1 2 32,0 6 32,10 12 64,0-5-32,9-7 64,-1-5-576,-4-8-192,1-19-2144,5-14-960,-3-3 1952</inkml:trace>
  <inkml:trace contextRef="#ctx0" brushRef="#br0" timeOffset="5">22958 5084 4608,'-5'-16'1760,"10"12"-960,3-1-736,1 5 448,4 0-256,2 0 0,12 0-128,5 0-32,4 0-32,0 9 32,1-1 0,-10 0-32,0 4-64,-8 12 32,-6 1 32,-8-1 96,-10 1 64,-8-1-32,-19 8-32,-5-4-96,-4 1-64,-4-6-1536,5-6-1760,3-9 544</inkml:trace>
  <inkml:trace contextRef="#ctx0" brushRef="#br0" timeOffset="6">22974 5084 6400,'-3'0'2464,"3"9"-1344,0 3-1312,0 16 640,0 4-224,3 4-192,3 12-96,-2 1 32,5 20 64,1-3 64,-7-6-128,7-4 32,-1-2-64,-4 10 0,0-12 64,-2-7 0,2-9-640,0-8-288,-2-8-1728</inkml:trace>
  <inkml:trace contextRef="#ctx0" brushRef="#br0" timeOffset="7">20631 6487 1920,'22'37'768,"-22"-5"-384,5 8 96,0-15 416,-2 11-128,12 18 0,-1 10-224,-1-4-64,1-3-288,-1-4-64,1-8-64,-1 2 32,1-6 64,-4 1-64,-2-10 0,-3-9-32,0-3 32,-5-20 224,0-8-128,0-4-64,0-3-96,0-5 0,0 0 32,0-5-96,4 1 0,5-10-32,0 11 0,5 3 128,-1 16 96,1-1-224,4 10-96,1 2 0,-1 10 96,-4 0 32,4 3 32,0-5 0,-4 5 0,-1-3-160,-4 6-32,1-2-768,-7-5-1568</inkml:trace>
  <inkml:trace contextRef="#ctx0" brushRef="#br0" timeOffset="8">21181 7071 3200,'10'-14'1216,"-6"11"-640,6 0-544,-7-3 352,7 3-256,-1-9 0,4 4-64,1-4-64,1-1 160,7-8 32,-17 1 288,0-3 64,-5 3 96,0-1 64,-5 10-256,-5 2-96,-4 9-192,6 15-128,-6-1 0,1 0-32,-1 7 64,-1-1 32,7 9 96,-1 3-96,4 2-64,5 1 0,9-6-32,4 3 0,6-7 0,8-5-224,20-12 0,-2-8-1120,1-13-1792,-1 1 320</inkml:trace>
  <inkml:trace contextRef="#ctx0" brushRef="#br0" timeOffset="9">21760 6881 3968,'-32'0'1472,"9"3"-768,6 5-480,12 8 416,-5 1-192,1 3 0,1 5-192,-2-1 0,1 4-160,4 1-128,5 3 0,0-8 32,5 1 0,-1-10 0,6-2 64,8-13-32,1-4 64,3-5-128,1-3-64,-6 1 128,2-6 96,-1-7 160,1-1 160,-6-7-64,1 3 96,-5 9-64,-5 17 0,-4 3-160,5 8-160,0 7-64,-1 5-160,6 0-64,-2 1-608,6-4-288,-1 0-1408,6-6-896,7 1 1408</inkml:trace>
  <inkml:trace contextRef="#ctx0" brushRef="#br0" timeOffset="10">22379 6893 6784,'-37'0'2624,"24"3"-1408,-14 35-1216,17-22 512,-7 0-352,-1 0-96,-6 8-128,6-4-32,4 0 64,1 1 0,4-5 32,4 8-96,5-4 0,5-12 128,9-3 32,8-10 64,1-3 0,4-4 64,10-3 96,3-10 0,-8-12 0,0-7 32,-8-4 32,-8-10-160,-6-3-128,-15 1 96,-13-4 128,1 7-96,-6 8 64,-1 17-320,-3 9-96,1 9-960,-1 19-480,8 19-1920</inkml:trace>
  <inkml:trace contextRef="#ctx0" brushRef="#br0" timeOffset="11">24651 6621 6784,'0'-16'2624,"14"7"-1408,9 1-1344,-10 4 416,19-4-320,9-12 32,1 0-1120,3 5-480,9-2-992,-9 0-480</inkml:trace>
  <inkml:trace contextRef="#ctx0" brushRef="#br0" timeOffset="12">24715 6156 5888,'-9'-29'2272,"12"34"-1216,-3 19-1248,6-16 384,-1 0-192,-2 13 0,2-1 64,0 3 32,0 14-32,-2 3 96,2 9 128,1 7-32,2 1 96,10 0-192,-5-5-32,11-3-64,-7-5-64,1 1-416,-4-9-128,-1-8-2336</inkml:trace>
  <inkml:trace contextRef="#ctx0" brushRef="#br0" timeOffset="13">25193 6394 3968,'-32'-3'1472,"26"3"-768,-7 0-256,5 0 480,-5 0-32,-1 0 32,-4 3-384,-1 1-96,1 4-256,-1 4-64,2 13 64,2 7-96,2 0-64,4 2 0,9 1-32,5-3-96,4 2 64,4-11 32,11-3 64,-2-8-96,4-7 0,6-10-128,5-2 32,-5-6 64,-5-2 32,-3-2 160,-6-12 160,-4 1 32,-6 1 128,-3-2 128,-5 4 32,5 5-128,-5 8 32,0 3-288,0 9-128,0 14-64,0-2-32,0 8 0,0 4 64,3 1-96,8-2-64,-3 1-448,0 1-128,8-1-768,-3-4-288,0-7-1440</inkml:trace>
  <inkml:trace contextRef="#ctx0" brushRef="#br0" timeOffset="14">25470 6467 6912,'-5'-15'2624,"10"22"-1408,-10-7-1408,5 16 1280,0 10-672,0 1-288,5 6-192,0-1 0,8-3-896,10 3-288,-6-9-1792</inkml:trace>
  <inkml:trace contextRef="#ctx0" brushRef="#br0" timeOffset="15">25570 6438 6400,'-27'-34'2464,"-2"2"-1344,16-9-1248,13 16 480,0 1-544,0-4-160,0 2-2400,10 6-1024</inkml:trace>
  <inkml:trace contextRef="#ctx0" brushRef="#br0" timeOffset="16">25629 6078 8704,'-5'-12'3328,"10"9"-1792,-5 3-1440,0 0 736,0 0-608,8 3-192,2 5-32,-1 10-32,1 8 32,4 15 0,-1 4 64,6-1-96,-3 5 0,3 0 32,-1 3 0,-4-7 0,-1-4 0,1-4 0,-4-5 0,-2-8-96,3-4 0,-8-3-1984,12 0-928,-12-3-384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0:39:57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A649A3F8-3F62-4151-9B0C-7F948E96B75C}" emma:medium="tactile" emma:mode="ink">
          <msink:context xmlns:msink="http://schemas.microsoft.com/ink/2010/main" type="inkDrawing"/>
        </emma:interpretation>
      </emma:emma>
    </inkml:annotationXML>
    <inkml:trace contextRef="#ctx0" brushRef="#br0">3791 5483 4608,'5'4'1760,"0"1"-960,-2-2-576,2 5 480,-5 1-224,0 3 0,0 8-160,0 8-32,0 1-160,-5-2 64,2 13 0,3 9 0,-10 0 32,1 3-128,-1 14 0,2 6-32,-6 2 32,-4 2 0,0-16 32,4-11-64,5-12-64,0-37 640,-5-20-256,5-25-64,0-11-160,0-18-128,4-22 64,10-6 0,9 0-32,4 13-64,0 17 32,1 15 32,-2 21-96,6 16-64,4 15 64,0 19 0,-3 9 32,3 14 0,-4-1 0,-1 4 0,2-3 0,-3-5 64,-2-4-32,0-2 64,-6-11-704,0-4-288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0:39:57.72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D8C09662-E08F-4CAE-A47B-F6A43E0E7522}" emma:medium="tactile" emma:mode="ink">
          <msink:context xmlns:msink="http://schemas.microsoft.com/ink/2010/main" type="inkDrawing"/>
        </emma:interpretation>
      </emma:emma>
    </inkml:annotationXML>
    <inkml:trace contextRef="#ctx0" brushRef="#br0">3749 5404 6016,'-10'0'2272,"15"-5"-1216,-5 5-960,0 0 544,0 0-192,10 9 64,-2 2-224,6 6-32,-1 8-128,1 11-32,4 9 96,9 7 96,2 6 64,3-3-32,8 2-32,14 1-96,7 6 32,6 5-64,-3-1 0,-5 2-96,0-10-64,-9-11 32,-12-9-32,-6-20 352,-14-8 160,-4-15 160,-12-22 64,-4-27-321,-12-9-95,-10-20-64,3-16 64,-3-10-96,2 6-64,4 12-64,4 17-96,4 11-64,2 17 32,2 7-832,1 9-351,29 8-2497,8 11-544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0:39:58.07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FA2313CC-8597-4EE0-B9A1-1C7A81EB1CA1}" emma:medium="tactile" emma:mode="ink">
          <msink:context xmlns:msink="http://schemas.microsoft.com/ink/2010/main" type="inkDrawing"/>
        </emma:interpretation>
      </emma:emma>
    </inkml:annotationXML>
    <inkml:trace contextRef="#ctx0" brushRef="#br0">4652 5539 7808,'-37'-12'2976,"20"12"-1600,-11 9-1600,14-3 448,-4 23-224,-4 8 0,3 7 0,1 13 0,5 3 0,4 9-96,12 4 0,16-4 128,13-9 32,13-6-96,14-19 32,2-15 544,-7-20 352,1-20 96,-10-15 64,-13-14-224,-9-20-65,-14-20-287,-9 0-64,-9 8-288,-5 12-96,-13 21-448,-5 19-224,-10 22-287,-3 14-161,4 18-1248,9 4-544,19-2-608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1T23:43:09.94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BA23279F-6752-4B07-A150-1017EF9E4484}" emma:medium="tactile" emma:mode="ink">
          <msink:context xmlns:msink="http://schemas.microsoft.com/ink/2010/main" type="inkDrawing" rotatedBoundingBox="25398,14444 32802,14475 32801,14604 25397,14573" semanticType="underline" shapeName="Other">
            <msink:sourceLink direction="with" ref="{582129AB-BF33-4115-8A91-094B41517229}"/>
          </msink:context>
        </emma:interpretation>
      </emma:emma>
    </inkml:annotationXML>
    <inkml:trace contextRef="#ctx0" brushRef="#br0">19551 11484 7040,'-16'-11'2624,"11"6"-1408,0-1-1280,5 1 448,0 3-256,-3-6-32,-6 0-32,1-3-64,1 0 32,-2-1 320,1 6 160,3-6-64,10 9 64,7-5 0,13 5 64,11 3-32,15 0-32,11 0-192,22 3-64,24 2-128,16-2-32,23 0 95,26 1 33,24-4-32,35-4-32,14 1-32,32 0 64,5 3 96,29-5 64,-4 5-160,21 0-64,-5 0 0,0 0 64,-7 0-32,3 0 64,-16 0 224,8 0 160,-30 0-160,1 5-32,-16-2-32,-31 0 64,-14 5 64,-15-1-32,-19 1-160,-32 2-64,-22 1-128,-22-3-96,-12 0 0,-21 0 32,-4-6-96,-17 3 0,-16-2-320,-13 0-96,-8-3-480,-30 8-1984,-20 2-255,-17-2-2049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0:39:58.542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93366CAB-DA73-4008-B778-027CBC68E783}" emma:medium="tactile" emma:mode="ink">
          <msink:context xmlns:msink="http://schemas.microsoft.com/ink/2010/main" type="inkDrawing"/>
        </emma:interpretation>
      </emma:emma>
    </inkml:annotationXML>
    <inkml:trace contextRef="#ctx0" brushRef="#br0">5319 5782 7552,'-37'-12'2880,"15"4"-1536,-6-1-1504,14 9 480,-8 5-352,-10 2-32,0 10-64,0 11 96,0 13 0,5 2-64,14 20 64,8 1 32,18 1 64,19-1-96,5-15 0,12-14 96,2-18 32,4-17 384,-6-24 224,-7-21 0,-7-15 32,-6-24-192,-16-34-64,-9-15-224,-4 6 0,0 18-160,-4 25-64,-1 15 256,-3 20 127,-2 20-191,1 18-64,-1 11-160,7 23-96,6 35 64,7 26 0,9 10 32,3-5 0,10-2 0,0 3 0,5-1 0,8-8 0,9-15 0,4-14 64,3-20-607,-2-24-257,0-28-2400,0-12-2368,-9-25 1600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0:39:58.999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A6263C3-38D8-4482-8437-B8954565A7E7}" emma:medium="tactile" emma:mode="ink">
          <msink:context xmlns:msink="http://schemas.microsoft.com/ink/2010/main" type="inkDrawing"/>
        </emma:interpretation>
      </emma:emma>
    </inkml:annotationXML>
    <inkml:trace contextRef="#ctx0" brushRef="#br0">5685 5922 7808,'9'-9'2880,"14"4"-1536,4-2-1152,-3-1 704,3-4-544,8-9-128,2-6-128,3-7-96,3-13 32,-11-2-32,-6-4 64,-2-3 32,-2 7 32,-9 12 192,-3 13 128,-10 13-160,-5 14-96,-8 25-32,-14 22-32,3 10-64,0 4 32,11 2-224,10-3 32,6-2 32,16-7 32,13-19-1184,32-15-448,26-12-2272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0:39:59.965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CC821CCE-E1EE-4DB2-9734-84895BBC6B45}" emma:medium="tactile" emma:mode="ink">
          <msink:context xmlns:msink="http://schemas.microsoft.com/ink/2010/main" type="writingRegion" rotatedBoundingBox="9456,3317 16164,3214 16189,4852 9481,4955"/>
        </emma:interpretation>
      </emma:emma>
    </inkml:annotationXML>
    <inkml:traceGroup>
      <inkml:annotationXML>
        <emma:emma xmlns:emma="http://www.w3.org/2003/04/emma" version="1.0">
          <emma:interpretation id="{265BC844-76D7-4784-9974-0FACB8B4C0F6}" emma:medium="tactile" emma:mode="ink">
            <msink:context xmlns:msink="http://schemas.microsoft.com/ink/2010/main" type="paragraph" rotatedBoundingBox="9456,3317 16164,3214 16189,4852 9481,49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6104B2-832B-4DBD-9E20-2483D3346B55}" emma:medium="tactile" emma:mode="ink">
              <msink:context xmlns:msink="http://schemas.microsoft.com/ink/2010/main" type="line" rotatedBoundingBox="9456,3317 16164,3214 16189,4852 9481,4955"/>
            </emma:interpretation>
          </emma:emma>
        </inkml:annotationXML>
        <inkml:traceGroup>
          <inkml:annotationXML>
            <emma:emma xmlns:emma="http://www.w3.org/2003/04/emma" version="1.0">
              <emma:interpretation id="{C5A7F17A-76EA-4F6D-9ED9-79588A88426C}" emma:medium="tactile" emma:mode="ink">
                <msink:context xmlns:msink="http://schemas.microsoft.com/ink/2010/main" type="inkWord" rotatedBoundingBox="11191,3290 14683,3237 14701,4417 11209,4470"/>
              </emma:interpretation>
              <emma:one-of disjunction-type="recognition" id="oneOf0">
                <emma:interpretation id="interp0" emma:lang="en-US" emma:confidence="0">
                  <emma:literal>it head;</emma:literal>
                </emma:interpretation>
                <emma:interpretation id="interp1" emma:lang="en-US" emma:confidence="0">
                  <emma:literal>• head ;</emma:literal>
                </emma:interpretation>
                <emma:interpretation id="interp2" emma:lang="en-US" emma:confidence="0">
                  <emma:literal>• head;</emma:literal>
                </emma:interpretation>
                <emma:interpretation id="interp3" emma:lang="en-US" emma:confidence="0">
                  <emma:literal>&amp; head ;</emma:literal>
                </emma:interpretation>
                <emma:interpretation id="interp4" emma:lang="en-US" emma:confidence="0">
                  <emma:literal>&amp; head;</emma:literal>
                </emma:interpretation>
              </emma:one-of>
            </emma:emma>
          </inkml:annotationXML>
          <inkml:trace contextRef="#ctx0" brushRef="#br0">9132 4609 10368,'-35'20'3872,"21"-5"-2112,-1 11-1856,12-6 703,-8 24-383,3 8-64,3 30-160,0 2 0,5 8 0,5 6 0,5 8 64,4 7-32,4-4 64,-1-16-64,12-16-32,-13-17 96,-1-11 0,-6-20 512,-9-18 320,-5-22-480,-4-30-224,-4-32-256,8-3 0,5-5-128,13 3 32,14 6 0,15 19 64,9 9-128,7 19 64,6 18 0,4 10 64,-4 17-32,-5 9 32,-9 20 128,-13 11 32,-10 12 32,-9 1 0,-4-7-512,-1-18-192,1-12-1919,4-16-737</inkml:trace>
          <inkml:trace contextRef="#ctx0" brushRef="#br0" timeOffset="265">10212 5393 9216,'17'-3'3520,"7"-2"-1920,8-2-1600,-14 2 736,9-7-416,-4-8-32,-6-9 32,-3-8 32,1 2-161,-12-11 1,-3 11 32,-8 15 96,-10 11 128,-14 9-320,-9 12-64,-5 8 0,-4 17 32,0-1-128,4 9-32,14 8 32,19 4 0,22 4-128,19-9 32,12-12-1503,24-8-577,22-24-2208</inkml:trace>
          <inkml:trace contextRef="#ctx0" brushRef="#br0" timeOffset="637">11405 5110 9216,'-37'20'3520,"0"-5"-1920,-16 19-1728,29-19 672,-8 19-416,-8-2 0,-1 12-128,4 16-32,10 14 32,4-1 0,14-9 0,9-7 0,14-12 0,7-13 0,17-12 64,12-28 384,4-16 192,-4-25 95,-4-11 97,-4-6-96,-7-11-64,-11 1-352,-11 19-128,-5 8-192,-3 26-32,1 11-128,-6 12 32,3 23 0,10 1 64,3 16 32,5 14 32,11 2 0,0-2 0,5-11-1056,9-6-416,7-17-2143,16-16-2305,-5-12 1856</inkml:trace>
          <inkml:trace contextRef="#ctx0" brushRef="#br0" timeOffset="1048">12533 5315 8960,'-5'-15'3328,"5"-6"-1792,0 10-1728,0 2 544,-5 1-288,-3 0-64,-11-1-64,-8-3-32,-10 9 64,-13-2 0,-4 10 96,-10 10 32,-5 5 32,2 5-160,8 11-32,8 9 32,19-1 64,14 5-64,23-9 0,17-6 96,14-14 96,15-14 288,8-17 160,0-18 64,0-6 63,-4-14-63,-9-16 64,-9-28-64,-10-20-32,-14 4-128,-7 0 0,-12 11-160,-4 21-32,2 17-128,-6 19 32,1 18-288,-11 14-96,6 12 0,1 14 96,7 15-896,10 17-288,13 8-2559,24 7-1057,22-3 768</inkml:trace>
          <inkml:trace contextRef="#ctx0" brushRef="#br0" timeOffset="-402">7643 5672 8448,'-40'98'3168,"40"-95"-1728,0 6-1536,0-1 608,0-5-192,0 2 128,0-5 64,-6-13-32,3-19-224,-7-3-32,6-19 96,0-10 0,-1-5 127,0 3-31,5-1 0,0 7-224,5 17-128,0 11-192,3 17 0,2 15 0,-1 15-32,4 11 128,0 6 64,1 16 0,4 13 64,6-9-224,-3-3 32,-2 0 224,-6-20 160,-7-6-128,-15-15-32,-9-12-128,-14-12-32,-14-9-320,-9-7-160,-9 3 160,2 6 192,2 2 128,14 5 32,14 4-95,19 0-1,23-5-32,22 6 0,17-6 0,14 2 96,15-2 0,9 5 32,-10 0 128,-13 7 64,-18 5 127,-20 9 33,-26 7 32,-26 16 0,-17 12-128,-10 5-96,-6-3-160,9-11-64,8-10-1535,15-16-673,23-26-2240</inkml:trace>
          <inkml:trace contextRef="#ctx0" brushRef="#br0" timeOffset="1280">13876 5174 13312,'9'0'4927,"-9"-20"-2687,0 20-2464,0 0 864,0 0-576,0 0-32,0 0-1440,-9-9-576,9 18-1759,0 5-673,0 13 640,15 2 416</inkml:trace>
          <inkml:trace contextRef="#ctx0" brushRef="#br0" timeOffset="1486">14018 5733 10112,'4'101'3776,"-18"-64"-2048,-8 20-737,8-37 1185,-9 9-224,-18 11-64,-9 7-960,-17-1-416,-16-3-320,-12-17-3168,-15-24-1344,6-50-1535</inkml:trace>
        </inkml:traceGroup>
      </inkml:traceGroup>
    </inkml:traceGroup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0:40:28.880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E5C77F4B-7D40-404B-89AF-08C3B59AF31D}" emma:medium="tactile" emma:mode="ink">
          <msink:context xmlns:msink="http://schemas.microsoft.com/ink/2010/main" type="writingRegion" rotatedBoundingBox="9754,12694 13740,15887 12719,17162 8733,13970"/>
        </emma:interpretation>
      </emma:emma>
    </inkml:annotationXML>
    <inkml:traceGroup>
      <inkml:annotationXML>
        <emma:emma xmlns:emma="http://www.w3.org/2003/04/emma" version="1.0">
          <emma:interpretation id="{268A0F37-0907-405E-B560-89D9E7112F89}" emma:medium="tactile" emma:mode="ink">
            <msink:context xmlns:msink="http://schemas.microsoft.com/ink/2010/main" type="paragraph" rotatedBoundingBox="9754,12694 13740,15887 12719,17162 8733,139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F1AE55-9C3F-4587-A30C-8072485A568A}" emma:medium="tactile" emma:mode="ink">
              <msink:context xmlns:msink="http://schemas.microsoft.com/ink/2010/main" type="line" rotatedBoundingBox="9754,12694 13740,15887 12719,17162 8733,13970"/>
            </emma:interpretation>
          </emma:emma>
        </inkml:annotationXML>
        <inkml:traceGroup>
          <inkml:annotationXML>
            <emma:emma xmlns:emma="http://www.w3.org/2003/04/emma" version="1.0">
              <emma:interpretation id="{47AC1656-0541-4E9D-ACF8-DD0155A3975A}" emma:medium="tactile" emma:mode="ink">
                <msink:context xmlns:msink="http://schemas.microsoft.com/ink/2010/main" type="inkWord" rotatedBoundingBox="9754,12694 13740,15887 12719,17162 8733,13970"/>
              </emma:interpretation>
              <emma:one-of disjunction-type="recognition" id="oneOf0">
                <emma:interpretation id="interp0" emma:lang="en-US" emma:confidence="0">
                  <emma:literal>re r.</emma:literal>
                </emma:interpretation>
                <emma:interpretation id="interp1" emma:lang="en-US" emma:confidence="0">
                  <emma:literal>men</emma:literal>
                </emma:interpretation>
                <emma:interpretation id="interp2" emma:lang="en-US" emma:confidence="0">
                  <emma:literal>son</emma:literal>
                </emma:interpretation>
                <emma:interpretation id="interp3" emma:lang="en-US" emma:confidence="0">
                  <emma:literal>Per.</emma:literal>
                </emma:interpretation>
                <emma:interpretation id="interp4" emma:lang="en-US" emma:confidence="0">
                  <emma:literal>sn</emma:literal>
                </emma:interpretation>
              </emma:one-of>
            </emma:emma>
          </inkml:annotationXML>
          <inkml:trace contextRef="#ctx0" brushRef="#br0">7225 12390 4992,'-5'0'1824,"10"0"-960,-5-4-1024,0 4 384,0-5-352,0-3 32,0-7 384,0-5 192,5 1-224,4-2 768,-1-7 416,7 0-96,2-4 0,6-4-480,3-1-160,-2 7-256,-2 1-128,2 5-32,-6 5-33,-1 2 1,-5 5 64,4 9-32,-3 10 64,-5 13-192,3 13-32,2 15-64,1 4 32,-1 7-224,0 4 32,1-3 96,-1-4 64,0 1 0,-2-3-64,-4 8 32,6-3 32,1-5-32,-4-5 64,-2-4-128,3-10 0,-8-7 96,2-3 32,-5-13-32,-5-4 32,-9-1-224,-4-3 32,1-4-32,-5 0-32,-10 3-96,0 9-64,-8-4 0,-3 4 128,-1-4 160,-2 1 160,1 3 96,11-2 96,2-10 32,8 0 96,5 0-96,16 0 32,17 0-384,7-5-64,17 0 32,1 1 0,6-1 32,6 5 0,-1-3 128,0-1 64,-4-1 0,-12 5 32,-3 5 0,-7-1 96,-5-1-96,-6 11 32,-5 0-224,-8-1-32,0-1-416,-8 0-160,-10-4-1248,-6-8-543,-7 0-2593</inkml:trace>
          <inkml:trace contextRef="#ctx0" brushRef="#br0" timeOffset="2140">7450 13059 4224,'-5'-3'1568,"2"-2"-832,3-6-800,3 3 352,2-8 0,6-9 160,-9-2 512,9 3 320,-8 4-640,2 3 224,-5 6 96,0 0-160,0 2-64,0 0-288,0 6-32,5 3-128,3 0 0,3 0-96,3 3 32,-1 6 0,8 0 96,8-1-96,2-2-65,10 2-63,12 3 0,3 3 64,2-7 64,1 1 96,-1-3 32,-3-1-32,-4-4-32,-7 0-96,-4 0-32,-8 0-96,-5 0 32,-3 0-128,-5 0 0,-6 0 96,-6 0 96,-2-4-64,-5 4 0,-5-5-96,-2 2-96,-6-2-160,-6 2 0,-5 3-32,-11-4 32,-10 4 0,-10 0 64,-4 0 128,-5 0 96,12 0-64,-9 4 0,12 4 96,8-5 32,6 9-128,3 2 32,0 0 0,4 3 0,1-1 0,0 0 0,1-1-96,-1 0 64,-3 2 32,0 0 64,3-5-96,0-9 0,3-3-736,3-3-319,-3-6-1697,2-7-736,-4-20-32</inkml:trace>
          <inkml:trace contextRef="#ctx0" brushRef="#br0" timeOffset="8566">8739 13826 2432,'-16'-20'960,"16"15"-512,-4 2-384,4 3 192,0-4 224,0-1 64,0 5 288,0 0 192,0 0 0,0 0 96,-5 0-192,5 0-32,0 0-480,-6 0 160,6 0 96,0-3 0,0 3-32,6-5-192,3 1-32,4 1-192,0-5 32,9 0-160,2 0-64,-3 0 64,8-1 64,3 6 0,-3-1 64,3-1-128,0 5 0,0 0-96,5 9-32,-6-1 32,1 4 0,5 4 0,-10 4 0,0 0 0,-4 0 64,-7 3-96,-3-3 0,2-3 32,-6-2 0,-9 1 64,-5 4 32,-8 5-33,-6 1-63,-7 8 96,-1 0 0,0 3 32,-15 2 0,10 2-64,-2 4-64,-3-3 96,0 2 64,2 0-64,-2 5-64,1-6 64,1-4 0,-2-5-32,0-7 32,7-3 64,2-4 128,10-5 0,0-1 64,5-9-64,3 4 0,10-4-96,5-2 32,9 0-64,13-6 0,5 3-32,3 0 0,6-3-64,4 3 32,6 0-64,1-5 64,3 2-64,0-3-32,-15 6 32,14 0 32,-12 0 32,-6 0 32,-5 0-160,-5 0 32,-2 0 0,-6 0 64,-4 0-192,-6 0 32,-3 0-960,-5 0-352,-8 0-3295,-11-19-2177,-26-21 2880</inkml:trace>
          <inkml:trace contextRef="#ctx0" brushRef="#br0" timeOffset="38030">11567 14939 3456,'-15'0'1408,"15"0"-768,0 0-768,0 0 256,0-9-128,-8 3 0,2-9 128,-12 1 160,9 3 544,3-4 320,6 6-32,0-3 64</inkml:trace>
        </inkml:traceGroup>
      </inkml:traceGroup>
    </inkml:traceGroup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0:41:07.696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1802D6A6-73B1-4609-A81E-AF92AF500EEF}" emma:medium="tactile" emma:mode="ink">
          <msink:context xmlns:msink="http://schemas.microsoft.com/ink/2010/main" type="inkDrawing"/>
        </emma:interpretation>
      </emma:emma>
    </inkml:annotationXML>
    <inkml:trace contextRef="#ctx0" brushRef="#br0">10462 14195 11488,'5'-12'800,"9"0"-160,-4 0-256,-2-2-64,1 3-128,6-1-32,2 3-32,1-2 0,6-1-64,8 3 32,-6 1 0,6 0 32,-5 1 0,-3 2 0,-7 2 0,1 3 0,-4 0-64,1 8-64,-2 4 32,1 8-32,-1 9 0,1 3 64,-6 0-32,2 13-32,-5-5 32,-5 1-32,-5-1 64,-5 0 96,-7 4-64,-11-4 0,1 1 32,-5 0 0,-3-4-64,3-6-64,-6-2 96,2 0 64,0-6-65,4-3 1,4-3 96,6 0 32,-2-5-96,11-4-32,-1-1 32,6-2 64,3-2-96,0-3-64,5 0 0,10 0-32,-2 6-96,6-3 64,-1 2 32,11-2 64,-6 0-32,4 3-32,2-3 96,-2 2 0,1-1 32,4-2 0,0-2-160,2 6 32,-3-3-64,1 2 0,0-1 128,5 4 96,0 4-128,0 0-96,-5 4 96,1 0 32,-1 0-96,-4 5-32,0 4 32,-5-2 64,1 1 0,-6 1 64,-4-1 0,-4 1 96,-2 4-32,-3-9 0,-3 0-32,-7 4 64,-3-1 32,-6-3 96,-3 1-32,-5 0 0,-5-1-96,0 0-32,-10 1 32,-3 2 32,4-3-32,-4 1-32,5-5-96,2-4 32,6 0-128,0-4-64,0-8-992,11-8-480,11-16-3359,5-24-2145,5-18 3040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0:44:14.494"/>
    </inkml:context>
    <inkml:brush xml:id="br0">
      <inkml:brushProperty name="width" value="0.06667" units="cm"/>
      <inkml:brushProperty name="height" value="0.06667" units="cm"/>
    </inkml:brush>
  </inkml:definitions>
  <inkml:traceGroup>
    <inkml:annotationXML>
      <emma:emma xmlns:emma="http://www.w3.org/2003/04/emma" version="1.0">
        <emma:interpretation id="{73E08B55-42F6-4F5D-AA8D-3F8BCFD93EF0}" emma:medium="tactile" emma:mode="ink">
          <msink:context xmlns:msink="http://schemas.microsoft.com/ink/2010/main" type="inkDrawing" rotatedBoundingBox="24414,18429 24960,16517 26649,16999 26104,18911" hotPoints="26505,17829 25571,18763 24637,17829 25571,16895" semanticType="enclosure" shapeName="Circle"/>
        </emma:interpretation>
      </emma:emma>
    </inkml:annotationXML>
    <inkml:trace contextRef="#ctx0" brushRef="#br0">19882 15563 5888,'-13'-20'2272,"4"3"-1216,4-6-1312,5 9 320,0-10-256,-5-4 32,1-4-320,-5 0-96,0-5 288,-4 5 64,-6-2 160,1 7 256,-9-1 128,0 2 192,-10 6 64,-4 8 192,-9 4 64,-9 4-160,-5 4-64,0 12-224,-5 8 0,5 12-224,2 18-32,-2 7-64,0 3 32,1 4-128,-7 5 0,3 9 32,-2 2 0,11 6 0,7-10 0,11 10 0,13-9 64,8-10 160,19 2 128,14-3-192,18 6-32,8 6-64,15-1 32,5-5-128,6-3 0,9-5 32,16-7 64,8-8-96,7-9 0,-7-8 32,5-11 64,-3-10 32,3-6 96,6-18 96,-10-7 64,-5-12 32,-8-17 0,-9-6-64,-14-2 32,-5-4-128,-14-5 31,-8-6-159,-10-9 0,-6-17 32,-5-3 0,-8 4-64,-8 5-64,-5-1 160,-8-5 128,-6-6-32,-8-14 96,-5 17-64,-8 7 64,-16 10-64,-2 6 0,-1 10-160,-14-8-32,5 10-32,4 14-64,5 20-128,0 7-64,-10 5-256,5 20-64,-9 17-352,-9 11-160,1 24-511,-1 21-161,-4 39-2432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4:55.96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02091D22-2222-45AC-8A5F-8B0D8B64B069}" emma:medium="tactile" emma:mode="ink">
          <msink:context xmlns:msink="http://schemas.microsoft.com/ink/2010/main" type="writingRegion" rotatedBoundingBox="15619,17073 22861,16535 23010,18549 15769,19087"/>
        </emma:interpretation>
      </emma:emma>
    </inkml:annotationXML>
    <inkml:traceGroup>
      <inkml:annotationXML>
        <emma:emma xmlns:emma="http://www.w3.org/2003/04/emma" version="1.0">
          <emma:interpretation id="{34FD6079-264B-416A-AEDB-285F88E408A0}" emma:medium="tactile" emma:mode="ink">
            <msink:context xmlns:msink="http://schemas.microsoft.com/ink/2010/main" type="paragraph" rotatedBoundingBox="15619,17073 21705,16621 21808,18006 15722,18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8B6FC3-ACF5-4438-B1DB-DD0810B1B9BD}" emma:medium="tactile" emma:mode="ink">
              <msink:context xmlns:msink="http://schemas.microsoft.com/ink/2010/main" type="line" rotatedBoundingBox="15619,17073 21705,16621 21808,18006 15722,18459"/>
            </emma:interpretation>
          </emma:emma>
        </inkml:annotationXML>
        <inkml:traceGroup>
          <inkml:annotationXML>
            <emma:emma xmlns:emma="http://www.w3.org/2003/04/emma" version="1.0">
              <emma:interpretation id="{6FD18BBE-2108-4932-90F4-6DC82201AE55}" emma:medium="tactile" emma:mode="ink">
                <msink:context xmlns:msink="http://schemas.microsoft.com/ink/2010/main" type="inkWord" rotatedBoundingBox="15619,17073 20745,16692 20848,18078 15722,18459"/>
              </emma:interpretation>
              <emma:one-of disjunction-type="recognition" id="oneOf0">
                <emma:interpretation id="interp0" emma:lang="en-US" emma:confidence="0">
                  <emma:literal>(Derefencing</emma:literal>
                </emma:interpretation>
                <emma:interpretation id="interp1" emma:lang="en-US" emma:confidence="0">
                  <emma:literal>(Devefencing</emma:literal>
                </emma:interpretation>
                <emma:interpretation id="interp2" emma:lang="en-US" emma:confidence="0">
                  <emma:literal>(Dereferencing</emma:literal>
                </emma:interpretation>
                <emma:interpretation id="interp3" emma:lang="en-US" emma:confidence="0">
                  <emma:literal>(Derefenling</emma:literal>
                </emma:interpretation>
                <emma:interpretation id="interp4" emma:lang="en-US" emma:confidence="0">
                  <emma:literal>(Devefenling</emma:literal>
                </emma:interpretation>
              </emma:one-of>
            </emma:emma>
          </inkml:annotationXML>
          <inkml:trace contextRef="#ctx0" brushRef="#br0">12393 15143 1792,'-5'0'704,"-22"-5"-384,14 10-96,8-5 384,-14 4-128,1-1 32,2 2 0,-8-1-32,2 0 32,-2 3-64,1 2 32,1-1-128,-10 0-32,5 1-192,-5-1-32,5-1 96,4 1-96,5 1 0,-1 11-96,6 12-32,-1-4 160,5 1 64,0 0 64,5 3 0,-1 0-64,5 13 32,0 4-128,5-2-64,-1 2 64,9 0 64,2-4 0,-6-1 64,9-4-192,-4 6-32,-1 1 0,0-1 64,-3-6 32,-1-3 32,-4-10 0,-2 1 0,2-3-64,0-4 32,0-6-64,-1 5 64,6-6 0,-2-8 32,0 2-64,8 1 32,-3-6-128,1-3-64,-1 0-576,6-3-288,-1-6-1120,-4 1-1344,12-4 960</inkml:trace>
          <inkml:trace contextRef="#ctx0" brushRef="#br0" timeOffset="532">12521 15386 6656,'-15'3'2528,"7"3"-1344,3 5-1440,5-2 320,0 6-96,5 10 0,-1-2-128,0 22-32,-4-1 96,0 2-32,0-6 0,0 1 160,0-10 96,0-2-96,0-9-32,0-5 0,0-7 0,0-8-448,0-8-160,0-7 160,-4-10 160,0-11 192,-5-9 64,-1-4 288,2-11 160,-2-12-64,6 0-32,-1 11-192,5 7-96,9 10 0,1 13-32,8 11 0,-1 11 0,7 9 64,-1 12 32,8 25-32,6 3-64,-1 9 32,-3 3-32,-1 5 0,-6 7 0,-3-7 0,-5-5 64,-4-3-96,-10-6 0,-4-6-32,-8-5 0,-20-7-96,-4-4-32,1-10-128,-6-2 32,0-6-192,5-3-96,5-3-544,9-6-1280,4-2 288</inkml:trace>
          <inkml:trace contextRef="#ctx0" brushRef="#br0" timeOffset="933">12993 15552 6784,'-37'6'2528,"34"0"-1344,-2 2-1312,5-8 416,0 0-384,0 0 0,0 0-256,5-5-32,12-4 224,1-2 0,6-4 96,-2-2 64,1 0 0,-1-3-160,-3-15-32,-1-3-64,-4 6 0,-4 7-128,-7 5 0,-3 5-96,-3 15 0,-7 15 256,-9 2 96,-8 3 256,6 9 160,-3 3-32,10 8 32,6 0-96,11 6 32,16-6 64,-1-5 160,4-3-256,7-7-32,-2-5-96,5-8 32,0-3-768,0-6-256,3-6-1376</inkml:trace>
          <inkml:trace contextRef="#ctx0" brushRef="#br0" timeOffset="1270">13308 15455 7296,'-5'15'2816,"14"2"-1536,9 3-1568,0-4 448,6 0-576,3 9-160,0 7 160,-3-9 160,-3-2 160,-2-1 128,-1-4 64,-4-4 96,-1-7 32,-7-10-32,-3-10-32,-6-5-96,-3 0-64,-2-5 160,-2-7 32,1-5 64,-1-7 0,7-8-128,-2 7-32,5 4-96,0 4-96,8 11-448,2 0-128,9 7-1824,-2 7-1280,6 3 1472</inkml:trace>
          <inkml:trace contextRef="#ctx0" brushRef="#br0" timeOffset="1618">13882 15535 7680,'0'-3'2880,"3"3"-1536,12-5-1632,-1 1 384,2-4-352,3-4-64,-1-4 0,1-13 32,2-15 192,-2 7-32,-14 5 0,-5 0-192,-5 7-64,-3 5-64,-11 8 32,-3 9 224,-10 6 96,1 26 288,-6 3 128,-9 5 32,9 3 96,5 0-96,10 9-32,9-5-128,13-4 32,18-3-128,4-13 0,10-5-32,9-7-64,1-15-608,17-9-320,-1-4-800,-2-8-1472,-8-4 640</inkml:trace>
          <inkml:trace contextRef="#ctx0" brushRef="#br0" timeOffset="1918">14451 14997 4736,'-32'-24'1824,"9"24"-960,6-5-512,6 5 576,3 5-256,-2-1 0,1 4-320,-4 4-64,3 4-160,1 5 64,1 7 0,3 8 0,0 21 32,5 3-128,0 5 0,10 0 32,-2 12 0,1 4-64,6 0-64,2-5 96,1 18 0,1-5-128,5-17 32,-7-6-64,-12-11 0,0-6-576,-5-11-288,-14-15-4096,-4-12 1920</inkml:trace>
          <inkml:trace contextRef="#ctx0" brushRef="#br0" timeOffset="2673">14245 15516 6144,'13'-18'2272,"5"18"-1216,14-11-1152,-13 7 352,18-1-352,3-3 0,6 1-128,-1-1 0,1-4 128,4-1-448,-4-8-128,4 1 64,-14 4 32,-4 5 416,0-11 352,-14 2 224,-5-1 224,-13 1 64,-4 0-288,-10 0-96,1 4-64,-10 5 0,0 2-64,1 4 32,-1 10-64,1 7 64,3 12-128,1 13-64,8 3 128,6 1 128,8 0-96,6-1 64,8 5-224,9-1-96,14-15 32,0-5 0,5-8-128,-6-16-32,1-8-256,-4-4-128,-5-8-32,5-4 32,-10-4 320,-9-30 128,-9 6 256,-9-2 64,0 10 64,0 7 64,-5 13 128,1 8 32,4 12-192,-5 12-96,5 24-96,0 6 0,5 2 0,-1 0 32,6 1 0,3-9 0,1 12-64,-1-10-64,6-19 288,-6-6 64,1-9 96,-5-4-160,-5-8-32,-8-4-128,0-5-96,-1-28 0,1 1 32,4-2 32,9 7 32,-1 5-64,5 6-64,6 9-128,0 6 0,4 12 64,4 10 32,0 7-64,0 16 0,1 13-384,4 3-160,-10-2-224,10-1-96,-8-10-416,-2 5-160,1-11-736,-6-4-384,1-10 1344</inkml:trace>
          <inkml:trace contextRef="#ctx0" brushRef="#br0" timeOffset="2905">15684 14974 6144,'-8'-9'2272,"-6"9"-1216,4 9-1024,2 2 512,-2 4-352,2 11-32,-6 6-32,1 8 64,2 21-96,8-1 160,3 1 64,3-7-160,12-6-32,2-7-128,7-1-32,13-16-192,8-13 0,1-6-832,-1-10-256,0-6-1376,-5-18-672,-3-20 1696</inkml:trace>
          <inkml:trace contextRef="#ctx0" brushRef="#br0" timeOffset="3321">15955 14798 7680,'-15'0'2880,"15"14"-1536,6 7-3328,3-12-352,9-3-448,5 0 0</inkml:trace>
          <inkml:trace contextRef="#ctx0" brushRef="#br0" timeOffset="3105">15991 15046 6400,'-19'24'2464,"19"4"-1344,9 21-1024,-4-26 480,3 26-160,2 0 64,4-1-256,-1-2-128,6-11-64,-1-3-320,-4-3-64,7-9-1088,-2-12-480,-6-11-768</inkml:trace>
          <inkml:trace contextRef="#ctx0" brushRef="#br0" timeOffset="3905">16321 15138 5632,'13'52'2176,"1"-23"-1152,4 48-768,-7-48 576,-3-1-288,0 1-64,-3-6-192,0 1-32,-1 1-160,1-13 224,-5 0 96,-5-16-192,1-7-128,-1-23 0,0-6 0,5-4 96,0-5-32,5 0 0,0 9-96,4 8-64,1 3-128,3 13 0,6 9 0,8 10 64,-5 14-32,2 3-32,-3 15-256,8 14-96,-7-9-160,2-2-32,3-6-128,-1-7 32,1-10-96,11-3 0,2-7-672,2-10-960,-6-15 672,-4-12 3872,-4-49-256,-11 17 160,-7 2-608,-10 14-256,-14 8-416,-9 18-96,-4 19-320,-5 3-96,0 8 32,0 13-32,5 7 0,9 1 32,4-2 32,9 10 96,10-9 32,9-4-160,4-4-64,17-3-64,7 3 32,-1 0-64,1 1 64,-2 7-224,-2 4 32,-6 8-32,-6 21 64,7-1-192,-20 6 32,-5 3 32,-3 12 32,-10-9 96,-3-3 32,-11-8 224,-8-9 192,-10-12 96,-8-11 96,-5-12-320,0-9-64,3-8-192,7-20-96,3-20-384,10-17-64,8-21-736,19-11-224,19 0-1728</inkml:trace>
        </inkml:traceGroup>
        <inkml:traceGroup>
          <inkml:annotationXML>
            <emma:emma xmlns:emma="http://www.w3.org/2003/04/emma" version="1.0">
              <emma:interpretation id="{EEF92E82-1547-444F-AD9E-F1777ED612E5}" emma:medium="tactile" emma:mode="ink">
                <msink:context xmlns:msink="http://schemas.microsoft.com/ink/2010/main" type="inkWord" rotatedBoundingBox="21323,16822 21718,16793 21745,17158 21351,17188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5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s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4274">17933 14835 8448,'-50'-8'3232,"15"11"-1728,-3 5-1824,25-2 512,-6 0-256,-4 8-64,1 6 96,-10 9 64,5 3 0,8 3-32,6 2 32,3-5-192,10-4-32,10-3 96,3-13 96,6-3-32,3-14-64,7-7-32,6-5 96,10-6-64,-2 2 32,-8-7 192,-3 8 64,-5 11 64,-4 14 64,-4 7-96,-1 8 32,-4 4-224,-6 9-96,-3-1-768,0 0-224,-5 5-2368</inkml:trace>
        </inkml:traceGroup>
      </inkml:traceGroup>
    </inkml:traceGroup>
    <inkml:traceGroup>
      <inkml:annotationXML>
        <emma:emma xmlns:emma="http://www.w3.org/2003/04/emma" version="1.0">
          <emma:interpretation id="{E7CF7A4D-924C-49E7-8076-8CA9B4794E76}" emma:medium="tactile" emma:mode="ink">
            <msink:context xmlns:msink="http://schemas.microsoft.com/ink/2010/main" type="paragraph" rotatedBoundingBox="17260,17987 22885,17338 23010,18420 17385,190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5036922-DD2D-4100-AA94-8BF98620D9C6}" emma:medium="tactile" emma:mode="ink">
              <msink:context xmlns:msink="http://schemas.microsoft.com/ink/2010/main" type="line" rotatedBoundingBox="17260,17987 22885,17338 23010,18420 17385,19069"/>
            </emma:interpretation>
          </emma:emma>
        </inkml:annotationXML>
        <inkml:traceGroup>
          <inkml:annotationXML>
            <emma:emma xmlns:emma="http://www.w3.org/2003/04/emma" version="1.0">
              <emma:interpretation id="{AD2771D8-6BAE-4BF1-974A-389BDBD75DA8}" emma:medium="tactile" emma:mode="ink">
                <msink:context xmlns:msink="http://schemas.microsoft.com/ink/2010/main" type="inkWord" rotatedBoundingBox="17300,18341 18821,18166 18881,18688 17361,18864"/>
              </emma:interpretation>
              <emma:one-of disjunction-type="recognition" id="oneOf2">
                <emma:interpretation id="interp10" emma:lang="en-US" emma:confidence="1">
                  <emma:literal>NULL</emma:literal>
                </emma:interpretation>
                <emma:interpretation id="interp11" emma:lang="en-US" emma:confidence="0">
                  <emma:literal>won</emma:literal>
                </emma:interpretation>
                <emma:interpretation id="interp12" emma:lang="en-US" emma:confidence="0">
                  <emma:literal>nun</emma:literal>
                </emma:interpretation>
                <emma:interpretation id="interp13" emma:lang="en-US" emma:confidence="0">
                  <emma:literal>Nun</emma:literal>
                </emma:interpretation>
                <emma:interpretation id="interp14" emma:lang="en-US" emma:confidence="0">
                  <emma:literal>Null</emma:literal>
                </emma:interpretation>
              </emma:one-of>
            </emma:emma>
          </inkml:annotationXML>
          <inkml:trace contextRef="#ctx0" brushRef="#br0" timeOffset="5006">13682 16483 3968,'-32'-29'1568,"32"21"-832,-5-10-576,5 16 352,0-2 64,0-1 96,0 5-224,0 5-96,0 10-192,0 10-192,0 7-64,0 21-32,0 0 96,0-6 64,0 2 64,0-9-32,0-3-64,0-13 160,0-4 128,0-12-32,0-8 32,0-11-256,0-6-64,0-19 0,0-9 0,-5 1 32,5-1 0,0 5 0,0 8 0,10 8 0,7 11 0,-2 13 0,7 8 0,5 9 64,1 15 32,-1 5-32,5-2 32,0-1-64,0-7 64,0-2 64,-5-10 64,9-6 32,-8-9 64,-7-12-32,-2-12 0,-6-4 32,-13-4 32,-3-9-160,-7-4-128,1-4-320,5 1-96,-2 4-448,3 6-192,3 15-1696,0 3-1120</inkml:trace>
          <inkml:trace contextRef="#ctx0" brushRef="#br0" timeOffset="5306">14210 16454 5376,'8'12'2112,"1"0"-1152,1 13-832,-7-13 480,7 8-352,-1 8-64,1 9-128,-2-5 32,2 0-64,-1-3-32,-1-6 32,2-3 160,-2-8 192,6-7 96,-4-5 96,9-5-320,-3-18-64,8-9 0,-6-5 96,-4-4-64,-6 1-64,2-9 64,-15 9 64,0-4-64,2 7 32,-12 5-384,1 4-64,0 8-480,7 2-128,-4 7-928,3-1-320,3 4-768</inkml:trace>
          <inkml:trace contextRef="#ctx0" brushRef="#br0" timeOffset="5575">14592 16284 6144,'5'32'2272,"-1"-23"-1216,1 23-896,-1-16 608,0 8-416,-4 5-32,0 2-64,5 6 0,-5 4-128,0 7-32,0-7 32,0-4-64,5-10-64,-2-2 96,3-10 64,3-1 128,0-8 64,5-6-256,-1-12-96,1-8-384,9 0-96,4 5-800,0-2-384,1-3-1312</inkml:trace>
          <inkml:trace contextRef="#ctx0" brushRef="#br0" timeOffset="5822">14965 16272 8192,'-5'3'3072,"5"-3"-1664,5 8-1632,-1 4 512,0 8-256,1 6-32,0 0-64,-1 8 32,-4 2 32,0 4 64,0 5 32,0 4-32,0-5 32,5-7-64,3-9 64,2-8 64,4-8 64,8-3-320,6-6-160,4-11-672,0-12-256,-2-1-2144</inkml:trace>
        </inkml:traceGroup>
        <inkml:traceGroup>
          <inkml:annotationXML>
            <emma:emma xmlns:emma="http://www.w3.org/2003/04/emma" version="1.0">
              <emma:interpretation id="{D91A85B0-77DD-43E4-8B60-B01B3FAFA7E5}" emma:medium="tactile" emma:mode="ink">
                <msink:context xmlns:msink="http://schemas.microsoft.com/ink/2010/main" type="inkWord" rotatedBoundingBox="19688,17707 22885,17338 23010,18420 19813,18789"/>
              </emma:interpretation>
              <emma:one-of disjunction-type="recognition" id="oneOf3">
                <emma:interpretation id="interp15" emma:lang="en-US" emma:confidence="1">
                  <emma:literal>pointer)</emma:literal>
                </emma:interpretation>
                <emma:interpretation id="interp16" emma:lang="en-US" emma:confidence="0">
                  <emma:literal>pointier)</emma:literal>
                </emma:interpretation>
                <emma:interpretation id="interp17" emma:lang="en-US" emma:confidence="0">
                  <emma:literal>pointer]</emma:literal>
                </emma:interpretation>
                <emma:interpretation id="interp18" emma:lang="en-US" emma:confidence="0">
                  <emma:literal>Pointer)</emma:literal>
                </emma:interpretation>
                <emma:interpretation id="interp19" emma:lang="en-US" emma:confidence="0">
                  <emma:literal>pointer}</emma:literal>
                </emma:interpretation>
              </emma:one-of>
            </emma:emma>
          </inkml:annotationXML>
          <inkml:trace contextRef="#ctx0" brushRef="#br0" timeOffset="6138">16062 16333 8576,'-10'0'3232,"10"23"-1728,5-6-1888,0-5 480,3-1-224,3 10-32,-3 8 128,0 3 0,3 13 32,-3 7 0,11-3 0,-6-6-224,1-2-96,-4-8-384,-2-4-128,-3-9-416,0-8-160,-15-9-800,2-3-640,-6-8 1184</inkml:trace>
          <inkml:trace contextRef="#ctx0" brushRef="#br0" timeOffset="6357">16044 16178 3456,'23'-23'1408,"-9"14"-768,8 9-544,-4 9 384,14-7 0,0 7 96,-5 3-256,-4 5-96,0 3 0,-5 9 0,-4 3-96,-5-1-96,-9 3 64,0-7 64,-9 1 64,-10-2-32,-3-3-32,-1-6-544,0-5-192,5-4-928,0-8-1312,4-5 672</inkml:trace>
          <inkml:trace contextRef="#ctx0" brushRef="#br0" timeOffset="6659">16577 16256 4480,'9'12'1760,"-4"17"-960,-5 16-448,0-30 576,0 5-352,0 5 0,0 2-192,0 1-64,4-2-192,5-6 64,0-5 96,4-1 128,1-8 64,1-9-128,-1-6-32,-1-2-192,-5-10-96,-8 2-96,-3-13 32,-7-6-32,-4 1-64,1 5-128,-11 12-64,8 6-352,-13 0-128,7 5-896,3 3-1696,6-2 512</inkml:trace>
          <inkml:trace contextRef="#ctx0" brushRef="#br0" timeOffset="7093">16804 16042 5376,'0'47'2112,"8"-94"-1152,31 74-3456</inkml:trace>
          <inkml:trace contextRef="#ctx0" brushRef="#br0" timeOffset="6876">16935 16296 7040,'6'45'2624,"-1"-18"-1408,0 10-992,-2-20 576,-3 3-576,0 4-160,0-4-288,0 0-32,-3-3 128,3-9-928,-5-8-384,-9-5-1472</inkml:trace>
          <inkml:trace contextRef="#ctx0" brushRef="#br0" timeOffset="7561">17028 16129 8064,'-5'14'3072,"5"-2"-1664,5 8-1504,-1-9 512,1 6-96,3 3 32,2 9-160,4 3-64,-6 5-64,5-5-128,-2 1 32,10-5 96,-10-4 32,2-4-128,-13-7-32,13-6 32,-13-7 0,0-7-192,-5-6-96,5-7 96,-3-9 64,-2 2 0,0 2 32,5 1 0,-6 4 0,6 3 0,-2 9 96,-4 4 0,1 4 32,2 4-160,-2 9-32,5 2-128,0 2 32,0-2 96,0-1 96,0-3 0,0-2-32,0-2 96,0-7 0,0 0 32,0-7 0,0-10 64,0 5 32,0-5-32,0 2 32,0-5-64,0-2 64,0 2 64,5 5 64,3-2 96,11 2 32,0 1-160,12 2-128,-4 1-128,0 2-32,0 6 128,5 3 32,0 3 0,-5 6 32,1 7 128,-6 0 128,-4 12-192,1 10-96,-6-3-256,-4 2-32,1 0 96,-5-5 64,-2-3-96,-3-9 32,0-5-576,0-2-256,-3-13-1888,-7-8-1216,1-4 1824</inkml:trace>
          <inkml:trace contextRef="#ctx0" brushRef="#br0" timeOffset="7778">17637 15899 7296,'10'20'2816,"-7"21"-1536,8 28-1504,-3-41 512,0 9-192,3 3 32,2 21-64,1-4 32,-4-4-64,-1-1-32,4-7 96,-5-5-224,3-8-32,-7-12-1504,-4-8-640,0-12-448</inkml:trace>
          <inkml:trace contextRef="#ctx0" brushRef="#br0" timeOffset="9064">17630 16077 3968,'-47'15'1472,"38"-21"-768,0 12 160,9-6 736,-8 0-128,2 0 0</inkml:trace>
          <inkml:trace contextRef="#ctx0" brushRef="#br0" timeOffset="9281">17565 16068 12736,'19'-11'544,"-3"-10"-320,8 1-96,0 5-32,2-2-320,1 6-96,0-3-544,-4 7-256,9-1-2208</inkml:trace>
          <inkml:trace contextRef="#ctx0" brushRef="#br0" timeOffset="8163">17661 16186 7680,'9'9'2880,"-1"0"-1536,16-9-1568,-11 0 512,6 0-256,17 0-32,5-6 32,-1 0-32,6-8 0,-1 2-160,-3 1 32,-7-21-224,-3-2-32,-8 2-64,-10 9 32,-9 3 0,-16 3 96,-7 5 192,-12 15 64,-12 17 320,1 6 160,-1 3 160,2 3 96,8 2 0,5 9-32,8 0-64,11 1 32,8-2-256,8-7-64,16-3-224,11-4-128,7-7-416,4-10-160,2-6-352,0-10-128,0-1-448,3-11-128,-5-12-32,-9 1-32,-10-4 896,-9-8 768,-13 3 480,-2 5 832,-3-3 320</inkml:trace>
          <inkml:trace contextRef="#ctx0" brushRef="#br0" timeOffset="8410">18269 16114 9120,'0'-9'1632,"0"9"-832,5 4-160,8 9-64,1 7-192,-1 4-64,1-4-96,-4 0 0,-2 0 0,3-3 96,-3-5 128,-3 0 96,-5-4 0,-5-11 255,-3-6-159,-6-8-128,-1-3-64,-2-8-128,-2-28-32,6 8-256,13-1-64,3 0-352,11 5-160,4 4-352,6 7-159,-2 6-833,7 1-320,-8 6-1664</inkml:trace>
          <inkml:trace contextRef="#ctx0" brushRef="#br0" timeOffset="8742">18597 15442 9216,'0'-13'3424,"9"13"-1856,27 0-1888,-17 5 512,3-2-64,10 6 64,5 8 0,8-2 32,11 22-128,-2 11 96,1 8 96,-1 10-160,5 23 0,0 0-64,-9-5 32,-9 14 0,-12-14 32,-8 2-64,-16-17 32,-18-8-352,0-12-128,-6-14-1216,-4-13-576,-9-16-1600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1T23:34:54.011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BFBBA55A-3077-4087-94B6-647894B43AF1}" emma:medium="tactile" emma:mode="ink">
          <msink:context xmlns:msink="http://schemas.microsoft.com/ink/2010/main" type="inkDrawing" rotatedBoundingBox="25745,13146 32738,13042 32740,13168 25747,13272" shapeName="Other"/>
        </emma:interpretation>
      </emma:emma>
    </inkml:annotationXML>
    <inkml:trace contextRef="#ctx0" brushRef="#br0">19739 10406 3072,'0'0'1120,"5"4"-576,-5-1 64,0 1 576,-5-4-96,5 0 32,0 3-224,0-3 0,0 0-512,0 0-64,9 0 0,4 0-128,-1 0-32,5 0 0,-1 0-32,4 0 0,5 0 0,1 0 64,3 0 96,4 0 0,1 0 64,2 5 0,6-2 32,0 4-128,-1-3 0,1 3-96,-1-4 64,10-3-64,-2 8 0,6-3-96,11-2 32,5-3 0,0 3 32,-1-3 128,1 5 95,-4-3-63,3-2 0,1 5-32,4-2 64,8-3-160,5 0-96,-5 0-32,0 0-32,9 0 64,3 0 96,5-3-64,8 3 0,-3 0 32,-2 0 64,1 0-32,8-5 64,1 5-128,-1 0 0,0-2-32,0 2-64,5 0 32,8 0-32,1 0 64,-2 0 32,1 0 32,-1 0 0,10 0 0,-2 0 64,-3 0-96,-4-8-64,4 5 0,0-5 32,0 3 96,-4-1 64,0-2-96,-4 1-32,3-1 32,-4 1 64,-6 0-96,-11 7 0,6-4 32,-11 1 0,7-2-160,-5 2 32,0-2 64,7 2 96,-9-5-64,-12 6 0,-11-6 32,-9 5 64,-3-5 32,0 0 32,-6 5-128,1-1-32,-2 0 32,-7 4 0,-3 0-64,-4 0 32,-10 0-128,-3 0 0,-7 0 160,-5-4 64,-1 4-160,-3 0-64,-1 0 64,0 0 32,0 0-160,6 0 0,-2 0-192,4 0 32,-3 4-864,0-8-288,-5 1-4159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1T23:40:05.28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4A1312E9-2CD3-4B10-8352-97DED622232B}" emma:medium="tactile" emma:mode="ink">
          <msink:context xmlns:msink="http://schemas.microsoft.com/ink/2010/main" type="writingRegion" rotatedBoundingBox="306,4456 23843,1980 25360,16396 1822,18872"/>
        </emma:interpretation>
      </emma:emma>
    </inkml:annotationXML>
    <inkml:traceGroup>
      <inkml:annotationXML>
        <emma:emma xmlns:emma="http://www.w3.org/2003/04/emma" version="1.0">
          <emma:interpretation id="{4698AC16-6B01-49E1-959C-5DC8C808BF72}" emma:medium="tactile" emma:mode="ink">
            <msink:context xmlns:msink="http://schemas.microsoft.com/ink/2010/main" type="paragraph" rotatedBoundingBox="1611,17120 25119,14272 25344,16134 1836,18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B89395-BD0B-485B-BEB1-1264EE7B332D}" emma:medium="tactile" emma:mode="ink">
              <msink:context xmlns:msink="http://schemas.microsoft.com/ink/2010/main" type="line" rotatedBoundingBox="1611,17120 25119,14272 25344,16134 1836,18981"/>
            </emma:interpretation>
          </emma:emma>
        </inkml:annotationXML>
        <inkml:traceGroup>
          <inkml:annotationXML>
            <emma:emma xmlns:emma="http://www.w3.org/2003/04/emma" version="1.0">
              <emma:interpretation id="{31BD34DC-80EE-4909-A566-B5268FFB60FB}" emma:medium="tactile" emma:mode="ink">
                <msink:context xmlns:msink="http://schemas.microsoft.com/ink/2010/main" type="inkWord" rotatedBoundingBox="22118,14912 25152,14545 25272,15536 22238,15904"/>
              </emma:interpretation>
              <emma:one-of disjunction-type="recognition" id="oneOf0">
                <emma:interpretation id="interp0" emma:lang="en-US" emma:confidence="0">
                  <emma:literal>Stack</emma:literal>
                </emma:interpretation>
                <emma:interpretation id="interp1" emma:lang="en-US" emma:confidence="0">
                  <emma:literal>stack</emma:literal>
                </emma:interpretation>
                <emma:interpretation id="interp2" emma:lang="en-US" emma:confidence="0">
                  <emma:literal>Starch</emma:literal>
                </emma:interpretation>
                <emma:interpretation id="interp3" emma:lang="en-US" emma:confidence="0">
                  <emma:literal>Stanch</emma:literal>
                </emma:interpretation>
                <emma:interpretation id="interp4" emma:lang="en-US" emma:confidence="0">
                  <emma:literal>ackf</emma:literal>
                </emma:interpretation>
              </emma:one-of>
            </emma:emma>
          </inkml:annotationXML>
          <inkml:trace contextRef="#ctx0" brushRef="#br0">23221 13355 10368,'-20'-29'3872,"23"21"-2112,1 1-1856,4 4 767,14-2-830,11 2-193,12 0-1248,13-2-576,5-6-1760,3 4-768</inkml:trace>
          <inkml:trace contextRef="#ctx0" brushRef="#br0" timeOffset="-220">23345 13110 11392,'5'23'4224,"11"-4"-2305,-3 25-2175,-1-14 736,0 17-448,0 13-32,1 17-640,3-3-223,2-8 447,3-9-928,-5-10-352,-3-9-4480,-13-28 2432</inkml:trace>
          <inkml:trace contextRef="#ctx0" brushRef="#br0" timeOffset="247">23911 13184 9216,'0'-6'3520,"-3"12"-1920,-7-12-1440,6 6 704,-9 0-480,-2 3-128,-11 0-256,-3 10-64,-3 5 32,-2 7 0,0 16 32,10 7-96,6-1 64,11 3 32,12-2 64,10-12-32,6-9 64,8-17 64,6-12 64,-4-14 31,8-10 1,-2-7 0,0-1 64,-8 8-32,-4 5 64,-4 6-192,-4 7-96,0 16-256,-5 13-128,1 5-448,-1 5-223,5-2-833,7-3-352,5-15-1664</inkml:trace>
          <inkml:trace contextRef="#ctx0" brushRef="#br0" timeOffset="689">24482 13152 9600,'-13'-23'3584,"4"31"-1920,-3-12-1312,4 8 832,-4 3-641,-5 4-223,0 15-288,5 3-32,4 12 0,8 7-224,8 0 0,9-4-191,7-2 31,10-13 32,15-15 64,5-6-256,9-22-32,3-17-416,-8-6-96,-4-14 352,-16-4 256,-8-15 800,-10-9 416,-11 5 288,-6 11 96,-3 8 160,-3 18 127,-1 16-447,-1 16-192,2 17-384,3 21-160,3 14-224,6 10 0,3 4-224,5 15-96,3 1-96,-3-4-64,-5-6-192,5-15-31,-4-11-65,-1-11 0,-3-30-192,-1-19 160,0-15 64,1-11 512,-2-10 192,2-3 416,-1-2 224,0 12-32,-4 11 32,1 12 160,-10 29 576,1 14-161,1 12-191,3 20-160,12 13-384,17 8-128,25-5-960,29-14-448,12-23-4255</inkml:trace>
          <inkml:trace contextRef="#ctx0" brushRef="#br0" timeOffset="-460">22648 13281 9216,'29'-18'3424,"0"-1"-1856,16-14-1472,-28 22 672,4-8-608,-4-2-64,-9-6-640,-12-6-288,-21 4 448,-17 6 32,-16 9 160,-18 9 320,-10 13 160,6 7 128,2 4 96,10-1-32,24 8 32,22 11-416,31 0-128,33 10-160,19 6-32,19 2 32,16 11 64,11-6 64,-7 1 32,-12-3 32,-13 3 64,-16-9-32,-27 3 64,-20 0 128,-24 1 128,-20-7-192,-12-9-32,-5-6-640,0-16-224,3-18-608,0-18-288,9-19-1920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1T23:46:22.451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0816A154-497E-4DF1-AEF5-391630093ACA}" emma:medium="tactile" emma:mode="ink">
          <msink:context xmlns:msink="http://schemas.microsoft.com/ink/2010/main" type="inkDrawing" rotatedBoundingBox="27984,11623 32280,11770 32229,13264 27933,13117" hotPoints="31872,11546 32017,12948 28089,13352 27945,11950" semanticType="enclosure" shapeName="Rectangle">
            <msink:sourceLink direction="with" ref="{D1ED4A91-6C2F-4FE3-B9F7-4CB1B4AAFF0C}"/>
          </msink:context>
        </emma:interpretation>
      </emma:emma>
    </inkml:annotationXML>
    <inkml:trace contextRef="#ctx0" brushRef="#br0">21415 9458 10880,'-3'-26'4128,"6"18"-2241,6-2-1567,-1 5 960,4 2-480,14-1-160,6 4-448,19-4-96,20 4-96,32 0-160,19-3-32,23-1-256,38-4-128,8-3 320,26 3 128,12-5 96,-1-3 32,13 3 0,-17 5 64,-6 3-96,-9 5 0,-14 5 32,-24 5 64,-18 1-32,-16 0-32,-20 2 32,-17-3 32,-17 1 96,-12 0 64,-13 0 32,-12 4 64,-4 0 32,-5 4 32,-4 2 0,-3 8 0,2 8-192,2 12-64,-2 7-128,11 13-32,-6 1 32,0 9 0,5-2 0,-4-4 0,-1 9 0,-3 4 0,-5-6 0,-4 1 0,-5-10-160,-8-8 32,-3 11-160,-5-19 32,-4-14-96,-9-8 64,-11-4 0,-5-11 32,-8-2 64,-13-6 128,-13-5-32,-19-5 32,-22 0 192,-17 3 64,-3 1-160,-18-8 0,-24 4 96,-5 0 64,-7 0 0,-21-3 32,-5-2-128,0-1-64,-12-1 64,4-6 64,3 2 64,-2 1 32,10-1 224,24 0 64,14 3 0,5 4 64,17 4-256,12 0-64,17 4-224,13 4-64,11-1-64,14 0 0,2 1 0,11-1-64,11-4-256,8 2-160,9-5-416,13 0-128,7 0-2112,6-12-863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1T23:46:21.72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26FDF202-5D1B-47E7-8DB5-A08D08D725A1}" emma:medium="tactile" emma:mode="ink">
          <msink:context xmlns:msink="http://schemas.microsoft.com/ink/2010/main" type="writingRegion" rotatedBoundingBox="28270,11877 29555,16650 24885,17907 23600,13135"/>
        </emma:interpretation>
      </emma:emma>
    </inkml:annotationXML>
    <inkml:traceGroup>
      <inkml:annotationXML>
        <emma:emma xmlns:emma="http://www.w3.org/2003/04/emma" version="1.0">
          <emma:interpretation id="{8E3B87C6-5B11-427D-BCE3-DB90FBE1DD86}" emma:medium="tactile" emma:mode="ink">
            <msink:context xmlns:msink="http://schemas.microsoft.com/ink/2010/main" type="paragraph" rotatedBoundingBox="28270,11877 29374,15975 28495,16212 27391,121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2129AB-BF33-4115-8A91-094B41517229}" emma:medium="tactile" emma:mode="ink">
              <msink:context xmlns:msink="http://schemas.microsoft.com/ink/2010/main" type="line" rotatedBoundingBox="28270,11877 29374,15975 28495,16212 27391,12114">
                <msink:destinationLink direction="with" ref="{BA23279F-6752-4B07-A150-1017EF9E448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4F9E237-9EFF-4BF5-8456-E98283E79B13}" emma:medium="tactile" emma:mode="ink">
                <msink:context xmlns:msink="http://schemas.microsoft.com/ink/2010/main" type="inkWord" rotatedBoundingBox="28270,11877 29374,15975 28495,16212 27391,12114"/>
              </emma:interpretation>
              <emma:one-of disjunction-type="recognition" id="oneOf0">
                <emma:interpretation id="interp0" emma:lang="en-US" emma:confidence="0">
                  <emma:literal>-8</emma:literal>
                </emma:interpretation>
                <emma:interpretation id="interp1" emma:lang="en-US" emma:confidence="0">
                  <emma:literal>-4*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-f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28009 10172 9088,'7'-19'3424,"6"0"-1856,4 12-1536,-9 7 672,1 0-448,3 5-64,-4 1-192,1 9-32,-1 22 32,1 18 0,-1 24 0,0 24 128,1 4 160,-2 12 128,6 7 127,1-8-95,1-12 64,2-13-224,-5-18-32,0-17-192,-2-13-64,-3-11-576,-7-24-160,0-25-991,-7-40-321,-18-37-2112</inkml:trace>
          <inkml:trace contextRef="#ctx0" brushRef="#br0" timeOffset="5052">28724 14320 7808,'-8'-4'2976,"12"8"-1600,5-4-1408,-2 0 576,6-4-384,3 1-32,6 0-64,3-2-64,-1-2 32,10 3-32,-2-3 64,11-1 96,2-3 128,-3-10 64,-1-2 32,-2-3 160,-7-12 32,-3-12-32,-8-18 63,-8-1-127,-6-20-32,-7-3-256,-2-8-128,-3-3 160,-3 6 160,-6 5-128,-1-5 0,-2-6 0,-8-4 0,-1-1 0,-3 5 0,0 7-64,-3-4-32,-2 4-32,-3 0 0,3 3-64,-3 8-64,-1 14-64,-3 6-32,-1 1-32,5 13 96,0 2-64,3 9 32,5-1 64,0 1 64,4-4-96,-4 6-64,0 2 128,0 2 32,-5 2 0,5 1-64,1 6 32,1 2 32,3 2 32,-1 2 32,4 4-64,4 0-64,5 1 96,0-2 64,4 6-128,-2-6-32,8 5 0,-3 1 64,0 2-32,3 1-32,-3 3-64,-5 4 32,3 4 32,-6 11 0,-8 11-96,-8 6 64,-4 9-32,0 7 0,0-3 64,7-1 0,2-10 0,7-5 0,0-7 64,5-4 32,4-7 32,3-3 64,10-11-96,3-16-64,9-10 0,7-12 32,2-15-32,3 1 64,-4 7-64,0 4 64,-4 7 128,4 3 128,-5 5-128,6 6-64,-6 1-64,4 7-96,6 4 32,-1 0-32,0 1 64,4 2 96,0 0-64,1 5 0,-5 3 32,0 3 0,1 5-64,3 3-64,4-4-544,5 4-288,4 0-1248,8 7-512,-5 8-2879</inkml:trace>
        </inkml:traceGroup>
      </inkml:traceGroup>
    </inkml:traceGroup>
    <inkml:traceGroup>
      <inkml:annotationXML>
        <emma:emma xmlns:emma="http://www.w3.org/2003/04/emma" version="1.0">
          <emma:interpretation id="{2E5E17DB-8527-4D11-A6B6-6877F51390E6}" emma:medium="tactile" emma:mode="ink">
            <msink:context xmlns:msink="http://schemas.microsoft.com/ink/2010/main" type="paragraph" rotatedBoundingBox="24451,15290 27804,15786 27583,17276 24230,1678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DF43EC0-F7D4-4E73-BD9B-6EEB52958A81}" emma:medium="tactile" emma:mode="ink">
              <msink:context xmlns:msink="http://schemas.microsoft.com/ink/2010/main" type="line" rotatedBoundingBox="24451,15290 27804,15786 27583,17276 24230,16780"/>
            </emma:interpretation>
          </emma:emma>
        </inkml:annotationXML>
        <inkml:traceGroup>
          <inkml:annotationXML>
            <emma:emma xmlns:emma="http://www.w3.org/2003/04/emma" version="1.0">
              <emma:interpretation id="{416A4092-8DB4-4AC0-A6CE-F855F3940D1D}" emma:medium="tactile" emma:mode="ink">
                <msink:context xmlns:msink="http://schemas.microsoft.com/ink/2010/main" type="inkWord" rotatedBoundingBox="24451,15290 27804,15786 27583,17276 24230,16780"/>
              </emma:interpretation>
              <emma:one-of disjunction-type="recognition" id="oneOf1">
                <emma:interpretation id="interp5" emma:lang="en-US" emma:confidence="0">
                  <emma:literal>I to</emma:literal>
                </emma:interpretation>
                <emma:interpretation id="interp6" emma:lang="en-US" emma:confidence="0">
                  <emma:literal>I pa</emma:literal>
                </emma:interpretation>
                <emma:interpretation id="interp7" emma:lang="en-US" emma:confidence="0">
                  <emma:literal>I pi</emma:literal>
                </emma:interpretation>
                <emma:interpretation id="interp8" emma:lang="en-US" emma:confidence="0">
                  <emma:literal>It</emma:literal>
                </emma:interpretation>
                <emma:interpretation id="interp9" emma:lang="en-US" emma:confidence="0">
                  <emma:literal>Its</emma:literal>
                </emma:interpretation>
              </emma:one-of>
            </emma:emma>
          </inkml:annotationXML>
          <inkml:trace contextRef="#ctx0" brushRef="#br0" timeOffset="4023">27156 14039 10624,'-37'-37'4032,"32"30"-2177,-4-7-1823,9 9 864,5-3-768,16-2-160,16-1-192,29 0-32,17-1 160,5 1-320,9 8-31,6 3-1,-11 7 32,-13 4 32,-16 11 64,-26 12 256,-21 6 192,-20 12 0,-25 1 96,-8-2 64,-5-2 160,-4-4-256,-3-13-32,3-6-608,0-8-224,4-2-1088,8-5-416,14-9-1376</inkml:trace>
          <inkml:trace contextRef="#ctx0" brushRef="#br0" timeOffset="3752">27185 14002 9856,'0'0'3680,"0"3"-1984,5 9-1984,-3-1 640,8 8-320,-2 10-32,4 19 32,5 12 32,0 21-32,3 22 64,5 18 0,5 2 32,-6 7 64,-4 3 32,2-8 31,-5-10-63,-5-19 32,0-21-288,-4-17-96,1-13-767,-6-30-353,-3-27-672,-3-36-320,-9-33-1088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1T23:46:30.71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D1ED4A91-6C2F-4FE3-B9F7-4CB1B4AAFF0C}" emma:medium="tactile" emma:mode="ink">
          <msink:context xmlns:msink="http://schemas.microsoft.com/ink/2010/main" type="writingRegion" rotatedBoundingBox="29370,11840 30210,11840 30210,12650 29370,12650">
            <msink:destinationLink direction="with" ref="{0816A154-497E-4DF1-AEF5-391630093ACA}"/>
          </msink:context>
        </emma:interpretation>
      </emma:emma>
    </inkml:annotationXML>
    <inkml:traceGroup>
      <inkml:annotationXML>
        <emma:emma xmlns:emma="http://www.w3.org/2003/04/emma" version="1.0">
          <emma:interpretation id="{5FAF4E4E-F5C3-4AA7-9E13-6DAAD5B3E2FD}" emma:medium="tactile" emma:mode="ink">
            <msink:context xmlns:msink="http://schemas.microsoft.com/ink/2010/main" type="paragraph" rotatedBoundingBox="29370,11840 30210,11840 30210,12650 29370,126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879A75-2345-4929-AB76-8937AD90CB30}" emma:medium="tactile" emma:mode="ink">
              <msink:context xmlns:msink="http://schemas.microsoft.com/ink/2010/main" type="line" rotatedBoundingBox="29370,11840 30210,11840 30210,12650 29370,12650"/>
            </emma:interpretation>
          </emma:emma>
        </inkml:annotationXML>
        <inkml:traceGroup>
          <inkml:annotationXML>
            <emma:emma xmlns:emma="http://www.w3.org/2003/04/emma" version="1.0">
              <emma:interpretation id="{B488FB36-F987-4D96-9EBB-39D02F9EBEF2}" emma:medium="tactile" emma:mode="ink">
                <msink:context xmlns:msink="http://schemas.microsoft.com/ink/2010/main" type="inkWord" rotatedBoundingBox="29370,11840 30210,11840 30210,12650 29370,12650"/>
              </emma:interpretation>
              <emma:one-of disjunction-type="recognition" id="oneOf0">
                <emma:interpretation id="interp0" emma:lang="en-US" emma:confidence="1">
                  <emma:literal>16</emma:literal>
                </emma:interpretation>
                <emma:interpretation id="interp1" emma:lang="en-US" emma:confidence="0">
                  <emma:literal>I 6</emma:literal>
                </emma:interpretation>
                <emma:interpretation id="interp2" emma:lang="en-US" emma:confidence="0">
                  <emma:literal>| 6</emma:literal>
                </emma:interpretation>
                <emma:interpretation id="interp3" emma:lang="en-US" emma:confidence="0">
                  <emma:literal>l 6</emma:literal>
                </emma:interpretation>
                <emma:interpretation id="interp4" emma:lang="en-US" emma:confidence="0">
                  <emma:literal>1 6</emma:literal>
                </emma:interpretation>
              </emma:one-of>
            </emma:emma>
          </inkml:annotationXML>
          <inkml:trace contextRef="#ctx0" brushRef="#br0">22481 9558 6784,'-8'-29'2528,"0"21"-1344,-1-18-1024,9 19 608,0 0-192,0-5 32,5 2-32,-1-4-64,4-2-256,-3 6 128,-2 2 32,1 3 224,-4 5 64,5 15-1,-1 12-63,0 13 32,0 22-32,1 20-288,2-1-64,1 1-224,6-1-128,-2-7 32,5-8 0,-1-7-320,-4-6-160,2-13-736,-2-11-319,1-14-1217,-13-15-480,4-23-256</inkml:trace>
          <inkml:trace contextRef="#ctx0" brushRef="#br0" timeOffset="431">23150 9542 9600,'0'-18'3584,"5"18"-1920,-5 0-1792,0 0 576,0 0-416,0 0 0,0 0-32,-5 5 64,-2 2-32,-10 4 64,-5 4 64,-2 10 128,-5 9 160,-5 6-193,7 9 1,0 6-128,8 8-96,6-7 0,13-1-32,8 1 0,9-4 0,7-4 128,10-3 64,3-9 0,0-9 32,1-14-64,-1-13 0,1-2 160,-6-14 192,-3-6 32,-7-7 32,-14-2-224,-4 2-64,-4 8-160,-12 5-96,-10 13-160,-11 9 0,-8 13-160,-4 7 32,-6 5-1280,2 1-512,-9 2-3039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0:57.06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A655E4F-4A01-4226-8E17-B70674BEA9B1}" emma:medium="tactile" emma:mode="ink">
          <msink:context xmlns:msink="http://schemas.microsoft.com/ink/2010/main" type="writingRegion" rotatedBoundingBox="28928,16029 31008,16320 30911,17015 28831,16724">
            <msink:destinationLink direction="with" ref="{8945115E-6AF4-4668-9735-292A74DFEF77}"/>
          </msink:context>
        </emma:interpretation>
      </emma:emma>
    </inkml:annotationXML>
    <inkml:traceGroup>
      <inkml:annotationXML>
        <emma:emma xmlns:emma="http://www.w3.org/2003/04/emma" version="1.0">
          <emma:interpretation id="{686C7C42-8E61-4F01-A51A-64A9F06B2A8D}" emma:medium="tactile" emma:mode="ink">
            <msink:context xmlns:msink="http://schemas.microsoft.com/ink/2010/main" type="paragraph" rotatedBoundingBox="28928,16029 31008,16320 30911,17015 28831,167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46C82C-80A4-4BC9-9335-A13E93DB9BF5}" emma:medium="tactile" emma:mode="ink">
              <msink:context xmlns:msink="http://schemas.microsoft.com/ink/2010/main" type="line" rotatedBoundingBox="28928,16029 31008,16320 30911,17015 28831,16724"/>
            </emma:interpretation>
          </emma:emma>
        </inkml:annotationXML>
        <inkml:traceGroup>
          <inkml:annotationXML>
            <emma:emma xmlns:emma="http://www.w3.org/2003/04/emma" version="1.0">
              <emma:interpretation id="{1EA687EE-AC54-4B60-A2E4-AB188EB02149}" emma:medium="tactile" emma:mode="ink">
                <msink:context xmlns:msink="http://schemas.microsoft.com/ink/2010/main" type="inkWord" rotatedBoundingBox="28928,16029 31008,16320 30911,17015 28831,16724"/>
              </emma:interpretation>
              <emma:one-of disjunction-type="recognition" id="oneOf0">
                <emma:interpretation id="interp0" emma:lang="en-US" emma:confidence="0">
                  <emma:literal>04200</emma:literal>
                </emma:interpretation>
                <emma:interpretation id="interp1" emma:lang="en-US" emma:confidence="0">
                  <emma:literal>0200</emma:literal>
                </emma:interpretation>
                <emma:interpretation id="interp2" emma:lang="en-US" emma:confidence="0">
                  <emma:literal>04280</emma:literal>
                </emma:interpretation>
                <emma:interpretation id="interp3" emma:lang="en-US" emma:confidence="0">
                  <emma:literal>02200</emma:literal>
                </emma:interpretation>
                <emma:interpretation id="interp4" emma:lang="en-US" emma:confidence="0">
                  <emma:literal>022000</emma:literal>
                </emma:interpretation>
              </emma:one-of>
            </emma:emma>
          </inkml:annotationXML>
          <inkml:trace contextRef="#ctx0" brushRef="#br0">22384 14695 3712,'-35'-40'1472,"22"32"-768,-1 4-1312,5 4 64,0 0 64,-5 4 192,-4 16 192,0 0 64,-10 11 448,-4 15 192,1 6 128,4 5 96,3 7-448,11-3-224,8-8-384,10-9-192,13-7 64,9-9 64,5-7 160,5-18 64,8-3 320,4-8 160,-7-16 416,-7-13 192,3-7-256,-6-13-32,-1-3-448,-12-12-320,-11 6-64,-3 9-320,-5 13-64,-10 7-320,-6 8-128,-16 9-992,3 6-704,-1 5 1152</inkml:trace>
          <inkml:trace contextRef="#ctx0" brushRef="#br0" timeOffset="448">22508 14606 6784,'0'-12'2624,"5"12"-1408,5 3-1344,-2 3 416,6 0-224,4 11 32,4 6-64,7 6-32,-2 5 32,5 1-128,0 6 64,3 0-32,-3-5 0,-3-4-448,-7 0-192,1-7-928</inkml:trace>
          <inkml:trace contextRef="#ctx0" brushRef="#br0" timeOffset="232">22818 14609 3584,'50'-3'1408,"-40"6"-768,-2-3-192,-8 0 480,0 8-256,0 4-32,-4 14-256,-10 2 0,-8 13-224,-6 10-224,-2 10-64,-3 5 64,1-6 32,4-8-320,6-8-160,8-4-896,1-14-1344,3-12 544</inkml:trace>
          <inkml:trace contextRef="#ctx0" brushRef="#br0" timeOffset="786">22932 14675 6528,'-5'-37'2464,"10"16"-1344,5 7-1184,-2 8 544,6 3-576,4 3-128,5 0-64,5 0 0,7 3 192,2 6-32,-5 8 64,-10 7 128,-3 4 96,-6 4-128,-8 5-96,-5 3 32,-5 1 64,-8-4 192,-6 3 192,2-4-32,4-8 32,-2 1-160,6-6 0,4-6-160,24 3 0,8-3 32,5-5-288,5-3-64,3-6-384,2 5-160,-2-5-864,6-3-1728,-6-8 512</inkml:trace>
          <inkml:trace contextRef="#ctx0" brushRef="#br0" timeOffset="1232">23597 14828 9600,'-4'26'384,"-1"2"-192,0 12-224,5 1 0,5 0-128,0-1 32,9-5-96,-1-6 0,5-4 128,0-10 96,10-6 96,-1-5 96,5-4 32,-5-8 96,-4-20-32,-5-1 0,-4-8-96,-14-10 32,-5-2-416,-8 4-160,-1 4-640,0 4-160,-4 10-1088</inkml:trace>
          <inkml:trace contextRef="#ctx0" brushRef="#br0" timeOffset="1032">23610 14875 4992,'-9'-41'1920,"18"32"-1024,-18-3-640,9 12 576</inkml:trace>
          <inkml:trace contextRef="#ctx0" brushRef="#br0" timeOffset="1433">24007 14873 5888,'0'36'2272,"0"-2"-1216,0 6-1312,0-8 320,0 5-192,3-2 0,8-3-64,-3-3 32,5 5 96,3-14 224,0-5 224,3-4 96,5-11 96,-6-3 32,4-8 32,-4-7-160,-4-10 32,-1-16-224,-8-8-96,-5-9-192,-5 4-64,-3 5-672,-6 7-256,-9 8-2176,-14-4-1024,-3 9 2080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0:55.76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945115E-6AF4-4668-9735-292A74DFEF77}" emma:medium="tactile" emma:mode="ink">
          <msink:context xmlns:msink="http://schemas.microsoft.com/ink/2010/main" type="inkDrawing" rotatedBoundingBox="28135,15115 31907,15654 31637,17545 27865,17006" hotPoints="31256,15341 31434,16930 28481,17261 28303,15672" semanticType="enclosure" shapeName="Rectangle">
            <msink:sourceLink direction="with" ref="{6A655E4F-4A01-4226-8E17-B70674BEA9B1}"/>
            <msink:destinationLink direction="with" ref="{6AAEEE76-D325-4553-91B4-A5AF8829BD0C}"/>
          </msink:context>
        </emma:interpretation>
      </emma:emma>
    </inkml:annotationXML>
    <inkml:trace contextRef="#ctx0" brushRef="#br0">21330 13907 4480,'14'-17'1760,"-6"17"-960,2-9-736,-1 9 384,-1-3-288,7 3-96,-1 3 96,-1 6 32,6 2-64,-3 15 192,3 6 96,-6 8-192,6 17-64,0 16-32,-1 12 64,0 5-96,-1 6 0,-2 9 96,-1 5 32,0 2-96,-1-2-96,5-9 64,-4-4 0,-1-4-32,-5-4 32,3-12-64,-6-8-32,-2-8-64,2-18-32,0-6-384,-2-13-64,-3-16-608,0-16-128,-13-12-1024</inkml:trace>
    <inkml:trace contextRef="#ctx0" brushRef="#br0" timeOffset="847">21499 13963 9024,'22'-5'-160,"6"5"64,21 0-32,10 0 64,10 0 0,13 0 0,4 0 64,10 0 0,18-3 64,12 3 32,20-5-32,4 2 32,15-1-64,3-1 64,1 2-64,-10 3-32,5 0-64,-15-6-32,-11 3 128,-15 3 32,-24 3-96,-11 3 32,-16 2 64,-18-4 32,-8-1 160,-10 2 96,-9-2-192,-3 6-32,-6-6 64,-4 11 96,-1-3-128,1-2-96,4 6 32,-4 2 0,4 6-32,0 6-64,5 11 32,0 17 32,17 12 32,1 7 32,1 13-64,-2 17-64,6 3 32,-6 16-32,2-2-96,-7 1 0,2-6 64,1 3 0,-12-9 32,6-11 0,-10-11 0,2-13 0,-6-17-160,-10-11-32,-8-9-256,-3-15-128,-12-13 320,-12-12 192,-8-25 0,-15-3-32,-25-8-32,-5-4 96,-3-5 0,-16 4 96,-15 6-96,-23 6 0,-4 4 32,-9 5 0,-15 5-96,-11 1 64,-8 2 224,-6 0 128,-15 4-32,14 0 64,0 1 96,-1-2 96,6 5 0,23 0 32,16 4-224,19 4-128,16 0-224,16 0 0,14 4-288,13-4-128,20 1-640,7-5-192,10 0-1056,15-9-1088,12 1 1120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0:56.14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AAEEE76-D325-4553-91B4-A5AF8829BD0C}" emma:medium="tactile" emma:mode="ink">
          <msink:context xmlns:msink="http://schemas.microsoft.com/ink/2010/main" type="inkDrawing" rotatedBoundingBox="28234,15533 28244,15694 28232,15695 28222,15533" semanticType="callout" shapeName="Other">
            <msink:sourceLink direction="with" ref="{8945115E-6AF4-4668-9735-292A74DFEF77}"/>
          </msink:context>
        </emma:interpretation>
      </emma:emma>
    </inkml:annotationXML>
    <inkml:trace contextRef="#ctx0" brushRef="#br0">21487 14137 5760,'-15'-71'2176,"15"30"-1152,0-3-1120,6 38 352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0:41.89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29FE39BF-2D7E-4B34-A0AD-660B35764D95}" emma:medium="tactile" emma:mode="ink">
          <msink:context xmlns:msink="http://schemas.microsoft.com/ink/2010/main" type="writingRegion" rotatedBoundingBox="971,11738 8232,11488 8473,18474 1211,18724"/>
        </emma:interpretation>
      </emma:emma>
    </inkml:annotationXML>
    <inkml:traceGroup>
      <inkml:annotationXML>
        <emma:emma xmlns:emma="http://www.w3.org/2003/04/emma" version="1.0">
          <emma:interpretation id="{600CD66E-1E03-4BFB-8FA2-2DA3D7CCC898}" emma:medium="tactile" emma:mode="ink">
            <msink:context xmlns:msink="http://schemas.microsoft.com/ink/2010/main" type="paragraph" rotatedBoundingBox="971,11738 4756,11614 4799,12923 1014,130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A2F0D7-0BD4-4D9D-871B-516EA21CE38E}" emma:medium="tactile" emma:mode="ink">
              <msink:context xmlns:msink="http://schemas.microsoft.com/ink/2010/main" type="inkBullet" rotatedBoundingBox="971,11737 1011,11737 1011,11762 972,11763"/>
            </emma:interpretation>
            <emma:one-of disjunction-type="recognition" id="oneOf0">
              <emma:interpretation id="interp0" emma:lang="en-US" emma:confidence="0">
                <emma:literal>r</emma:literal>
              </emma:interpretation>
              <emma:interpretation id="interp1" emma:lang="en-US" emma:confidence="0">
                <emma:literal>N</emma:literal>
              </emma:interpretation>
              <emma:interpretation id="interp2" emma:lang="en-US" emma:confidence="0">
                <emma:literal>/</emma:literal>
              </emma:interpretation>
              <emma:interpretation id="interp3" emma:lang="en-US" emma:confidence="0">
                <emma:literal>•</emma:literal>
              </emma:interpretation>
              <emma:interpretation id="interp4" emma:lang="en-US" emma:confidence="0">
                <emma:literal>.</emma:literal>
              </emma:interpretation>
            </emma:one-of>
          </emma:emma>
        </inkml:annotationXML>
        <inkml:trace contextRef="#ctx0" brushRef="#br0">971 11019 6016,'-9'-5'2272,"18"5"-1216,-9 0-1312,0 0 384,0 0-1344,6-9-512,3 3-480,6 0-96</inkml:trace>
      </inkml:traceGroup>
      <inkml:traceGroup>
        <inkml:annotationXML>
          <emma:emma xmlns:emma="http://www.w3.org/2003/04/emma" version="1.0">
            <emma:interpretation id="{6032CA56-1E8E-46B6-961B-7796166C1F9A}" emma:medium="tactile" emma:mode="ink">
              <msink:context xmlns:msink="http://schemas.microsoft.com/ink/2010/main" type="line" rotatedBoundingBox="1088,11834 4759,11714 4799,12923 1127,13043"/>
            </emma:interpretation>
          </emma:emma>
        </inkml:annotationXML>
        <inkml:traceGroup>
          <inkml:annotationXML>
            <emma:emma xmlns:emma="http://www.w3.org/2003/04/emma" version="1.0">
              <emma:interpretation id="{F8742B4B-8F39-4F2E-9676-99E23096C74B}" emma:medium="tactile" emma:mode="ink">
                <msink:context xmlns:msink="http://schemas.microsoft.com/ink/2010/main" type="inkWord" rotatedBoundingBox="1092,11948 1942,11920 1964,12611 1114,12639"/>
              </emma:interpretation>
              <emma:one-of disjunction-type="recognition" id="oneOf1">
                <emma:interpretation id="interp5" emma:lang="en-US" emma:confidence="0">
                  <emma:literal>lint</emma:literal>
                </emma:interpretation>
                <emma:interpretation id="interp6" emma:lang="en-US" emma:confidence="0">
                  <emma:literal>it</emma:literal>
                </emma:interpretation>
                <emma:interpretation id="interp7" emma:lang="en-US" emma:confidence="0">
                  <emma:literal>Int</emma:literal>
                </emma:interpretation>
                <emma:interpretation id="interp8" emma:lang="en-US" emma:confidence="0">
                  <emma:literal>int</emma:literal>
                </emma:interpretation>
                <emma:interpretation id="interp9" emma:lang="en-US" emma:confidence="0">
                  <emma:literal>tint</emma:literal>
                </emma:interpretation>
              </emma:one-of>
            </emma:emma>
          </inkml:annotationXML>
          <inkml:trace contextRef="#ctx0" brushRef="#br0" timeOffset="-400">1099 11450 5120,'-9'-3'1920,"9"-1"-1024,0-1-768,0 5 416,0 0-256,3 0-32,8 0-192,-11 0-128,8 0 32,2 5 128,-2 2 96,0 10 0,3 8-32,-6 7-192,3 3 32,0 14 0,3 0 64,-3 0-32,2-5 64,-7-3-128,2-5-64,-5-11-512,0-5-160,0-8-1536,-5-4-832,2-8 1376</inkml:trace>
          <inkml:trace contextRef="#ctx0" brushRef="#br0" timeOffset="201">1339 11454 5120,'0'3'2016,"0"2"-1088,18 10-1088,-13-6 320,4 8-608,-4 3-96,5 4 128,-7 4 96,2 1 192,-5-1 64,0 4 128,0-3 96,0-9 416,0-5 256</inkml:trace>
          <inkml:trace contextRef="#ctx0" brushRef="#br0" timeOffset="400">1394 11733 8320,'0'-11'256,"0"-7"-160,0-5-64,0-11-32,0-1 0,5-5 0,-1-6-160,5 6 32,0 8 64,1 4 32,-2 7 96,6 10 96,-1 2-64,1 12 0,4 11-32,1 1-64,-1 5-64,1 5 32,3 7 96,-9 5 32,0-1-192,-2 1-64,-3-9-160,2 8-32,-7-8-608,2-2-1504,-5-12-32</inkml:trace>
          <inkml:trace contextRef="#ctx0" brushRef="#br0" timeOffset="835">1712 11498 4736,'0'-11'1760,"5"11"-960,0 0-928,9 0 1376,4 0-672,1 0-224,3-3-256,1-3-64,-1-2-192,2 4-32,-2-4-608,-4 5-288,-5-2-832,1 1-672,-4 1 1024</inkml:trace>
          <inkml:trace contextRef="#ctx0" brushRef="#br0" timeOffset="616">1718 11187 4864,'0'-3'1824,"0"6"-960,5 5-736,-5 1 416,4 3-320,1 5-64,4 6-96,0 6 32,-1 11-64,2 9-96,-2 6 32,3 3-32,-3-1 0,2-2-352,-2-1-160,1-10-672,-4-8-1248,-1-12 352</inkml:trace>
        </inkml:traceGroup>
        <inkml:traceGroup>
          <inkml:annotationXML>
            <emma:emma xmlns:emma="http://www.w3.org/2003/04/emma" version="1.0">
              <emma:interpretation id="{607419AA-6CD0-4858-9C82-18B16117C056}" emma:medium="tactile" emma:mode="ink">
                <msink:context xmlns:msink="http://schemas.microsoft.com/ink/2010/main" type="inkWord" rotatedBoundingBox="2396,11921 4071,11866 4107,12946 2431,13000"/>
              </emma:interpretation>
              <emma:one-of disjunction-type="recognition" id="oneOf2">
                <emma:interpretation id="interp10" emma:lang="en-US" emma:confidence="0">
                  <emma:literal>fool)</emma:literal>
                </emma:interpretation>
                <emma:interpretation id="interp11" emma:lang="en-US" emma:confidence="0">
                  <emma:literal>foot)</emma:literal>
                </emma:interpretation>
                <emma:interpretation id="interp12" emma:lang="en-US" emma:confidence="0">
                  <emma:literal>foul)</emma:literal>
                </emma:interpretation>
                <emma:interpretation id="interp13" emma:lang="en-US" emma:confidence="0">
                  <emma:literal>food</emma:literal>
                </emma:interpretation>
                <emma:interpretation id="interp14" emma:lang="en-US" emma:confidence="0">
                  <emma:literal>food)</emma:literal>
                </emma:interpretation>
              </emma:one-of>
            </emma:emma>
          </inkml:annotationXML>
          <inkml:trace contextRef="#ctx0" brushRef="#br0" timeOffset="1553">2400 11605 3840,'24'-12'1472,"-2"7"-768,10-3-608,-14 5 384,4-1-352,2-4-160,3-1 32,10 1-32,-2-1 32,2 3 0,-10 0 0,-3 3 64,-6 3 96,-1 9 224,-7 6 64,-10 10-224,-10 2-64,-4 7 32,11 9 96,-11-2-192,14-1-64,0-3-32,9-13 0,-1-4 64,11-4 32,0-7 160,-1-6 96,4-15-192,1-8-32,-1 0 64,2-8 32,-6-9-32,-4-4-32,-6 1-96,-8 0-64,-3 8-320,-7 3-128,-3 9-64,-1 5 0,-4 1-416,4 8-224,0-3-992</inkml:trace>
          <inkml:trace contextRef="#ctx0" brushRef="#br0" timeOffset="1153">2801 11216 4992,'-8'-8'1824,"3"4"-960,0-4-1088,5 8 320,-9-4-448,-1-9-160,-12 1 96,4 12 160,-1 0 288,-3 5 160,-1-5 256,1 7 160,-2 2 64,2 7-32,4-1-256,-1 11-160,6 2-128,2 12-96,8 9 96,3 7-64,0 10 64,3 9-64,8 3 64,-3-1 0,2 0 32,-1-1-64,1-3 32,-7-5-64,2-2-32,-5-9-64,0-9 32,0-12-608,-5-12-224,-3-11-1664</inkml:trace>
          <inkml:trace contextRef="#ctx0" brushRef="#br0" timeOffset="1869">3051 11479 4864,'9'5'1824,"-5"3"-960,-4 4-576,0-4 512,0 4-384,0 8-128,0 9-192,0 3-96,0 8 32,5 4-128,4-3 64,4-5 96,6 1 32,4-13 96,-1-4 32,5-8 96,2-4 32,-2-8-32,0-12 32,-3-8-192,-8-3-32,0-11 0,-13-10 64,2-1-160,-10 1-32,-3-1-160,-6 4-32,-4 1-128,4 13-32,-4 5-160,-6 7-96,2 3-1056,-2 7-1664,2 14 640</inkml:trace>
          <inkml:trace contextRef="#ctx0" brushRef="#br0" timeOffset="2300">3735 11240 3456,'-5'-7'1312,"5"7"-704,-5-5-640,5 5 288,-3 5-160,-2-1-64,-4-1 128,-1 6 128,-3 2 320,-1 3 192,-4 6-160,-1 6 32,6 17-256,4 3-96,4 11-160,5 1-128,5-3 64,9 7-128,4-9 0,1-5-256,3-4-64,1-16-672,-1-8-192,1-8-1024</inkml:trace>
          <inkml:trace contextRef="#ctx0" brushRef="#br0" timeOffset="2601">3812 11184 6144,'5'0'2368,"12"3"-1280,6 2-1344,-14 2 320,9 7-96,1 0 64,2 3-64,3 7 0,3 4 32,-4 9-96,4 3 64,-9 10 160,1 1 64,-6 1-64,-13-3-32,0 0-32,-5-5-64,0-8-64,-3-7 32,0-5-544,-3-16-256,-2 0-1664,5-8-736,-3-12 1696</inkml:trace>
        </inkml:traceGroup>
        <inkml:traceGroup>
          <inkml:annotationXML>
            <emma:emma xmlns:emma="http://www.w3.org/2003/04/emma" version="1.0">
              <emma:interpretation id="{3D344D7F-A2FE-4647-B9FC-84724A8CC2DA}" emma:medium="tactile" emma:mode="ink">
                <msink:context xmlns:msink="http://schemas.microsoft.com/ink/2010/main" type="inkWord" rotatedBoundingBox="4547,11721 4759,11714 4794,12774 4581,12781"/>
              </emma:interpretation>
              <emma:one-of disjunction-type="recognition" id="oneOf3">
                <emma:interpretation id="interp15" emma:lang="en-US" emma:confidence="0.5">
                  <emma:literal>}</emma:literal>
                </emma:interpretation>
                <emma:interpretation id="interp16" emma:lang="en-US" emma:confidence="0">
                  <emma:literal>{</emma:literal>
                </emma:interpretation>
                <emma:interpretation id="interp17" emma:lang="en-US" emma:confidence="0">
                  <emma:literal>]</emma:literal>
                </emma:interpretation>
                <emma:interpretation id="interp18" emma:lang="en-US" emma:confidence="0">
                  <emma:literal>h</emma:literal>
                </emma:interpretation>
                <emma:interpretation id="interp1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3238">4695 10976 7040,'-5'-3'2624,"-3"3"-1408,2 0-1280,6 3 448,0 0-416,-5 2-32,-3 4 0,-5 3 32,3 8 32,-4 0 0,1 9 0,-5-5-96,-1 1 64,6-5 32,4-5 64,-1 2-192,10-5-32,10-1-96,-1 3 64,4-8 64,6 8-32,-1-2-32,0 0 32,1 5 32,-6 3-32,-5 0-160,3 4-128,-11 4 256,-6-4 64,-2 1 32,-7-5 64,2-5 160,-1-1 64,6-2 0,-2-4-32,6 0-32,4-1 64,4 2-160,9-1-32,2 4 0,2 5 64,6 3-32,4 8 64,-3 4-128,-3 6 0,-2 5 160,-11-2 160,-8 4 128,-3-10 64,-7-3 96,1 2 32,1-10 32,-2-4 0,2 0-448,-3 0-96,8-3-416,-2-5-192,0 0-608,5-4-160,0 0-1792</inkml:trace>
        </inkml:traceGroup>
      </inkml:traceGroup>
    </inkml:traceGroup>
    <inkml:traceGroup>
      <inkml:annotationXML>
        <emma:emma xmlns:emma="http://www.w3.org/2003/04/emma" version="1.0">
          <emma:interpretation id="{C17A9B21-BF48-43A1-8289-9F47D32CC098}" emma:medium="tactile" emma:mode="ink">
            <msink:context xmlns:msink="http://schemas.microsoft.com/ink/2010/main" type="paragraph" rotatedBoundingBox="2071,13264 8252,12833 8328,13922 2147,143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49F3BD5-2289-4618-95B4-E3E68F31D12C}" emma:medium="tactile" emma:mode="ink">
              <msink:context xmlns:msink="http://schemas.microsoft.com/ink/2010/main" type="line" rotatedBoundingBox="2071,13264 8252,12833 8328,13922 2147,14352"/>
            </emma:interpretation>
          </emma:emma>
        </inkml:annotationXML>
        <inkml:traceGroup>
          <inkml:annotationXML>
            <emma:emma xmlns:emma="http://www.w3.org/2003/04/emma" version="1.0">
              <emma:interpretation id="{1005271D-FD03-40C8-86CD-11BBA9E92FC6}" emma:medium="tactile" emma:mode="ink">
                <msink:context xmlns:msink="http://schemas.microsoft.com/ink/2010/main" type="inkWord" rotatedBoundingBox="2076,13336 2873,13281 2922,13983 2125,14039"/>
              </emma:interpretation>
              <emma:one-of disjunction-type="recognition" id="oneOf4">
                <emma:interpretation id="interp20" emma:lang="en-US" emma:confidence="1">
                  <emma:literal>int</emma:literal>
                </emma:interpretation>
                <emma:interpretation id="interp21" emma:lang="en-US" emma:confidence="0">
                  <emma:literal>into</emma:literal>
                </emma:interpretation>
                <emma:interpretation id="interp22" emma:lang="en-US" emma:confidence="0">
                  <emma:literal>in tx</emma:literal>
                </emma:interpretation>
                <emma:interpretation id="interp23" emma:lang="en-US" emma:confidence="0">
                  <emma:literal>in ty</emma:literal>
                </emma:interpretation>
                <emma:interpretation id="interp24" emma:lang="en-US" emma:confidence="0">
                  <emma:literal>in tm</emma:literal>
                </emma:interpretation>
              </emma:one-of>
            </emma:emma>
          </inkml:annotationXML>
          <inkml:trace contextRef="#ctx0" brushRef="#br0" timeOffset="5457">2075 12607 6528,'-8'-9'2464,"8"9"-1344,8-6-2592,-8 6-96,18 6-896,6-6-160</inkml:trace>
          <inkml:trace contextRef="#ctx0" brushRef="#br0" timeOffset="5219">2119 12931 5120,'-9'-5'2016,"9"10"-1088,0-5-1024,0 0 352,5 3-192,-1 6-64,1-1 32,-1 7-32,5 6 0,-1 4 0,-2 7 0,-1 8 0,-1 0 0,0 1-96,1-1 64,0-6-192,-2-7 0,-3-2-3648,0-25 1760</inkml:trace>
          <inkml:trace contextRef="#ctx0" brushRef="#br0" timeOffset="5804">2219 12872 6272,'-5'28'2368,"10"-13"-1280,3 14-1280,2-12 384,-1 3-480,4 0-64,1 0-448,-1-5-128,-3 10 480,-1-4 160,-5-6 192,1-2 512,-5-13 544,0-5-128,-5-3-512,1-4-192,4-3-96,-5-10-32,5-4 128,5-3 160,-1 4-224,5-4-32,4 8 32,6 4 32,-6 3 96,16 12 96,-7 10-64,1 4-192,-1 11-32,2 8 0,-6 4 0,-1 9 64,-4 2 96,2-2-128,-1-1-32,-1-3-64,-8-5-64,-2-12-480,2-3-160,0-9-1536,-10-8-1056,0-17 1248</inkml:trace>
          <inkml:trace contextRef="#ctx0" brushRef="#br0" timeOffset="6297">2624 12894 6400,'3'-3'2368,"8"-2"-1280,7 1-1216,-5 4 480,10-3-608,3-2-224,12-3-1664,7-7-736,-4 1 896,0-6 544</inkml:trace>
          <inkml:trace contextRef="#ctx0" brushRef="#br0" timeOffset="6038">2619 12604 6144,'0'0'2272,"0"3"-1216,5 11-1024,-5-7 512,4 6-352,1 3-32,3 12-160,11 9-32,-6 12 32,11 6 64,-6 2 32,0 4-128,-4-1-32,2-8-192,-5-6-64,-3-14-768,-3-9-256,-5-3-1056</inkml:trace>
        </inkml:traceGroup>
        <inkml:traceGroup>
          <inkml:annotationXML>
            <emma:emma xmlns:emma="http://www.w3.org/2003/04/emma" version="1.0">
              <emma:interpretation id="{D675F451-D528-40A8-9FF0-3C3B599AAEFB}" emma:medium="tactile" emma:mode="ink">
                <msink:context xmlns:msink="http://schemas.microsoft.com/ink/2010/main" type="inkWord" rotatedBoundingBox="3172,13188 8252,12833 8328,13922 3247,14276"/>
              </emma:interpretation>
              <emma:one-of disjunction-type="recognition" id="oneOf5">
                <emma:interpretation id="interp25" emma:lang="en-US" emma:confidence="0">
                  <emma:literal>sp=newint;</emma:literal>
                </emma:interpretation>
                <emma:interpretation id="interp26" emma:lang="en-US" emma:confidence="0">
                  <emma:literal>*put-new in t ☺</emma:literal>
                </emma:interpretation>
                <emma:interpretation id="interp27" emma:lang="en-US" emma:confidence="0">
                  <emma:literal>sp=newin t ☺</emma:literal>
                </emma:interpretation>
                <emma:interpretation id="interp28" emma:lang="en-US" emma:confidence="0">
                  <emma:literal>sp.=newint;</emma:literal>
                </emma:interpretation>
                <emma:interpretation id="interp29" emma:lang="en-US" emma:confidence="0">
                  <emma:literal>*pet-new in t ☺</emma:literal>
                </emma:interpretation>
              </emma:one-of>
            </emma:emma>
          </inkml:annotationXML>
          <inkml:trace contextRef="#ctx0" brushRef="#br0" timeOffset="8359">4995 12676 7040,'0'0'2720,"5"5"-1472,5 2-1472,-2-2 512,1 3-320,5 8 0,1 9-128,-2 7-32,0 5 96,1 3 32,-1 0 64,1-4-96,-4-3 64,-2-6-192,1-7 0,-4-3-64,0-9 96,-5-8-96,0-3-32,-5-10 160,0-8 64,1-2 160,-1-6 96,1-14 128,0 1 64,4-2-32,4 4 32,9 3-352,10 5-128,0 8-32,0 7 32,4 9 64,0 8 96,5 11-64,-4 10-64,-1 13-96,-5 1-32,-3 5-96,-6 6 32,0-3-128,-2-2 32,2-8-736,-8-9-1408,-2-8 256</inkml:trace>
          <inkml:trace contextRef="#ctx0" brushRef="#br0" timeOffset="8659">5536 12843 6528,'19'0'2464,"-9"-6"-1344,7 3-1248,-2 3 480,2-9-320,6-11-96,4 0-128,0-4-32,2-1 128,-8 2-32,3-2 0,-5 4-64,-11 6 32,-3 3 32,-10 4-32,-8 3 128,-6 5 0,-4 8 96,-5 4 96,1 5 128,1 12 64,7 2-256,6 6-96,3-1 32,6 1 32,8 0-96,11-5 32,6-8-768,7-8-320,3-4-1408,1-7-544,0-13 1568</inkml:trace>
          <inkml:trace contextRef="#ctx0" brushRef="#br0" timeOffset="9122">5861 12652 6784,'-5'-12'2528,"5"12"-1344,0 4-1248,8-1 448,2 11-352,4 1 0,-1 10-96,5 7-64,1 5 96,-2-2-64,7 2-32,-3-5-128,-2-3 0,0-6-96,-1-6 64,-4-9-64,-1-13 64,-3-2 160,-7-6 64,2-2 320,-5-10 160,-5-4-64,2-3 32,-2 9-160,0 3-64,5 3-64,0 8-96,0 9 32,5 9-32,0 8-160,3-6-32,6 1 0,12 5 128,3-5 96,-2-4 64,5-8 96,-5 0 32,-5-5-96,1-2-32,-4-6 160,-6-2 160,-8-5-96,-5-1 64,-5-7-224,-3-1-96,-3 1-320,3 4-160,-2 4-480,7 3-160,3 5-800,3 9-1312,7-2 640</inkml:trace>
          <inkml:trace contextRef="#ctx0" brushRef="#br0" timeOffset="9506">6538 12328 6400,'-18'-56'2368,"18"36"-1280,0 3-1280,0 14 448,5 3-992,-2 0-384,7 0-1408,3 3-544</inkml:trace>
          <inkml:trace contextRef="#ctx0" brushRef="#br0" timeOffset="9506">6793 12558 6400,'5'0'2368,"-5"0"-1280,0 14-640,0-6 640,0 4-480,0 3-160,5 5-384,-2 5-96,3 11 0,-1 0 0,-2 1 96,2-5-384,0 0-96,0-7-512,-2-4-224,-3-10-768,0-11-1376,-8-8 768</inkml:trace>
          <inkml:trace contextRef="#ctx0" brushRef="#br0" timeOffset="9860">6852 12497 6400,'0'29'2368,"23"-9"-1280,-9 6-1280,-6-11 448,7 1-288,-1 5-64,-6-1-96,2 9-32,-6-6 128,1-2-32,-5-5 0,0-4 96,0-4 64,-5-11 0,1-2 64,4-10-64,0-2-32,4-3 96,1-6 64,3-8 128,3-7 64,2 4-160,9 8-128,2 9-32,2 8-32,1 24 0,2 5 64,-2 6 32,5 6 32,0 3-64,0 5-64,-10 0 32,-4-1-32,1-3 0,-6-9 0,1-4-448,-4-3-160,-2-11-736,-3-9-288,-5-8-608</inkml:trace>
          <inkml:trace contextRef="#ctx0" brushRef="#br0" timeOffset="10275">7353 12531 8064,'9'-13'3072,"5"-7"-1664,4 8-1376,-4 9 672,3-2-512,7-7-192,16 0-864,2 1-384,3-1-1984,1 4-864,-6-4 1920,0-2 928</inkml:trace>
          <inkml:trace contextRef="#ctx0" brushRef="#br0" timeOffset="10075">7362 12154 5760,'5'-3'2176,"0"3"-1152,0 6-768,-5 3 576,3 7-416,2 8-64,4 8-288,1 17-64,-2 8 0,2 9 0,-2-2 0,1-7-640,1-1-288,-2-8-1440,2-2-1056,-10-11 1376</inkml:trace>
          <inkml:trace contextRef="#ctx0" brushRef="#br0" timeOffset="10707">8295 12846 7680,'-3'12'2880,"3"-12"-1536,0 5-1568,0 4 1280,-10 2-448,1 6-288,-9 3-192,-5 4-96,-13 4-256,-19 1 0,-12-6-1600,-16 18-608,-21-13-768</inkml:trace>
          <inkml:trace contextRef="#ctx0" brushRef="#br0" timeOffset="10491">8221 12449 9984,'-9'-23'3776,"1"23"-2048,16-6-3424,1 6-64,-3-6-2080,3-3-768</inkml:trace>
          <inkml:trace contextRef="#ctx0" brushRef="#br0" timeOffset="6890">3420 13073 5632,'0'3'2112,"5"-3"-1152,-5 0-1120,0 0 320,0 0-608,5 0-96,-5-3 224,0 0 128,0-6 160,0-2 224,0-7 192,0 2 224,0-5 96,0-2-160,0-6 0,3-2-256,7-9-96,-2-1-192,1 4 0,1 5 0,3 7 0,-4 10 0,1 1 0,-1 11 0,0 3 0,0 17-96,-4 7 64,-1 7-32,5 6-64,0 3 96,1 1 64,-2-4-64,2-5 0,-1-9 32,-4-6 64,-2-5-96,-3-12-64,-3-3-224,-7-6-128,-9-2-192,-8-7 0,-8-2 352,-2 0 160,-3 0 0,-2 5 96,2-5 224,-6 6 128,10 2-32,4 1 0,9 3-96,5-1-32,13 0-96,10 6 32,13-5-64,5-1-32,9 3-128,4 6-64,10 0 96,4 0 96,-1 6-128,-4 3-32,-8-1 64,-10 1 32,-9-1-96,-8 4 32,-20-1 256,-8 7 160,-9-4 0,-10 4 64,-4-2-128,2-1-64,1 2-64,7-2 0,4-1-640,8-8-192,6 2-1248,8-8-1056,5 0 1120</inkml:trace>
          <inkml:trace contextRef="#ctx0" brushRef="#br0" timeOffset="7174">3743 12716 6400,'5'0'2464,"0"5"-1344,-2 3-1312,11 13 640,-4 2-224,3 6-192,1 11-32,4 9 0,0 6 0,-4 6 0,0 1 0,-1-1 0,-3-1 0,-1-4 0,-1 1-96,2-8 0,-7-9-384,2-8-64,-5-4-512,0-7-224,0-10-928</inkml:trace>
          <inkml:trace contextRef="#ctx0" brushRef="#br0" timeOffset="7474">3767 12693 4480,'3'-32'1760,"3"26"-960,12-2-576,-4 8 416,-1-4-384,6 1-128,4-2-96,9 2-32,-2 3 0,17 0-96,-6 0 64,-1 3-32,-3 5-64,-10 4-128,-3 8-64,-11 13 160,-10 0 64,-19 3 288,-3 0 128,-8 2 32,-5-6 96,0-4-224,4-7-128,1-6-576,0-7-160,8-3-1376,11-5-800,3-5 1152</inkml:trace>
          <inkml:trace contextRef="#ctx0" brushRef="#br0" timeOffset="7858">4467 12733 6144,'-17'3'2272,"17"-3"-1216,0 17-896,3-20 608</inkml:trace>
          <inkml:trace contextRef="#ctx0" brushRef="#br0" timeOffset="7858">4482 12745 10624,'27'-3'32,"-1"-3"-32,6 3-256,-4-1 32,-2-1-256,-2 5-96,-6-3-672,-10 3-1728,-3 3 256</inkml:trace>
          <inkml:trace contextRef="#ctx0" brushRef="#br0" timeOffset="8074">4418 13008 4864,'0'25'1824,"9"-22"-960,4 2-448,0-5 544,11-5-640,3 2-128,5-9-736,5-5-288,-2 1-1120,-3 0-512,5 0 800,3 4 448</inkml:trace>
        </inkml:traceGroup>
      </inkml:traceGroup>
    </inkml:traceGroup>
    <inkml:traceGroup>
      <inkml:annotationXML>
        <emma:emma xmlns:emma="http://www.w3.org/2003/04/emma" version="1.0">
          <emma:interpretation id="{FFE50531-D3A0-40E2-9755-D1BF7862C6D3}" emma:medium="tactile" emma:mode="ink">
            <msink:context xmlns:msink="http://schemas.microsoft.com/ink/2010/main" type="paragraph" rotatedBoundingBox="2572,14415 5781,14261 5831,15299 2622,154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CD9CE9F-BC12-48A3-87F8-2FEB8A156667}" emma:medium="tactile" emma:mode="ink">
              <msink:context xmlns:msink="http://schemas.microsoft.com/ink/2010/main" type="line" rotatedBoundingBox="2572,14415 5781,14261 5831,15299 2622,15453"/>
            </emma:interpretation>
          </emma:emma>
        </inkml:annotationXML>
        <inkml:traceGroup>
          <inkml:annotationXML>
            <emma:emma xmlns:emma="http://www.w3.org/2003/04/emma" version="1.0">
              <emma:interpretation id="{47AE0ADF-2B1D-49F3-90CF-742180978A9F}" emma:medium="tactile" emma:mode="ink">
                <msink:context xmlns:msink="http://schemas.microsoft.com/ink/2010/main" type="inkWord" rotatedBoundingBox="2578,14533 3573,14485 3617,15406 2622,15453"/>
              </emma:interpretation>
              <emma:one-of disjunction-type="recognition" id="oneOf6">
                <emma:interpretation id="interp30" emma:lang="en-US" emma:confidence="0">
                  <emma:literal>Tip</emma:literal>
                </emma:interpretation>
                <emma:interpretation id="interp31" emma:lang="en-US" emma:confidence="0">
                  <emma:literal>sp</emma:literal>
                </emma:interpretation>
                <emma:interpretation id="interp32" emma:lang="en-US" emma:confidence="0">
                  <emma:literal>tip</emma:literal>
                </emma:interpretation>
                <emma:interpretation id="interp33" emma:lang="en-US" emma:confidence="0">
                  <emma:literal>Asp</emma:literal>
                </emma:interpretation>
                <emma:interpretation id="interp34" emma:lang="en-US" emma:confidence="0">
                  <emma:literal>Ap</emma:literal>
                </emma:interpretation>
              </emma:one-of>
            </emma:emma>
          </inkml:annotationXML>
          <inkml:trace contextRef="#ctx0" brushRef="#br0" timeOffset="21578">2646 14245 3072,'0'0'1216,"0"0"-640,0 0-608,0 0 224,0 0 128,5 0 128,-5-3 128,0 0 96,0-6-64,0-2-64,0-3-160,0-6-64,5 0-192,-5-1 128,4-2 64,1-9-96,-1-5-64,10-7 0,0-5-32,4 4-160,0 10-32,-1 1 96,2 14 32,-6 8-160,1 21 0,1 14-32,-2 14-32,1-5 128,-1 5 0,1 3 32,4 4 64,1-3-32,-3-8-32,0-5 32,-3-7 32,-5-6-32,-2-7-32,-6-4 32,-11-11 32,-5-2-96,-8-11-64,-13 4 64,-9 0 64,1 0 64,0 4 96,0-1-160,9 9-96,4 4 96,9 0 32,4 0 0,19 4-64,14 0 32,23-8-32,8 0 0,10 1-96,4-2 0,-5 1-32,2-1 96,-11 2 0,-5-1 96,-8 0 32,-8 0 96,-11 4 320,-13 0 160,-5 0-288,-14 4-64,-2 0-192,-11 3-96,0 2-96,0 7 32,-5-4-128,10 8 32,3-3-512,8-5-192,16-12-3904,13 0 1536</inkml:trace>
          <inkml:trace contextRef="#ctx0" brushRef="#br0" timeOffset="22177">3161 13886 3712,'0'-52'1408,"9"28"-768,4-1-608,-3 17 256,8 1-96,5-2 32,8 4 0,15 5 32,4 5-224,1 11 0,-3 17-32,-6-1 0,-6 8 0,-13-2 192,-10-3 192,-13 2 224,-8 3 160,-16-8-192,-7-3-96,-1-4-192,-3-5-32,-2-8-384,-1-9-64,6-3-480,6 0-128,4-8-928,8 1-1248,10-1 672</inkml:trace>
          <inkml:trace contextRef="#ctx0" brushRef="#br0" timeOffset="21940">3243 13898 6272,'-9'-5'2368,"9"2"-1280,-9 11-1280,9-8 384,0 7-192,0 1 0,0 9 128,9 4 160,0 7-160,0 8 64,5 12 32,-1 6-32,1 7 32,4 6-128,1 2 0,4-3-32,-6-6 32,6-2-128,-9-11 0,-5 2-32,0-16 0,-4-9-800,-5-7-352,-5-14-1088,-4-11-960,-5-7 1184</inkml:trace>
        </inkml:traceGroup>
        <inkml:traceGroup>
          <inkml:annotationXML>
            <emma:emma xmlns:emma="http://www.w3.org/2003/04/emma" version="1.0">
              <emma:interpretation id="{4616440A-3773-4A68-AA65-0102BE251181}" emma:medium="tactile" emma:mode="ink">
                <msink:context xmlns:msink="http://schemas.microsoft.com/ink/2010/main" type="inkWord" rotatedBoundingBox="4123,14340 5781,14261 5822,15103 4164,15182"/>
              </emma:interpretation>
              <emma:one-of disjunction-type="recognition" id="oneOf7">
                <emma:interpretation id="interp35" emma:lang="en-US" emma:confidence="0">
                  <emma:literal>=16;</emma:literal>
                </emma:interpretation>
                <emma:interpretation id="interp36" emma:lang="en-US" emma:confidence="0">
                  <emma:literal>=I6;</emma:literal>
                </emma:interpretation>
                <emma:interpretation id="interp37" emma:lang="en-US" emma:confidence="0">
                  <emma:literal>€16;</emma:literal>
                </emma:interpretation>
                <emma:interpretation id="interp38" emma:lang="en-US" emma:confidence="0">
                  <emma:literal>€16,</emma:literal>
                </emma:interpretation>
                <emma:interpretation id="interp39" emma:lang="en-US" emma:confidence="0">
                  <emma:literal>9=16;</emma:literal>
                </emma:interpretation>
              </emma:one-of>
            </emma:emma>
          </inkml:annotationXML>
          <inkml:trace contextRef="#ctx0" brushRef="#br0" timeOffset="22393">4175 13934 6144,'-13'5'2272,"-5"-13"-1216,4 8-1248,14 0 448,0 0-96,0-5 64,0 2 32,14 3 64,4-12-160,5-1-160,9 5-32,4-12-32,1 15 0,-1 1-224,-1 1-64,-3 10-512,-8-2-192,-6 7-1408</inkml:trace>
          <inkml:trace contextRef="#ctx0" brushRef="#br0" timeOffset="22609">4167 14083 5632,'-5'5'2112,"10"-5"-1152,0 0-480,3 0 576,11 0-512,3 0-224,10 0-192,5 0-32,3 0-64,6 0-32,-5 0 96,0 0-416,-4 0-192,-5-5-1344,-5 2-1760,-6-5 704</inkml:trace>
          <inkml:trace contextRef="#ctx0" brushRef="#br0" timeOffset="22840">4781 13586 6528,'19'0'2464,"-38"0"-1344,29 5-1248,-6-1 480,1 7 32,-5 6 128,0 8-64,-5 7 0,10 12-256,0 5-128,3 3 32,6 1-64,-1 3 64,0-3-128,2-9 0,-1-3-192,-6-9 0,2-7-896,-1-10-288,4-7-1632</inkml:trace>
          <inkml:trace contextRef="#ctx0" brushRef="#br0" timeOffset="23225">5251 13542 7040,'-5'9'2720,"-9"5"-1472,1 24-1472,8-15 448,2 11-320,-8 19 0,7-5 64,0-4 0,-1-4 32,0 6 0,10-10 64,8-3-32,1-5-32,9-7-64,4-6-32,10-7-32,-1-8 0,9-3 96,-3-6 0,-7-7 32,-3 0 0,-8 0 64,-6-9 96,-10 5 64,-13 4 96,-8 11-224,-9 5-64,-5 5-32,-9 4 64,-1 2-32,-9 1-32,1 0-128,8 1 0,6-6-512,3 2-192,10-9-2048</inkml:trace>
          <inkml:trace contextRef="#ctx0" brushRef="#br0" timeOffset="23778">5691 14015 2048,'5'5'864,"1"3"-448,2-1 224,-3-2 448,3-1 192,3 0 160,-3 0-352,2-1-96,4 2-224,-6-1-96,2 1-352,-2 6 288,-2 1 128,-4 5 64,-2-2 64,-2 2-192,-4 0-96,-7-2-320,0 5-96,-6 0-320,-5 5-64,3-1-800,-3 1-352,-8 2-2048,-8 2-1536,-1-1 1952</inkml:trace>
          <inkml:trace contextRef="#ctx0" brushRef="#br0" timeOffset="23578">5707 13711 8064,'-6'-6'2976,"6"6"-1600,-9 0-1536,9 0 480,0 0-416,-8 0-64,2 0-448,-3-9-96,9 9-832,0 0-288,0 0-736,0 0-320</inkml:trace>
        </inkml:traceGroup>
      </inkml:traceGroup>
    </inkml:traceGroup>
    <inkml:traceGroup>
      <inkml:annotationXML>
        <emma:emma xmlns:emma="http://www.w3.org/2003/04/emma" version="1.0">
          <emma:interpretation id="{DB2194BB-7CBD-4E3D-88FA-71C1EBC85ACD}" emma:medium="tactile" emma:mode="ink">
            <msink:context xmlns:msink="http://schemas.microsoft.com/ink/2010/main" type="paragraph" rotatedBoundingBox="2468,15284 7090,15125 7129,16265 2507,164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A92BB8-632F-469A-80CA-FE2B91A193EC}" emma:medium="tactile" emma:mode="ink">
              <msink:context xmlns:msink="http://schemas.microsoft.com/ink/2010/main" type="line" rotatedBoundingBox="2468,15284 7090,15125 7129,16265 2507,16424"/>
            </emma:interpretation>
          </emma:emma>
        </inkml:annotationXML>
        <inkml:traceGroup>
          <inkml:annotationXML>
            <emma:emma xmlns:emma="http://www.w3.org/2003/04/emma" version="1.0">
              <emma:interpretation id="{05AB00DB-11E3-4768-A51C-936C1E933F86}" emma:medium="tactile" emma:mode="ink">
                <msink:context xmlns:msink="http://schemas.microsoft.com/ink/2010/main" type="inkWord" rotatedBoundingBox="2468,15284 7090,15125 7129,16265 2507,16424"/>
              </emma:interpretation>
              <emma:one-of disjunction-type="recognition" id="oneOf8">
                <emma:interpretation id="interp40" emma:lang="en-US" emma:confidence="0">
                  <emma:literal>coutkirp;</emma:literal>
                </emma:interpretation>
                <emma:interpretation id="interp41" emma:lang="en-US" emma:confidence="0">
                  <emma:literal>courtship,</emma:literal>
                </emma:interpretation>
                <emma:interpretation id="interp42" emma:lang="en-US" emma:confidence="0">
                  <emma:literal>courtship;</emma:literal>
                </emma:interpretation>
                <emma:interpretation id="interp43" emma:lang="en-US" emma:confidence="0">
                  <emma:literal>courtship:</emma:literal>
                </emma:interpretation>
                <emma:interpretation id="interp44" emma:lang="en-US" emma:confidence="0">
                  <emma:literal>Courtship,</emma:literal>
                </emma:interpretation>
              </emma:one-of>
            </emma:emma>
          </inkml:annotationXML>
          <inkml:trace contextRef="#ctx0" brushRef="#br0" timeOffset="25127">2855 14901 2816,'-8'-35'1120,"8"29"-576,-9-30-160,9 31 416,-6-4-64,-3-6 0,-9 3-96,-5-2-96</inkml:trace>
          <inkml:trace contextRef="#ctx0" brushRef="#br0" timeOffset="25344">2747 14764 8832,'-24'0'320,"-2"5"-128,-6-2-32,5 14 32,-5 3-32,5 9 64,-5 11-128,4 9 0,5 6-32,10 11-64,8-6 96,10-4 64,8-2-64,6-11 0,8-2-256,13-16-64,16-10-864,7-7-416,4-8-1056</inkml:trace>
          <inkml:trace contextRef="#ctx0" brushRef="#br0" timeOffset="25598">3121 14973 6272,'-51'0'2368,"38"6"-1280,-6 5-1216,9 1 416,1 5-320,1 6 32,-2 14 192,5 7 128,5 2-160,10-6-32,3-3 0,11-2-64,6-6-64,7-9-128,4-8-64,1-4-64,-2-8 0,2-8 160,-7-4 32,-8-11 192,-3-14 64,-11 0 128,-13-7 128,-5-5-192,-8 0-64,-6 9-256,3 8-96,-8 6-224,2 12 0,-10 5-928,0 9-352,3 3-832</inkml:trace>
          <inkml:trace contextRef="#ctx0" brushRef="#br0" timeOffset="25982">3489 14913 6016,'9'-7'2272,"-4"7"-1216,0 0-960,-5 0 544,3 12-320,2 8-96,0 12-128,-2 17 0,3 8-64,2-1-32,7-4 96,-1-7-128,4-7-64,4-6 64,2-9 64,3-6-224,5-9-32,-6-13-96,1-3 32,0-15 160,-4-14 64,-4 1 320,-6-10 224,1 3-32,-6 6 0,2 4-64,-4 13 0,-3 12-288,2 13-32,3 10-128,-3 14 0,6 8-96,-3-5 32,5 0-352,6-7-192,-1-4-832,4-10-320,-4-7-672</inkml:trace>
          <inkml:trace contextRef="#ctx0" brushRef="#br0" timeOffset="26367">4057 15056 7680,'-5'-16'2880,"5"16"-1536,0-5-1280,0 5 608,10-4-480,4 1-192,13-6-448,0-2-192,10-6-1504,3 0-672,2 2 192,-7-10 192</inkml:trace>
          <inkml:trace contextRef="#ctx0" brushRef="#br0" timeOffset="26367">4084 14845 6400,'-32'-61'2368,"29"49"-1280,3 4-768,0 8 640,0 0-448,0 8-32,0 9-160,3 7-32,2 13-160,0 11-160,9 4 0,-1 17-128,6-5 32,-1-7-288,-1-5-64,-4-11-736,3-8-256,-8-9-864,0-7-832,-2-14 1184</inkml:trace>
          <inkml:trace contextRef="#ctx0" brushRef="#br0" timeOffset="26683">4671 14700 7936,'11'0'2976,"-11"0"-1600,-5 3-1536,5-3 480,0 0-352,0 0 32,0 6 0,-6 0 64,-7 8-32,0-3-32,-6 10 32,-3 2-128,-7 2 64,8-2 32,2 3 0,1-2 64,9 4 96,9 1-128,0-1-96,14-1 32,4-2 0,4-1 32,2 9 64,3 3-32,-1 1 64,12-5 0,-6 0 96,5 1-96,-7-6 0,-1 2-96,-8-13-32,-2 0-192,-6-3 0,1-10-832,-4-3-256,-2-8-1856</inkml:trace>
          <inkml:trace contextRef="#ctx0" brushRef="#br0" timeOffset="27031">5178 14590 7296,'9'-8'2816,"-4"16"-1536,-2-8-1568,2 9 384,-5-1-352,0 7 0,-8 6 64,-11-1 32,-8 5 96,4 10 32,-4-1 32,0-2 64,4 0 32,4 0-32,6-3-64,4-1 32,4 1 32,10-1 32,8-4 32,6-1 0,3-2 64,6 1-32,3 4 64,6 0-128,0-6-64,-5 4-96,-5-4 32,-1 0-128,-2-3-32,-2-1-544,-4-4-256,1-3-1792,-6-3-832,0-1 1792</inkml:trace>
          <inkml:trace contextRef="#ctx0" brushRef="#br0" timeOffset="58808">5978 15056 6144,'-13'-5'2368,"16"2"-1280,-11-2-1216,8 5 480,-6-3-192,3-2 0,-7-2 32,2-7 32,-2-1-96,-4-2 320,6-3 256,-2-8-160,2-8 32,-1-1-288,-1 1-96,6 0-32,0-1-32,4 9 0,0 4 0,0 4-64,0 9 32,0 2-64,0 9-32,8 9-64,-3 11-32,4 6 64,-4 8 64,8-5 0,-3-3-32,-1 3 32,-1-4-32,-3-5 0,-10-5 192,-9-1 64,-7-11-160,-3-3 32,-8 0 0,0 0 0,-3 0 0,3 0 0,0 0-160,6 0 32,7 0 0,6 0 64,2 0-96,8-3 0,12-2 32,9 1 64,9-1-32,-1-3 64,6 5-128,5-6 0,-10 1 32,0 4 0,-3 1 0,-6-2 64,-23 10 160,0-2-96,-8 1 0,-1 1-128,-4 3-32,-1-1 32,6 1 0,4-3-224,0-1-96,5-4-864,4 0-448,8-4-2240</inkml:trace>
          <inkml:trace contextRef="#ctx0" brushRef="#br0" timeOffset="28286">5619 14432 2816,'0'0'1056,"0"9"-576,9-4-352,-9-5 320</inkml:trace>
          <inkml:trace contextRef="#ctx0" brushRef="#br0" timeOffset="59340">6142 14654 8064,'-3'5'3072,"3"-10"-1664,0 10-1440,0-5 576,3 9-192,3 6 32,-1 2 0,8 3 64,-5 8-224,11 8 0,-6 4 0,1 9 32,-1 8 0,3 16-128,-8-5-96,0-2 0,6-6-32,-4 4 0,-2 2 0,3-14 64,-3-3 32,-3-9-192,0-8 0,-5-7-608,0-9-256,-5-8-416,-5-16-128,1-12-928,-4-4-1280,0-10 1184,-1-6 1440,1 13 928,-11-56 768,0-9 288,8 8 320,2 7 192,9 8-64,5 5-32,8 10-448,16 2-128,3 11-416,10 9 64,3 7 128,0 5-128,6 8-64,-9 9-32,0 10-32,-10 9 64,-14 16 32,-8 2 32,-15 6 64,-6 4-160,-16 5-32,-6-6 0,-2-2 64,-10 5-160,8-15-32,1-2-288,9-9-128,6-20-896,2-8-384,7-4-2144</inkml:trace>
          <inkml:trace contextRef="#ctx0" brushRef="#br0" timeOffset="59872">6869 14690 8576,'-15'-27'3232,"6"4"-1728,-6-4-1472,15 18 608,0 9-512,9-6-128,-3 1-352,12-4-192,5 9 288,1-6-672,14 12-160,3 3-2048</inkml:trace>
          <inkml:trace contextRef="#ctx0" brushRef="#br0" timeOffset="60242">6898 14919 9984,'-4'-9'3776,"4"9"-2048,22 0-2080,-9 0 576,11 0-288,8 0-64,0 3 96,0 11 0,-5 6 32,-9 7-96,-10 10 64,-11 20 512,-12-1 320,-7-2-65,-9-2 33,-7-8-352,3 1-160,3-13-160,9 0 0,4-12-1056,6-12-383,4-8-2369,4-14-2144,5-36 1920</inkml:trace>
        </inkml:traceGroup>
      </inkml:traceGroup>
    </inkml:traceGroup>
    <inkml:traceGroup>
      <inkml:annotationXML>
        <emma:emma xmlns:emma="http://www.w3.org/2003/04/emma" version="1.0">
          <emma:interpretation id="{705CD336-E692-4A58-A032-EF1D6E9AF8B1}" emma:medium="tactile" emma:mode="ink">
            <msink:context xmlns:msink="http://schemas.microsoft.com/ink/2010/main" type="paragraph" rotatedBoundingBox="2297,16540 6762,16653 6732,17858 2267,177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F5B6108-F297-4026-84D8-CDA5510930C8}" emma:medium="tactile" emma:mode="ink">
              <msink:context xmlns:msink="http://schemas.microsoft.com/ink/2010/main" type="line" rotatedBoundingBox="2297,16540 6762,16653 6732,17858 2267,17745"/>
            </emma:interpretation>
          </emma:emma>
        </inkml:annotationXML>
        <inkml:traceGroup>
          <inkml:annotationXML>
            <emma:emma xmlns:emma="http://www.w3.org/2003/04/emma" version="1.0">
              <emma:interpretation id="{AFD888CE-A3A8-492E-B4F1-2F53081049D9}" emma:medium="tactile" emma:mode="ink">
                <msink:context xmlns:msink="http://schemas.microsoft.com/ink/2010/main" type="inkWord" rotatedBoundingBox="2297,16540 6762,16653 6732,17858 2267,17745"/>
              </emma:interpretation>
              <emma:one-of disjunction-type="recognition" id="oneOf9">
                <emma:interpretation id="interp45" emma:lang="en-US" emma:confidence="0">
                  <emma:literal>diet pill</emma:literal>
                </emma:interpretation>
                <emma:interpretation id="interp46" emma:lang="en-US" emma:confidence="1">
                  <emma:literal>delete Pill</emma:literal>
                </emma:interpretation>
                <emma:interpretation id="interp47" emma:lang="en-US" emma:confidence="0">
                  <emma:literal>deletepill</emma:literal>
                </emma:interpretation>
                <emma:interpretation id="interp48" emma:lang="en-US" emma:confidence="0">
                  <emma:literal>deep it/</emma:literal>
                </emma:interpretation>
                <emma:interpretation id="interp49" emma:lang="en-US" emma:confidence="0">
                  <emma:literal>deletepi//</emma:literal>
                </emma:interpretation>
              </emma:one-of>
            </emma:emma>
          </inkml:annotationXML>
          <inkml:trace contextRef="#ctx0" brushRef="#br0" timeOffset="39646">2586 16319 2304,'0'-12'864,"9"4"-448,-4-4-288,0 3 256,-1 1 480,0-4 224,-4-5-64,0 2 32,-4-5-480,-5 3-160,-5 0-256,-4 5-64,-9 9 96,-10 3-96,2 9-64,-7 6 0,1 10-32,1 7 64,8 8 96,8 4 0,11 10 64,8-2-64,10-3 64,8-9-288,6-8-96,13-8 0,0-11 32,3-5 64,2-29 32,0-3 160,-5-8 64,-5-8 64,-5-6 64,-4-2-32,-4-13 0,-4-8-160,-10-12-96,0-3 64,0 7 64,0 5 0,0 19 64,0 13-128,0 12 0,-5 14-96,0 28-32,-4 18 32,1 16 0,-2 8 0,2 21 0,2 0-160,6 1 32,6 3-224,-3-6-32,7-9-480,3-18-256,1-7-1504,13-13-928,-4-21 1568</inkml:trace>
          <inkml:trace contextRef="#ctx0" brushRef="#br0" timeOffset="39999">2828 16367 6656,'0'0'2528,"5"0"-1344,9 3-1376,-1 2 384,6-5-416,8-5-96,1 2 192,-1-5 96,5-4 64,0 0 64,3-1 0,-6-3 32,-7 0 0,-4-1-160,-4 2 32,-6 3-160,-11-1 32,-16 6 0,-5 7 64,-2 3 32,-10 1 96,-1 9-32,1 2 64,0 5 64,8 9 64,5 3-96,10 1-32,8 8 32,14 2 64,14-2-96,9-9 0,9-7-384,9-10-128,3-2-224,3-18-96,-5-3-1280,-6-7-1152,0-10 1056</inkml:trace>
          <inkml:trace contextRef="#ctx0" brushRef="#br0" timeOffset="40281">3357 15872 7808,'-9'0'2976,"9"5"-1600,-5 7-1600,5 0 512,0 4-256,5 8 64,0 5-64,-1 11 64,1 5-64,-1-1 128,0 5 128,9 3-96,-3 5 64,-1-8-224,1 3-96,-2-8-320,-3 1-96,0-8-512,-2-22-192,11-3-992,-4-18-1408,3-8 960</inkml:trace>
          <inkml:trace contextRef="#ctx0" brushRef="#br0" timeOffset="40600">3585 16307 6784,'0'-5'2528,"3"5"-1344,-3 0-1312,0 0 480,11 0-256,2 0 0,6-3-32,-3-6 32,8 1-64,-2-7-96,6-2 32,-1-3 32,-5 0 0,1 2-96,-9 4 64,-4-4 32,-10 7 64,-10 2-32,-4 6-32,-9 6 160,-4 9 128,0 5 32,0 3 64,1 9-192,7 6-128,6 7 96,8-2 128,10 8-160,8-8 0,8 5-224,11-13 0,11-15-384,-3-9-192,0-16-960,6-9-480,-5-3-640</inkml:trace>
          <inkml:trace contextRef="#ctx0" brushRef="#br0" timeOffset="41248">3966 16278 7040,'-13'0'2624,"16"-5"-1408,-3 10-1216,0-5 576,15 0-384,-1 0-96,13 0-160,10 0-32,3-5 64,11 2-224,-3-1-64,3-1-96,-6 2 0,1-2 224,-1 1 160,-7 1 64,-6-5-32,-11-1 224,-2 1 160,-6-4 96,-8 0 96,-5 0-256,-8-1-96,-11 6-64,-4 2-32,1 5 0,-5 9 64,-2 7-32,8 5 64,-3 2-64,10 9 0,9 5 32,10 0 32,14-2 32,4-6 0,8 3-128,11-4-96,3-7-96,1-17-32,-6-4 64,2 0 0,-10-4-256,3 0-64,-3-1-384,-8 2-96,-5-1-256,-6-4-128,-5 0-1792</inkml:trace>
          <inkml:trace contextRef="#ctx0" brushRef="#br0" timeOffset="40831">4095 15910 6144,'-29'-44'2272,"29"39"-1216,-3 5-672,3 0 672,0 0-192,3 17-32,-3 3-320,6 12-160,2 9-192,2 16 32,-2-2 96,6 14-224,1 5-32,-7 10 32,1-7 96,1-8-224,-2-13-96,-3-11-480,1-8-224,-4-14-960,-2-6-384,-2-17-736</inkml:trace>
          <inkml:trace contextRef="#ctx0" brushRef="#br0" timeOffset="41802">4946 16023 7680,'9'-7'2880,"14"7"-1536,17 3-1504,-18 1 480,15 1-256,8 3-64,5 4 96,-4 0 0,-1 5-32,-4 3-64,1 7 32,-15-2-32,-9 4 0,-10-1 64,-11 8 96,-12 0-64,-7 1-64,-1-5-288,-13-3-96,-1-6-800,1-6-352</inkml:trace>
          <inkml:trace contextRef="#ctx0" brushRef="#br0" timeOffset="41564">5194 16100 8448,'-3'3'3232,"6"6"-1728,2 8-1760,0 0 512,-5 3-192,5 3 96,-1 14 224,6 11 64,-2 13-224,2 7 64,-1 6 128,-1-2-224,2 9-96,-1-1-160,-4-6 32,0-2 32,-2-8 0,2-7-96,-5-16 64,5-9-544,-10-12-160,0-12-640,-3-16-160,-6-16-1888</inkml:trace>
          <inkml:trace contextRef="#ctx0" brushRef="#br0" timeOffset="42265">5742 16560 11392,'-5'-3'4224,"5"3"-2305,5 0-2463,0 3 640,3-3-448,-3 6 1</inkml:trace>
          <inkml:trace contextRef="#ctx0" brushRef="#br0" timeOffset="42265">5747 16586 15872,'-27'23'-544,"-15"6"96,-12 3-864,-10 0-416,-13 5-2016</inkml:trace>
          <inkml:trace contextRef="#ctx0" brushRef="#br0" timeOffset="42050">5814 16074 9856,'0'-6'3680,"0"21"-1984,0-15-2048,0 0 512,0 0-832,0 0-224,0 0 64,0 0 0,0 0-2144,0 0-896,9 12 1472,-18 3 768</inkml:trace>
          <inkml:trace contextRef="#ctx0" brushRef="#br0" timeOffset="108006">6456 15949 1792,'0'-3'768,"0"3"-384,0 0-96,0 0 288,0 0-128,0 0 0,0 0-128,0 0-32,-5 3-96,2-3-32,-2 9-32,-6 3 0,3 8-64,-5 5-64,-6 11 160,1 4 32,-9 5 64,5 7 0,-7 6-64,-3 6 32,5 5-128,1-4 0,2-9 96,7-7-96,2-9 0,1-8-96,6-7-32,3-5-320,0 1-96,5-13-704,0-8-1184,5-5 384</inkml:trace>
          <inkml:trace contextRef="#ctx0" brushRef="#br0" timeOffset="108522">6752 15921 2816,'0'0'1120,"0"-8"-576,0 13-704,0-5 128,0 0 0,0 3 0,0 6 224,-5-1 192,0 4 224,2 5 160,-7 6-192,1 2-96,-4-1-128,0 8 0,-11 5-192,-3 7 32,0 13 128,-2 4 0,-1 16 128,-2-5-96,0-3 32,0-5-160,3-7 32,7 0-96,-1-1 0,6-11-192,-2-8 32,9-10 0,7-2 0,-2-9 0,0-3 0,5-6 0,0 1 0,0-8 0,0 0 0,0 0-96,0 0 0,0 0-96,0 0 32,5 5-320,-5-5-96,0 0-352,0 0-64,0 0-576,0 0-992,0 8 736</inkml:trace>
        </inkml:traceGroup>
      </inkml:traceGroup>
    </inkml:traceGroup>
    <inkml:traceGroup>
      <inkml:annotationXML>
        <emma:emma xmlns:emma="http://www.w3.org/2003/04/emma" version="1.0">
          <emma:interpretation id="{6DC5A24E-321E-4FAD-B2D5-7DE04EA5FD3E}" emma:medium="tactile" emma:mode="ink">
            <msink:context xmlns:msink="http://schemas.microsoft.com/ink/2010/main" type="paragraph" rotatedBoundingBox="1509,17583 2006,18608 1758,18729 1261,177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D0C7BD-2D9C-4C54-9B8C-4752B70EC98F}" emma:medium="tactile" emma:mode="ink">
              <msink:context xmlns:msink="http://schemas.microsoft.com/ink/2010/main" type="line" rotatedBoundingBox="1509,17583 2006,18608 1758,18729 1261,17703"/>
            </emma:interpretation>
          </emma:emma>
        </inkml:annotationXML>
        <inkml:traceGroup>
          <inkml:annotationXML>
            <emma:emma xmlns:emma="http://www.w3.org/2003/04/emma" version="1.0">
              <emma:interpretation id="{999B5D0D-DFCD-4246-B7DD-10E9434E77FD}" emma:medium="tactile" emma:mode="ink">
                <msink:context xmlns:msink="http://schemas.microsoft.com/ink/2010/main" type="inkWord" rotatedBoundingBox="1509,17583 2006,18608 1758,18729 1261,17703"/>
              </emma:interpretation>
              <emma:one-of disjunction-type="recognition" id="oneOf10">
                <emma:interpretation id="interp50" emma:lang="en-US" emma:confidence="1">
                  <emma:literal>m</emma:literal>
                </emma:interpretation>
                <emma:interpretation id="interp51" emma:lang="en-US" emma:confidence="0">
                  <emma:literal>M</emma:literal>
                </emma:interpretation>
                <emma:interpretation id="interp52" emma:lang="en-US" emma:confidence="0">
                  <emma:literal>~</emma:literal>
                </emma:interpretation>
                <emma:interpretation id="interp53" emma:lang="en-US" emma:confidence="0">
                  <emma:literal>_</emma:literal>
                </emma:interpretation>
                <emma:interpretation id="interp5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43267">1339 16946 7296,'-9'-11'2816,"-9"6"-1536,28 5-1504,-10 0 448,3 0-512,11 0-64,4 0-32,6-9 64,2 9 192,2 0 64,3 5 128,-3-1-96,0 7 0,-6 6-32,1 3 0,-14 4-96,-9 4-32,-5 1 224,-12 3 128,-2 5 128,-4 7 160,1-2-128,3-10 0,1-4-192,4-4-32,10-4-96,4 0-32,13-3 32,10-2 64,9 2-96,0-5-64,14 0 64,-6 1 0,-3-1-64,0 0 64,-10 4 32,-5-4 64,-3 0-32,-6 5-32,1 3 96,-5 0 64,0 3 0,-4 3 0,4 1-96,0 2-64,0 4 32,1-1 32,-6 8-96,0-8 0,1-3 448,-10-1 544,1 1-128,-5-5-288,-1-1-96,-3-6-448,4-5-64,1-3-960,-7-7-448,15-13-2272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2:03.13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2FE05144-1C4E-4F8D-BB15-EB3709BFFB62}" emma:medium="tactile" emma:mode="ink">
          <msink:context xmlns:msink="http://schemas.microsoft.com/ink/2010/main" type="writingRegion" rotatedBoundingBox="9223,10485 15447,10159 15568,12468 9344,12793"/>
        </emma:interpretation>
      </emma:emma>
    </inkml:annotationXML>
    <inkml:traceGroup>
      <inkml:annotationXML>
        <emma:emma xmlns:emma="http://www.w3.org/2003/04/emma" version="1.0">
          <emma:interpretation id="{D1583657-588E-4A85-843A-66E543673530}" emma:medium="tactile" emma:mode="ink">
            <msink:context xmlns:msink="http://schemas.microsoft.com/ink/2010/main" type="paragraph" rotatedBoundingBox="9504,12229 13085,11494 13251,12304 9670,13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553BF9-496A-4BEB-8A09-27ED5A1F3842}" emma:medium="tactile" emma:mode="ink">
              <msink:context xmlns:msink="http://schemas.microsoft.com/ink/2010/main" type="line" rotatedBoundingBox="9504,12229 13085,11494 13251,12304 9670,13038"/>
            </emma:interpretation>
          </emma:emma>
        </inkml:annotationXML>
        <inkml:traceGroup>
          <inkml:annotationXML>
            <emma:emma xmlns:emma="http://www.w3.org/2003/04/emma" version="1.0">
              <emma:interpretation id="{2FDF1867-AAD6-4F32-AF8A-322EF96CCD66}" emma:medium="tactile" emma:mode="ink">
                <msink:context xmlns:msink="http://schemas.microsoft.com/ink/2010/main" type="inkWord" rotatedBoundingBox="9504,12229 11589,11801 11754,12611 9670,13038"/>
              </emma:interpretation>
              <emma:one-of disjunction-type="recognition" id="oneOf0">
                <emma:interpretation id="interp0" emma:lang="en-US" emma:confidence="0">
                  <emma:literal>Stacte</emma:literal>
                </emma:interpretation>
                <emma:interpretation id="interp1" emma:lang="en-US" emma:confidence="0">
                  <emma:literal>Stack</emma:literal>
                </emma:interpretation>
                <emma:interpretation id="interp2" emma:lang="en-US" emma:confidence="0">
                  <emma:literal>Stacie</emma:literal>
                </emma:interpretation>
                <emma:interpretation id="interp3" emma:lang="en-US" emma:confidence="0">
                  <emma:literal>stacte</emma:literal>
                </emma:interpretation>
                <emma:interpretation id="interp4" emma:lang="en-US" emma:confidence="0">
                  <emma:literal>Stake</emma:literal>
                </emma:interpretation>
              </emma:one-of>
            </emma:emma>
          </inkml:annotationXML>
          <inkml:trace contextRef="#ctx0" brushRef="#br0">8570 11957 4992,'-18'0'1824,"4"0"-960,-13 3-448,19 3 544,-7 0-352,-2 8-96,-7 1-224,-3 5-128,1 5-64,2 16-96,5-1 32,1 1-32,4-9 64,6-4-192,3-4 32,5-4-32,10-7-32,7-6 192,1-7 32,6-3 64,-2-14 0,1-10 0,4-2 0,0 4 0,-3 2 64,-2-3-96,2 14 0,-3 9 32,-2 6 0,-1 23-160,1 2 32,-5 0 0,-1 0 0,6-3-448,-1-5-160,4-4-1088,2-5-1856,-3-6 544</inkml:trace>
          <inkml:trace contextRef="#ctx0" brushRef="#br0" timeOffset="382">8968 11985 4992,'3'-28'1920,"-3"22"-1024,-3 6-480,3 6 608,-6 2-512,1 7-128,-3 6-224,-2 7-64,1 18-32,-1-6-128,2 4-32,3-4 64,10-2 64,3-6 0,8-12 64,10-8-352,10-8-128,6-4-608,-2-8-224,2-12-160,-2-12-224,-3-5 576,-10-12 1056,-8 0 512,-6 0 704,-9 0 256,-4-3-64,0 8-96,0 12-480,0 7-128,0 8-352,0 22-224,0 10 32,5 10 0,5 12 0,-2 8-32,1 15-192,0-2 32,0-10 0,5 1 64,-5-13-320,0-8-128,1-7-384,-1-10-160,9-11-64,0-8 32,0-12 128,0-7 32,0-7 448,-4-10 256,0 4 288,-1 2 224,-3 6 192,-2 4 96,-3 4 0,-10 11 160,-8 6-320,-9 11-160,-6 7-32,5 10-192,0 4-32,6-2 0,7 9 64,10 6-32,10-6 0,12 1-96,5-9 32,10-4 0,0-3 32,3-5-576,1-4-224,4-8-1024,-3 0-352,-7-5-576</inkml:trace>
          <inkml:trace contextRef="#ctx0" brushRef="#br0" timeOffset="-250">7924 12146 4608,'-5'-40'1760,"10"35"-960,0 1-320,-1 4 640,9 0-480,6 0-192,8 0-192,10 0-32,3-3-128,7-2-192,2 2-96,10-6-1248,-3-3-480,-3 1-448</inkml:trace>
          <inkml:trace contextRef="#ctx0" brushRef="#br0" timeOffset="-620">7965 11801 6656,'-3'-3'2528,"-2"6"-1344,5-23-1312,0 17 416,0 20-320,0-2-32,0 5 32,5 9 0,-2 11 32,2 9 0,1 23 64,-3-3 96,1-3-64,5-6 0,1 1-32,-2-12 32,2-14-128,-2-6-832,-3-18-256,-10-6-960,-3-10-1088,-2-6 1056</inkml:trace>
          <inkml:trace contextRef="#ctx0" brushRef="#br0" timeOffset="-998">7765 11891 3456,'10'-11'1312,"-6"7"-704,6-4-576,-7 8 352,2-6 32,0 0 64,-5-2 0,0-1 32,-5 6-128,-3-3 0,-6 3-224,-14 3-32,-8 0 0,0 9 0,-2-3 64,3 3-32,-2-1 0,10 1-96,0 3 32,9-1-128,4 6 0,9 0 32,10 3 64,14 0-32,11 0-32,12 4 32,8 1-32,5-1-96,0 4 64,-1 13 32,-9-1 0,1-8 0,-14-3 0,-14-1-96,-10 1 64,-11-2 32,-15-2 64,-14-5 96,-14 0 64,-9 0-96,6-8-32,2-3-32,7-6-64,8-3-256,5-3-96,13-6-1216</inkml:trace>
        </inkml:traceGroup>
        <inkml:traceGroup>
          <inkml:annotationXML>
            <emma:emma xmlns:emma="http://www.w3.org/2003/04/emma" version="1.0">
              <emma:interpretation id="{2F6E92C0-F756-41E9-872A-2C0FFC959999}" emma:medium="tactile" emma:mode="ink">
                <msink:context xmlns:msink="http://schemas.microsoft.com/ink/2010/main" type="inkWord" rotatedBoundingBox="13036,11633 13110,11618 13172,11921 13098,11936">
                  <msink:destinationLink direction="with" ref="{6190ECB7-42CE-4FE6-BC7B-1502097A5B9D}"/>
                </msink:context>
              </emma:interpretation>
              <emma:one-of disjunction-type="recognition" id="oneOf1">
                <emma:interpretation id="interp5" emma:lang="en-US" emma:confidence="0">
                  <emma:literal>}</emma:literal>
                </emma:interpretation>
                <emma:interpretation id="interp6" emma:lang="en-US" emma:confidence="0">
                  <emma:literal>y</emma:literal>
                </emma:interpretation>
                <emma:interpretation id="interp7" emma:lang="en-US" emma:confidence="0">
                  <emma:literal>Y</emma:literal>
                </emma:interpretation>
                <emma:interpretation id="interp8" emma:lang="en-US" emma:confidence="0">
                  <emma:literal>]</emma:literal>
                </emma:interpretation>
                <emma:interpretation id="interp9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1721">10997 11293 3456,'0'-7'1408,"5"7"-768,-5-5-320,0 5 384,0 0-32,5 0 64,0 0-224,-5 0-32,0 0-288,8 0 0,-3 5 32,-1-1-32,1 4 32,0-4 0,-2 4 96,2 0-32,0 1 64,0-6-64,-2 1 0,2 1-96,-5-5 32,6 3-128,-6-3 0,3 5 32,-3-5 64,0 0-32,0 0-96,0 0-32,0 0 0,0 0-32,0 0 0,0 0 0,0 0 0,0 0 0,0 0 0,0 0 64,0 0-96,0 0 0,0 0 32,0-5 64,0 2-96,4-2 0,-4 1 32,0 1 0,0 3 0,0 0 64,0-5-32,0 5 64,0-4-128,0 4-64,0 0 64,-4 0 64,4 0 0,0 0 64,0 0-128,0 0-64,0 0 64,0 0 0,0 9 32,4-2 0,-4 6 0,0-1 64,0 0-96,0-1 0,0 6 32,0 0 0,0 3-96,0 7 64,0-7 32,0 0 0,0-3-96,0 0 64,-4-5 32,1-1 64,-3-2-32,6-1 64,-5-4-224,5 0-32,0-4-384,-3 0-96,3-4-544,0 0-128,-5-13-2816,0 1 1472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2:11.67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0BB3EB46-D35A-4742-A2AE-7B3E917F598F}" emma:medium="tactile" emma:mode="ink">
          <msink:context xmlns:msink="http://schemas.microsoft.com/ink/2010/main" type="inkDrawing" rotatedBoundingBox="11196,14724 14409,14703 14410,14747 11197,14768" semanticType="callout" shapeName="Other"/>
        </emma:interpretation>
      </emma:emma>
    </inkml:annotationXML>
    <inkml:trace contextRef="#ctx0" brushRef="#br0">8690 13392 2560,'-13'-3'1056,"8"3"-576,-1 0-512,6 0 288,0 0 320,0 0 256,0-4 224,0 4 64,-3-4-256,3 4-128,0 0-224,0 0 0,0 0-288,0 0 64,9 0 128,9 0-96,4 0 64,10 0-160,10 0-64,12 0 0,10 0 32,8-3-160,19 3-32,15 0 128,12-5 64,0 1-160,18 4 0,10 0-32,0-5 64,9 5-96,-5 0 0,5 0-128,-1 0-32,-4 0 160,-4 0 160,-1 0-64,-3 0-32,-6 0 0,-12 0 32,-16 0-32,-12 0-32,-14 0 32,-13 0 32,-15 0-96,-9 5 0,-7-5 32,-12 0 0,-2 4-96,-8-4 64,0 0-32,-8 0-64,-8 0-192,0-4-64,-5-1-416,5-2-128,-3-1-864,-2 0-1696,0-4 512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1T23:34:55.26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158AFDF7-E8F3-4174-B830-BD1E02125F06}" emma:medium="tactile" emma:mode="ink">
          <msink:context xmlns:msink="http://schemas.microsoft.com/ink/2010/main" type="inkDrawing" rotatedBoundingBox="23379,14102 23387,14115 23375,14123 23367,14110" semanticType="callout" shapeName="Other"/>
        </emma:interpretation>
      </emma:emma>
    </inkml:annotationXML>
    <inkml:trace contextRef="#ctx0" brushRef="#br0">17957 11117 128,'-4'-7'0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2:05.68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190ECB7-42CE-4FE6-BC7B-1502097A5B9D}" emma:medium="tactile" emma:mode="ink">
          <msink:context xmlns:msink="http://schemas.microsoft.com/ink/2010/main" type="inkDrawing" rotatedBoundingBox="13125,11809 13931,16876 13798,16897 12992,11831" semanticType="callout" shapeName="Other">
            <msink:sourceLink direction="with" ref="{2F6E92C0-F756-41E9-872A-2C0FFC959999}"/>
            <msink:sourceLink direction="with" ref="{D1D76DE0-4D7F-4501-BAA4-4DE8587665E0}"/>
          </msink:context>
        </emma:interpretation>
      </emma:emma>
    </inkml:annotationXML>
    <inkml:trace contextRef="#ctx0" brushRef="#br0">10016 11175 5376,'-5'3'2016,"10"6"-1088,-5 20-736,5-18 544,-2 1-320,2 5 0,0 0-96,1-2-32,2 5-160,0 0-96,2 5 64,-4-1-64,2 4-32,0-3 32,2 3-32,-1 0 0,1 4 0,-2 2 0,5 1 0,1 6 0,-4-1 0,-2 5 0,11 4 0,-6 0 64,1-9 32,-1 4-32,1-7-64,0-1 32,-5 9 32,0-1-32,1-4-32,-2 5 32,2 4-32,-1 0 0,-1-2 64,2 1-96,-1 13 0,-4-4 96,0-4 96,-2-5-64,2 4 0,0-3-32,-1 9 32,1-6-64,0 1 64,0 3-64,-2 1-32,-3 1 32,5 6 32,0 1-32,-1-10 64,1 3-64,3-1-32,2-2 96,-1 3 0,0-6 96,0 5 32,1-2-32,-1 3-32,-1-1-32,2 7 64,-6-4-32,6 1 0,-2-4-32,2 12 64,-1-4-96,4-1 0,-3 6-96,3 2-32,1 0 32,4 2 64,1-2-32,-6 1 64,1-4 64,-1 17 128,1-6 0,-1 4 0,1 6-160,-4-1-32,-2-9 32,0-2 64,3-6-96,-3 6 0,2-1-33,-1-8 33,1-2-128,-2 2-64,-3 0 65,4 0 62,-1 0 1,2-4-32,-5-4 32,9-5-32,-1 1-95,-5-8-1,3-9-512,-3-4-160,0-15-1312,-8-21-832,5-21-1536,-13-15 1248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2:13.42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A7AE4CE-FF4C-48AA-A9C3-C0BD8C48BC21}" emma:medium="tactile" emma:mode="ink">
          <msink:context xmlns:msink="http://schemas.microsoft.com/ink/2010/main" type="inkDrawing" rotatedBoundingBox="14701,13478 18062,13525 18036,15396 14675,15350" semanticType="enclosure" shapeName="Other">
            <msink:sourceLink direction="with" ref="{D8AADD86-8F2E-4DFD-ACA2-68C83F5F4342}"/>
          </msink:context>
        </emma:interpretation>
      </emma:emma>
    </inkml:annotationXML>
    <inkml:trace contextRef="#ctx0" brushRef="#br0">11302 12810 7168,'-10'-66'2720,"5"54"-1472,5-8-1184,5 11 608,0 3-288,4-8-64,4 2-256,5 4-32,10 0-32,13 1 64,5 2 32,4 1-192,4-1 0,15-1 32,17-3 32,15-3 160,12-1 64,9 1-160,20 1 0,12-1-32,12 0 64,5-1-96,7-3 0,-1 0 32,-8 4 64,-19-5-96,5 8 0,-13 6-32,-15 0 0,-14-11 64,-17 11 0,-10 3 0,-18 3 0,-12-3 128,-10 6 64,-14-6 128,-6 0 128,-4 0-128,-3 0 64,-6 2-32,1-2 32,-4 0-64,-10 0-32,3 6-160,2-3-96,0 6 64,0-1 64,-1-2-65,1 8 1,0 1 32,-2 6 0,7 7-160,-1 9-32,1 19 32,-2 6 0,1 10 32,6 21 64,-2 4-32,0 16 64,1 5-128,-1-8-64,-4-1 64,1-11 0,-1-2 96,0-7 32,5-12-128,-1-4 32,-4-8 0,1-9 0,-2-3 0,-3-9 64,0-7-32,-10-13-32,10 1 32,-10-5-32,0-8-96,1-4 64,0-1-32,-6 7 0,1-8 64,1 8 0,-7-11 0,-2 2 64,-7-5-96,-8 0 0,-13 3 32,-9 1 0,-15 1 0,-27-5 64,-3 0 32,-10 0 32,-19 0-64,-26-5-64,-12-2-64,-2-10 32,-13 6 160,-11-3 64,2 7 0,3 2 32,0 2-64,14 3 64,18 8-128,11 4 0,16 0 32,14-4 64,14 4-96,18-4-64,18 1 0,13-6-32,16-3 64,3 5 32,4-5-192,14 0 0,5 0-544,4 0-192,1 0-511,4 0-129,0 0-1312,0 0-544,4 0 192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2:06.63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0531FA58-71CB-4061-B0C5-DDD415AC4A70}" emma:medium="tactile" emma:mode="ink">
          <msink:context xmlns:msink="http://schemas.microsoft.com/ink/2010/main" type="writingRegion" rotatedBoundingBox="13891,11859 15579,11782 15627,12826 13939,12903"/>
        </emma:interpretation>
      </emma:emma>
    </inkml:annotationXML>
    <inkml:traceGroup>
      <inkml:annotationXML>
        <emma:emma xmlns:emma="http://www.w3.org/2003/04/emma" version="1.0">
          <emma:interpretation id="{32158724-3052-40C0-A9B1-208771196134}" emma:medium="tactile" emma:mode="ink">
            <msink:context xmlns:msink="http://schemas.microsoft.com/ink/2010/main" type="paragraph" rotatedBoundingBox="13891,11859 15579,11782 15627,12826 13939,12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3270BE-DA14-474A-8D94-610FCB6DA569}" emma:medium="tactile" emma:mode="ink">
              <msink:context xmlns:msink="http://schemas.microsoft.com/ink/2010/main" type="line" rotatedBoundingBox="13891,11859 15579,11782 15627,12826 13939,12903"/>
            </emma:interpretation>
          </emma:emma>
        </inkml:annotationXML>
        <inkml:traceGroup>
          <inkml:annotationXML>
            <emma:emma xmlns:emma="http://www.w3.org/2003/04/emma" version="1.0">
              <emma:interpretation id="{1D5ADA9A-3583-41F6-A8EA-A9B14FDF1B09}" emma:medium="tactile" emma:mode="ink">
                <msink:context xmlns:msink="http://schemas.microsoft.com/ink/2010/main" type="inkWord" rotatedBoundingBox="13891,11859 15579,11782 15627,12826 13939,12903"/>
              </emma:interpretation>
              <emma:one-of disjunction-type="recognition" id="oneOf0">
                <emma:interpretation id="interp0" emma:lang="en-US" emma:confidence="0">
                  <emma:literal>heap</emma:literal>
                </emma:interpretation>
                <emma:interpretation id="interp1" emma:lang="en-US" emma:confidence="0">
                  <emma:literal>Heap</emma:literal>
                </emma:interpretation>
                <emma:interpretation id="interp2" emma:lang="en-US" emma:confidence="0">
                  <emma:literal>trap</emma:literal>
                </emma:interpretation>
                <emma:interpretation id="interp3" emma:lang="en-US" emma:confidence="0">
                  <emma:literal>tieap</emma:literal>
                </emma:interpretation>
                <emma:interpretation id="interp4" emma:lang="en-US" emma:confidence="0">
                  <emma:literal>Heaps</emma:literal>
                </emma:interpretation>
              </emma:one-of>
            </emma:emma>
          </inkml:annotationXML>
          <inkml:trace contextRef="#ctx0" brushRef="#br0">10706 11654 7040,'-5'-8'2720,"10"8"-1472,9-8-1472,-1 4 448,9-4-384,6-4-32,8-5-128,1 2-32,-5-5 192,5 0-64,-1-6 64,-9 3 96,-4-3 96,1 3 64,-11-1 96,-5-1 256,-8 5 96,0 3-64,0 2 32,-4 7-96,0-1 64,-6 9-256,7 5-64,-3 7-32,1 12 64,5 9-96,5-1 0,1 8-32,2 4 32,5 2-64,1-6-32,4-4-672,1 1-288,-6-17-1440,6-8-1792,-6-8 1088</inkml:trace>
          <inkml:trace contextRef="#ctx0" brushRef="#br0" timeOffset="-318">10710 11315 4608,'-8'-17'1760,"8"13"-960,-6 1-928,6 3 1024,-3 3-352,6 1 0,3 10-64,2 6-256,2 15 0,-2 2 0,3 12-96,-3 11-96,0 9 0,2 7 32,-1-7-32,1-3 64,3-9-128,1-17 0,-6-8-544,2-11-160,-1-10-1920,0-8-864,-9-9 1728</inkml:trace>
          <inkml:trace contextRef="#ctx0" brushRef="#br0" timeOffset="302">11224 11614 7296,'-5'-8'2720,"10"4"-1472,5-4-1376,-2 4 480,6-4-416,10-4-96,2-1-64,1 1-32,0-8 160,-4-4 32,0-1 64,-8 2 0,-7 3 64,-3 2 256,-5 7 96,-5 2-128,-9 6-96,1 3 32,-6 9 0,1 11-192,0 0 0,4 12-32,6 8 64,3 4-192,10 1 32,13-4-320,-1 2-128,12 3-352,3-23-160,-11-3-1344,25-23-1024,-6-5 1376</inkml:trace>
          <inkml:trace contextRef="#ctx0" brushRef="#br0" timeOffset="668">11848 11380 6784,'-13'-17'2624,"3"20"-1408,-7 6-1152,2-1 544,-2 9-320,-6 3-96,1 3-96,-1 6-96,-1 3 32,11 5-32,4-5 0,4-3 0,10-6 0,4-6-96,9-6 0,9-11 64,1-3 64,-1-10 0,0-3-32,-3 0 96,-3 1 0,-2 1 224,-6 8 128,1 0-160,-5 6-32,-5 9-64,1 3-32,0 5-192,-2-2-32,3-2-832,-2-6-352,5-7-1472,1-4-1376,-2-8 1472</inkml:trace>
          <inkml:trace contextRef="#ctx0" brushRef="#br0" timeOffset="1069">12100 11193 7040,'0'-52'2720,"8"23"-1472,5 9-1184,-2 15 608,5 5-352,13 0-96,6 0-64,2 14 32,3 13-96,-3 6-64,-10 2 64,-8 6-64,-15 8-32,-13 0 224,-18-4 160,-10-1-192,-12-4-32,-10-8-1088,-1-6-480,-4-12-2112</inkml:trace>
          <inkml:trace contextRef="#ctx0" brushRef="#br0" timeOffset="868">12062 11303 6784,'0'-9'2624,"0"18"-1408,18 3-1056,-9-1 544,1 6-320,-2 15-64,6 5-256,4 18-96,6 14 0,-2 20 0,5 0 32,-4-8 64,-1 8 32,-7-17-192,-2-9-64,-4-16-512,-1-11-128,-3-15-800,-10-18-256,-3-15-576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2:09.29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E467F58-191B-4A25-98D9-FF3313E53875}" emma:medium="tactile" emma:mode="ink">
          <msink:context xmlns:msink="http://schemas.microsoft.com/ink/2010/main" type="writingRegion" rotatedBoundingBox="9463,13432 9785,13432 9785,14306 9463,14306"/>
        </emma:interpretation>
      </emma:emma>
    </inkml:annotationXML>
    <inkml:traceGroup>
      <inkml:annotationXML>
        <emma:emma xmlns:emma="http://www.w3.org/2003/04/emma" version="1.0">
          <emma:interpretation id="{02DC38FE-90DF-429C-BCB1-99B471006BA7}" emma:medium="tactile" emma:mode="ink">
            <msink:context xmlns:msink="http://schemas.microsoft.com/ink/2010/main" type="paragraph" rotatedBoundingBox="9463,13432 9785,13432 9785,14306 9463,14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02998A-DB41-4737-B953-0651A0E36800}" emma:medium="tactile" emma:mode="ink">
              <msink:context xmlns:msink="http://schemas.microsoft.com/ink/2010/main" type="line" rotatedBoundingBox="9463,13432 9785,13432 9785,14306 9463,14306"/>
            </emma:interpretation>
          </emma:emma>
        </inkml:annotationXML>
        <inkml:traceGroup>
          <inkml:annotationXML>
            <emma:emma xmlns:emma="http://www.w3.org/2003/04/emma" version="1.0">
              <emma:interpretation id="{B99D2372-DC47-4E1B-94D5-C570B708259E}" emma:medium="tactile" emma:mode="ink">
                <msink:context xmlns:msink="http://schemas.microsoft.com/ink/2010/main" type="inkWord" rotatedBoundingBox="9463,13432 9785,13432 9785,14306 9463,14306"/>
              </emma:interpretation>
              <emma:one-of disjunction-type="recognition" id="oneOf0">
                <emma:interpretation id="interp0" emma:lang="en-US" emma:confidence="1">
                  <emma:literal>p</emma:literal>
                </emma:interpretation>
                <emma:interpretation id="interp1" emma:lang="en-US" emma:confidence="0">
                  <emma:literal>P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^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7389 12539 5632,'-5'-5'2176,"5"10"-1152,5-5-1120,-5 0 416,0 0-224,3 7 0,2 9 32,6 10 0,-8 9-64,7 22 96,-2 4 32,-3 0 128,3 7 32,-2 5-32,-1-8 32,-2-4-192,2-9-32,0-9-64,-1-6-64,-4-12-64,0-9 32,0-8-608,-4-11-224,-1-6-832,-3-16-1120,-3-7 640,-2-5 1120,0-6 640,0-18 832,2-8 288,-2-11-64,5-1 32,2 0 96,3 12 64,3 8 128,0 8 128,3 9-480,8 7-160,2 5-288,6 9-64,2 6 32,6 5 0,15 7 0,-2 5-64,-3 8-64,-5 9 32,-5 7-32,-5 1-96,-3-2 64,-10 3 224,-9 1 192,-9-2 96,-10-2 0,-13-3-96,2-3 0,-2-5-160,3-4-64,2 1-576,6-1-256,6-4-1792,1 4-1568,11 4 1312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2:10.76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1B022649-C5B1-4D75-9C2E-C0F628B06C07}" emma:medium="tactile" emma:mode="ink">
          <msink:context xmlns:msink="http://schemas.microsoft.com/ink/2010/main" type="inkDrawing" rotatedBoundingBox="9806,14089 12612,14080 12617,15514 9811,15523" hotPoints="12282,13962 12478,15347 10037,15692 9841,14308" semanticType="enclosure" shapeName="Rectangle"/>
        </emma:interpretation>
      </emma:emma>
    </inkml:annotationXML>
    <inkml:trace contextRef="#ctx0" brushRef="#br0">7645 13016 5632,'-14'-29'2112,"14"21"-1152,0-4-1120,3 8 384,3-4-192,2-4 64,2-1-64,4 1-32,4 4 32,1-1 32,2-2 96,11-1 0,14 4 64,-1-1-128,11 6 0,11-6 32,21 0 0,11 3-64,20-2 32,-1-1-64,18-2-32,6 2 32,-1 0-32,0 1-96,-13 2 64,-2 0-32,-11 3 0,-11 3 128,-13 0 96,-14 0 64,-8 3 32,-15 3 64,-9-3 32,-8 0-32,-10-3-32,-3 0 32,-5 0 32,-6 5-96,0-2-96,-4 3-64,1 0 0,3 3-64,1 8-32,4-3 96,-4 7 64,-1-1-64,0 5 0,6 4 32,0 3 0,-1 8-64,-1 12 32,6 9-128,4 8 0,-3 5 32,8 7 64,8-1-32,-8 10-32,0 2 32,-5 1-32,-3-8 0,-2-4 64,-4-17-32,-5 2-32,1-6 96,-4-16 0,-2-10-128,-3-11-32,-5-3 224,-5-2 128,-3-16-128,-2-2-32,-12 0-128,-6 0-96,-3-2-32,-6-4 0,0 3 96,-8 3 64,-14-3 0,-5 3-32,-14 0 32,-7 3-32,-16-3 0,2 3 0,-11-3 0,-12 0 0,-11-3 0,1 3 64,5 0-32,-6 0-32,6-3 96,4 3 0,1 3-32,16-3-64,15-3 32,13 3-32,11 0-96,12 0 64,9 0 32,9-6 64,5 3-96,10 3-64,4-5-160,-1 5 0,6 0 64,-1 0 96,6 0 64,-5 5 96,-3-2 32,8-3-32,0 6 32,-3-6-64,7 0 64,0 0-352,-1 0-64,5 0-352,0 0-32,9-6-2176,6-2-480</inkml:trace>
    <inkml:trace contextRef="#ctx0" brushRef="#br0" timeOffset="-974">7621 13169 3968,'0'11'1568,"5"23"-832,3-10-736,-3-4 416,4 5 64,1 2 96,3 7 64,6-2 64,-1 20-384,-1 5-32,2 7 32,-1 10-128,-5 11-32,1-5-64,0-5-96,-5-9-64,-4-5 32,-5 1 96,0-14 96,0-14-128,0-11-32,-5-12-224,0-14-96,1-5-736,-5-15-288,4-27-1120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2:12.426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B6611912-7250-4D59-B009-E415928B1979}" emma:medium="tactile" emma:mode="ink">
          <msink:context xmlns:msink="http://schemas.microsoft.com/ink/2010/main" type="writingRegion" rotatedBoundingBox="9229,14071 23755,13543 23943,18691 9416,19220"/>
        </emma:interpretation>
      </emma:emma>
    </inkml:annotationXML>
    <inkml:traceGroup>
      <inkml:annotationXML>
        <emma:emma xmlns:emma="http://www.w3.org/2003/04/emma" version="1.0">
          <emma:interpretation id="{D854C0EE-625B-49F0-B604-62DC6304E2CC}" emma:medium="tactile" emma:mode="ink">
            <msink:context xmlns:msink="http://schemas.microsoft.com/ink/2010/main" type="paragraph" rotatedBoundingBox="14057,14111 16788,13639 17023,14996 14292,154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8AADD86-8F2E-4DFD-ACA2-68C83F5F4342}" emma:medium="tactile" emma:mode="ink">
              <msink:context xmlns:msink="http://schemas.microsoft.com/ink/2010/main" type="line" rotatedBoundingBox="14057,14111 16788,13639 17023,14996 14292,15467">
                <msink:destinationLink direction="with" ref="{8A7AE4CE-FF4C-48AA-A9C3-C0BD8C48BC2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C73A209-7B7A-4B9B-96CD-3B83F2E33FCB}" emma:medium="tactile" emma:mode="ink">
                <msink:context xmlns:msink="http://schemas.microsoft.com/ink/2010/main" type="inkWord" rotatedBoundingBox="14057,14111 16788,13639 17023,14996 14292,15467"/>
              </emma:interpretation>
              <emma:one-of disjunction-type="recognition" id="oneOf0">
                <emma:interpretation id="interp0" emma:lang="en-US" emma:confidence="0">
                  <emma:literal>'116</emma:literal>
                </emma:interpretation>
                <emma:interpretation id="interp1" emma:lang="en-US" emma:confidence="0">
                  <emma:literal>Y 16</emma:literal>
                </emma:interpretation>
                <emma:interpretation id="interp2" emma:lang="en-US" emma:confidence="0">
                  <emma:literal>it 6</emma:literal>
                </emma:interpretation>
                <emma:interpretation id="interp3" emma:lang="en-US" emma:confidence="0">
                  <emma:literal>y 16</emma:literal>
                </emma:interpretation>
                <emma:interpretation id="interp4" emma:lang="en-US" emma:confidence="0">
                  <emma:literal>It 6</emma:literal>
                </emma:interpretation>
              </emma:one-of>
            </emma:emma>
          </inkml:annotationXML>
          <inkml:trace contextRef="#ctx0" brushRef="#br0">11515 13309 6400,'-8'-8'2464,"8"4"-1344,-5-1-1088,5 5 512,0 0-160,0 0 32,0 0-32,0 0 0,5 11-192,0 3 96,-2 1 96,2 17-64,0 5 64,3 9-224,3 9-96,2 15 32,1 15 0,8 4 32,-4 7 0,1 10-64,-6 3 32,0 1-64,1-9-32,0-9 32,1-10 32,-1-14-96,-6-11 0,2-16-128,-7-13 32,2-16-512,-10-20-192,-3-29-1152,-3-10-480,-2-19-448</inkml:trace>
          <inkml:trace contextRef="#ctx0" brushRef="#br0" timeOffset="10568">13487 13099 5632,'0'-5'2112,"-19"10"-1152,10-5-1120,9 0 512,-4 0-96,-1 0-64,-9 4-32,1 4-96,-1 4 96,1 0 128,-1 13-96,-4-2 64,-1 9-96,1 5 0,-1 0 32,-3 7 96,4 5-64,4 0 32,1 0-96,3 3 64,6 0 0,4-3 96,4-1-96,6 4 32,3-6-96,11-10 64,6-8-128,12 1-64,4-9 0,4-4-32,4-4 0,-4-8 0,-4-11-96,-5-6 64,-9 6 96,-9-10 32,-5-3 32,-4 0 64,-11-5-96,-6 1-64,-11 0-96,-9 4 32,-4 3-32,-5 6 0,0 2 64,-14 9 64,6 3-96,-2 6-64,2 2 64,3 7 64,1 5 0,-1 11 64,10-7-128,-1 1-64,6 1-288,3-1-160,1-8-1120,4 1-512,1-5-928</inkml:trace>
          <inkml:trace contextRef="#ctx0" brushRef="#br0" timeOffset="9968">12436 13325 4480,'0'-12'1760,"5"3"-960,-5 6-224,0 3 576,8-3-224,1 3 0,-4 0-320,-1 0-32,-4 0-352,6 0-64,2 6 32,-3 8-32,4 6 64,1 12-128,-2 8 0,5 9-96,1 6-32,0 11 96,-1 15 96,2-12-64,-1 0-64,-1-9-96,1-3 32,-6-13 96,2-7 96,-6-9-64,0-7-64,2-6-224,-1-7-32,-2-8-544,2-8-224,0-7-1024,-1-6-1792,0 1 672</inkml:trace>
          <inkml:trace contextRef="#ctx0" brushRef="#br0" timeOffset="-379">11020 13686 5632,'-23'-25'2112,"14"22"-1152,0-6-704,9 9 512,0-5-192,0 5 0,0 0-128,0 0-32,5 9-224,-1 2-64,10 3 0,8 1 0,2 5 0,3 0-160,5 9 32,-5-4 0,5 7 0,-5-3-160,-4-1 32,-5 4 64,0 4 96,-8-8 0,-6 1-32,-4 0 96,-9 3 64,-10 0 128,1 1 64,-4-4-160,-5-2-64,-5 2-64,5-1 32,-2-4-224,7 1 32,4-5-192,4-2 32,5-7-384,0-8-64,4-6-608,5-6-224,10-7-1216</inkml:trace>
        </inkml:traceGroup>
      </inkml:traceGroup>
    </inkml:traceGroup>
    <inkml:traceGroup>
      <inkml:annotationXML>
        <emma:emma xmlns:emma="http://www.w3.org/2003/04/emma" version="1.0">
          <emma:interpretation id="{70AC5CF0-7F7D-42C6-816A-CCCE845583DB}" emma:medium="tactile" emma:mode="ink">
            <msink:context xmlns:msink="http://schemas.microsoft.com/ink/2010/main" type="paragraph" rotatedBoundingBox="15716,15585 17884,15667 17844,16702 15676,1662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765F474-FD91-47FE-ABD8-2A61BDEB11D3}" emma:medium="tactile" emma:mode="ink">
              <msink:context xmlns:msink="http://schemas.microsoft.com/ink/2010/main" type="line" rotatedBoundingBox="15716,15585 17884,15667 17844,16702 15676,16620"/>
            </emma:interpretation>
          </emma:emma>
        </inkml:annotationXML>
        <inkml:traceGroup>
          <inkml:annotationXML>
            <emma:emma xmlns:emma="http://www.w3.org/2003/04/emma" version="1.0">
              <emma:interpretation id="{9FB3CAA3-CE0B-491B-9A76-DE5B28132D4B}" emma:medium="tactile" emma:mode="ink">
                <msink:context xmlns:msink="http://schemas.microsoft.com/ink/2010/main" type="inkWord" rotatedBoundingBox="15716,15585 17884,15667 17844,16702 15676,16620"/>
              </emma:interpretation>
              <emma:one-of disjunction-type="recognition" id="oneOf1">
                <emma:interpretation id="interp5" emma:lang="en-US" emma:confidence="0">
                  <emma:literal>•bytes</emma:literal>
                </emma:interpretation>
                <emma:interpretation id="interp6" emma:lang="en-US" emma:confidence="0">
                  <emma:literal>a yes b</emma:literal>
                </emma:interpretation>
                <emma:interpretation id="interp7" emma:lang="en-US" emma:confidence="0">
                  <emma:literal>4b His</emma:literal>
                </emma:interpretation>
                <emma:interpretation id="interp8" emma:lang="en-US" emma:confidence="0">
                  <emma:literal>be yes b</emma:literal>
                </emma:interpretation>
                <emma:interpretation id="interp9" emma:lang="en-US" emma:confidence="0">
                  <emma:literal>4b Her</emma:literal>
                </emma:interpretation>
              </emma:one-of>
            </emma:emma>
          </inkml:annotationXML>
          <inkml:trace contextRef="#ctx0" brushRef="#br0" timeOffset="2305">12504 14987 6784,'0'-11'2624,"4"6"-1408,-4 1-1344,5 4 416,3-3-160,-3 3 64,0-5-32,-1 2 0,-4 3-96,5 3-64,0 5 32,0 4-32,-5 14 0,0 6 0,-5 11 0,-5 11 0,1-7 0,1-1 0,-6-6 0,5-8 0,0 0 64,9-12 96,9-6-64,4-7 0,5 1-192,6-8 0,-2 0-128,4 0 64,17 0-128,-8 0-32,2 0-192,-10-3-96,0-2-96,-4 1 32,-10-4 96,-2-4 32,-11-8 160,-16-12 96,-5 3 352,2 6 256,1-3 512,-1 6 160,6 3 0,5 5-32,-3 1-192,8 7-32,-2 8-320,5 12-96,5 11-64,9 10 0,-1 9-128,6 10-32,-6 1-32,0 0-64,1 3 32,4 1-32,-5-5 0,-2-11 64,-3-8-544,0-10-192,3-10-480,-3-9-64,2-16-1888,-7-12-864,2-4 2080</inkml:trace>
          <inkml:trace contextRef="#ctx0" brushRef="#br0" timeOffset="2726">13023 14902 7808,'0'-3'2976,"0"6"-1600,0 3-1600,0-6 448,5 8-320,-1 7 64,5 14 32,0 11 0,1 12 0,-2 11 0,1-8 0,1-6 0,-1-3 0,0-11-96,-5-3 64,1-12-192,0 1-96,-10-16 256,0-10 96,1-2 128,4-7 0,4-6 64,6-12-288,3 12 0,6 8-64,0 3 64,-2 18-32,6 3 32,-4 5 64,-6 6 0,-5-2-96,-3 4 64,-10-5 96,-3 4 96,-5-4 64,-6 5 96,-4-10-96,-5-10-64,6-2-640,4-3-320,-1 0-800,6-3-256,8-2-736</inkml:trace>
          <inkml:trace contextRef="#ctx0" brushRef="#br0" timeOffset="3104">13433 15296 6656,'0'0'2528,"0"9"-1344,-18-6-1088,13 1 480,-1 9-448,3-1-32,3 8-160,0 0-64,9 0 96,9 9-224,4-6 32,2-3-192,3-2 32,5-6-320,0-16-96,0-4-64,0-4 32,-5-5 832,-4-3 416,-5-1 608,-4-11 320,-5-1-352,-4 1-128,-5 3-64,0 9-32,-5 37-288,0 7-320,1 13-192,4 15-96,4 5 96,6 12-64,-2 3 32,3 9 64,-3-7 0,-3-13-160,-1-9-32,0-12-352,1-11-96,-5-9-1184,0-12-384,-5-33-448</inkml:trace>
          <inkml:trace contextRef="#ctx0" brushRef="#br0" timeOffset="3374">13724 14944 7808,'3'0'2976,"-3"3"-1600,10 9-1600,-1 0 512,1 13-320,3 7 0,6 12-32,3 5 0,-4 5 64,4-7-352,-3 2-160,-6-9-672,2 0-192</inkml:trace>
          <inkml:trace contextRef="#ctx0" brushRef="#br0" timeOffset="3805">13801 15337 6784,'-13'0'2624,"16"8"-1408,11-13-1408,1 5 384,2 0-352,6-9-32,9 3-64,0-8 64,3-1 128,21-10-32,-16 1 32,-3 4 64,-5 0 64,-10 3 96,-3 2 64,-9 1-32,-15 8 32,-14 0-128,-3 12 0,-1 8 32,4 12 0,1 1 0,4 2 0,6-1-64,8 4 32,8 2-224,16-10-32,11-4-160,7-8 32,9-4-256,2-8-128,6-3-160,0-9 32,-3-5 448,-6-11 256,-10-13 576,-2 9 256,-12 0-96,-7-2 32,-6 5-96,-7 6 0,-12 6 64,-4 5 0,-3 9-224,4 3 0,-1 9-128,10 11 0,5 6-160,0 8-96,4 2-96,4 1 32,3 3 96,-3-3 32,-5 4-128,-3-9-32,-5-4-320,-5-8-96,-8-8-2368,-33-15-1824,-9-14 1632</inkml:trace>
        </inkml:traceGroup>
      </inkml:traceGroup>
    </inkml:traceGroup>
    <inkml:traceGroup>
      <inkml:annotationXML>
        <emma:emma xmlns:emma="http://www.w3.org/2003/04/emma" version="1.0">
          <emma:interpretation id="{C47E3B4C-5807-4ABF-B5CF-3F5ABBB9359D}" emma:medium="tactile" emma:mode="ink">
            <msink:context xmlns:msink="http://schemas.microsoft.com/ink/2010/main" type="paragraph" rotatedBoundingBox="9342,16612 16664,16521 16686,18274 9364,18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BFBA48-9C8D-4B81-9B07-801806B4DEAF}" emma:medium="tactile" emma:mode="ink">
              <msink:context xmlns:msink="http://schemas.microsoft.com/ink/2010/main" type="line" rotatedBoundingBox="9342,16612 16664,16521 16686,18274 9364,18366"/>
            </emma:interpretation>
          </emma:emma>
        </inkml:annotationXML>
        <inkml:traceGroup>
          <inkml:annotationXML>
            <emma:emma xmlns:emma="http://www.w3.org/2003/04/emma" version="1.0">
              <emma:interpretation id="{D1D76DE0-4D7F-4501-BAA4-4DE8587665E0}" emma:medium="tactile" emma:mode="ink">
                <msink:context xmlns:msink="http://schemas.microsoft.com/ink/2010/main" type="inkWord" rotatedBoundingBox="14025,16554 16664,16521 16685,18196 14046,18229">
                  <msink:destinationLink direction="with" ref="{6190ECB7-42CE-4FE6-BC7B-1502097A5B9D}"/>
                </msink:context>
              </emma:interpretation>
              <emma:one-of disjunction-type="recognition" id="oneOf2">
                <emma:interpretation id="interp10" emma:lang="en-US" emma:confidence="0">
                  <emma:literal>a tip</emma:literal>
                </emma:interpretation>
                <emma:interpretation id="interp11" emma:lang="en-US" emma:confidence="0">
                  <emma:literal>a lip</emma:literal>
                </emma:interpretation>
                <emma:interpretation id="interp12" emma:lang="en-US" emma:confidence="0">
                  <emma:literal>a hip</emma:literal>
                </emma:interpretation>
                <emma:interpretation id="interp13" emma:lang="en-US" emma:confidence="0">
                  <emma:literal>a keep</emma:literal>
                </emma:interpretation>
                <emma:interpretation id="interp14" emma:lang="en-US" emma:confidence="0">
                  <emma:literal>a lineup</emma:literal>
                </emma:interpretation>
              </emma:one-of>
            </emma:emma>
          </inkml:annotationXML>
          <inkml:trace contextRef="#ctx0" brushRef="#br0" timeOffset="44017">10970 16926 7040,'-23'-28'2720,"14"28"-1472,-9 0-1312,13 0 448,-4 0-352,-1 12-64,-3 1 0,0 2 64,-1 11 0,0 9-32,4 10 32,7 7-32,3 6 0,3-6 0,7-7 0,4-4-96,4-14 64,4-7 32,2-7 0,3-13-96,5-13 64,-5-11 96,-4-8 32,-1-13 224,-8-8 128,1-10-160,-12-6-96,2 0-32,-10 3 32,5 2 32,-3 12 96,-2-2-32,5 10 64,5 24-192,-5 20-160,3 15-32,2 19 32,0 10 0,-1 8 0,6 13 64,-2 5-96,6-1-64,-1-1 64,6-7 0,-1-8-320,1-10-96,-6-9-768,1-11-256,-5-6-1856</inkml:trace>
          <inkml:trace contextRef="#ctx0" brushRef="#br0" timeOffset="44363">11256 17088 6528,'0'0'2464,"0"0"-1344,10 0-1088,-7 0 512,7 0-352,7 0-32,7-3-32,3-6 0,0-3-64,5-5-64,0 3 32,-3-4-32,-8 7 0,-2-1 0,-11 3 192,-3 1 64,-10 5-160,-3 6-32,-6 5-32,-4 8 32,-6 9-32,7 4-32,4-3 32,-2 8-32,6 2 64,14 9 32,4-10 96,9-1 32,9-5-96,5-9-32,5-5-544,9-7-224,5-5-544,-11-3-192,-3-11-992,-10-10-896,-6-2 1248</inkml:trace>
          <inkml:trace contextRef="#ctx0" brushRef="#br0" timeOffset="44601">11661 16818 7040,'-8'-16'2624,"8"16"-1408,0-5-1152,0 5 608,0 0-288,3 5 32,2 7-128,4 17 64,1 3-192,-2 11-32,6 11 64,-1-2-96,6 18-64,-1-10-160,1-4 0,-6-11-352,1-8-96,-4-10-704,-2-7-224,1-12-832,1-8-992,-2-14 1088</inkml:trace>
          <inkml:trace contextRef="#ctx0" brushRef="#br0" timeOffset="44901">11880 17125 6528,'0'-3'2464,"9"3"-1344,-4 0-1024,3 0 480,2-5-288,3 2-96,1-6-192,0-3-64,9-1 32,-6-3 64,-2 0 64,-2 4-128,-4 0 32,1 0 64,-7 4 96,-16 3 64,-1 5-192,1 8-64,-6 4 64,1 8 96,5 5-32,-1 4 0,9 0 32,5 6 0,5 2 0,9-5 0,17-3-352,6-8-96,9-19-480,4-8-192,-1-8-544,-4-1-256,0-5-576</inkml:trace>
          <inkml:trace contextRef="#ctx0" brushRef="#br0" timeOffset="45581">12159 17036 6528,'-14'-23'2464,"14"23"-1344,0 0-736,0 0 608,3 0-448,8 0-128,7 0-256,9-5-64,10 5-32,3 0-64,11-3 32,-6-2-384,0 1-96,-4 1-64,-5-2 64,-4 1 32,-5-7 96,-3 2 256,-11-11 384,-4 3 64,-4 0 32,-10 5-32,0 0-192,-4 1-64,1 2 64,-7 6 32,6 3-96,1 12-32,-2 3 160,1 5 96,4 9-128,5 5 32,5 1-96,4 2 0,5-2 32,-1-1 32,6-2-96,-1-12-96,9-3-96,10-6 32,-5-2 32,-5-6 64,-4-3-96,-1-3 0,2-2 32,-11-4 0,0 6-160,-5-5-32,3 4-256,-8-1-128,2 2-192,0-1-64,-5 4-64,0 0 64,0 0-512,0 0-256,0 0-704</inkml:trace>
          <inkml:trace contextRef="#ctx0" brushRef="#br0" timeOffset="45333">12286 16765 12576,'3'15'512,"8"22"0,-3 0-352,5 7-96,1 10-64,-4 1 64,-2 5-32,-3 1-32,0-7-416,-5-11-128,0-11-480,-5-7-256,-3-13-1152,-7-24-1280,-2-4 1120</inkml:trace>
          <inkml:trace contextRef="#ctx0" brushRef="#br0" timeOffset="45116">12401 16909 5376,'-38'-100'2112,"20"70"-1152,-14 10-576,26 20 672,-3-6-128,0 6 96</inkml:trace>
          <inkml:trace contextRef="#ctx0" brushRef="#br0" timeOffset="45802">13137 16593 5888,'0'-6'2272,"0"6"-1216,0 0-1312,0 0 384</inkml:trace>
          <inkml:trace contextRef="#ctx0" brushRef="#br0" timeOffset="46018">13145 16607 9440,'9'25'512,"0"7"-256,0 4 224,1 24 64,3 2-32,1 5 32,-1 8-160,1 14-64,-4-9-288,-2-4-64,1-7-96,1-3 96,-5-11-352,-2-6-128,2-15-608,-10-23-2144,-3-11-544,-2-16 1568</inkml:trace>
          <inkml:trace contextRef="#ctx0" brushRef="#br0" timeOffset="46249">13191 16624 5632,'27'-34'2176,"-8"34"-1152,13 0-992,-14 0 448,1 14-192,8-3 0,9 6-32,-8 3 0,-2 4-128,-7-1-32,-6 11 96,-5 1 32,-11 5 96,-10-3 192,-1 1 64,-4-7-160,0-2 0,-6-9-256,2-5-96,-2-2-192,3-6-64,2-2-480,1-5-128,4 0-992,1-5-384</inkml:trace>
          <inkml:trace contextRef="#ctx0" brushRef="#br0" timeOffset="32085">11520 15976 1920,'5'0'768,"-5"3"-384,0-3-32,0 0 384,0 0-32,0 0-32,0 0-224,0 0-32,0 0-128,0 0 0,0 0-96,4 5 32,5 2-128,0 1 0,1 6 32,-2 6 0,3 0 0,2 7 64,-5 14 32,1-1 96,1 9 32,3 4-96,1-1 0,-1 9-96,-2 3 64,-3-7-192,5-8-32,1-9 0,-3-3 0,-3-5 0,-3-8 64,0-4-192,-2-7-32,-3-1-800,0-12-320,5-8-1088</inkml:trace>
          <inkml:trace contextRef="#ctx0" brushRef="#br0" timeOffset="32417">11835 16065 3456,'0'-6'1312,"3"3"-704,-3 3-288,0 0 384,0 0-192,0 0 32,0 0-128,0 0 0,0 0-224,6 9 96,-1 2 96,0 10-128,-2 2-64,3 6-32,-2 8 32,0 3 32,1 4 96,0 5-160,4 0-32,0-1-64,0 4 32,-4-6-64,-1-10-32,1-8-64,-1-3 32,-4-5-608,5-25-1920,-5-15-960,0-8 1088</inkml:trace>
          <inkml:trace contextRef="#ctx0" brushRef="#br0" timeOffset="32917">11653 15838 5376,'-5'0'2016,"0"0"-1088,5 0-1216,0 0 224,0 9-32,0 3 32,-5 13 64,2-2 64,-8 6-32,-7 3 64,-9 0 0,0 5 32,0 3 64,-5-8 96,6-3 160,2-1-256,-3-7-96,8-4 0,1-11 0,13-9-32,15-6-64,3-2-64,6-10 32,3-7 96,7-1 32,3-6-128,-2-10 32,2 0-64,0 12 0,-9 6 64,4 7 64,-3 3 96,-7 5 64,-2 4-32,-2 4 32,5 8-128,-4 8 0,-1 8 32,1 0 0,-1 5-64,6-1-64,3-1 96,6 11 0,-1-10 32,0 1 0,5-10-160,5 2 32,-5-5-224,-5 0-96,-5-1-960,-9 10-2176</inkml:trace>
        </inkml:traceGroup>
      </inkml:traceGroup>
    </inkml:traceGroup>
    <inkml:traceGroup>
      <inkml:annotationXML>
        <emma:emma xmlns:emma="http://www.w3.org/2003/04/emma" version="1.0">
          <emma:interpretation id="{B7E35B23-0C35-4728-B0D6-93BBADD0CFC8}" emma:medium="tactile" emma:mode="ink">
            <msink:context xmlns:msink="http://schemas.microsoft.com/ink/2010/main" type="paragraph" rotatedBoundingBox="9688,18134 23904,17616 23943,18691 9727,192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B07E92-2841-4152-BA37-2093C3C90CE2}" emma:medium="tactile" emma:mode="ink">
              <msink:context xmlns:msink="http://schemas.microsoft.com/ink/2010/main" type="line" rotatedBoundingBox="9688,18134 23904,17616 23943,18691 9727,19209"/>
            </emma:interpretation>
          </emma:emma>
        </inkml:annotationXML>
        <inkml:traceGroup>
          <inkml:annotationXML>
            <emma:emma xmlns:emma="http://www.w3.org/2003/04/emma" version="1.0">
              <emma:interpretation id="{460318ED-F80E-42FC-A34A-E3C39D1AD569}" emma:medium="tactile" emma:mode="ink">
                <msink:context xmlns:msink="http://schemas.microsoft.com/ink/2010/main" type="inkWord" rotatedBoundingBox="13975,18215 15659,18126 15691,18738 14007,18827"/>
              </emma:interpretation>
              <emma:one-of disjunction-type="recognition" id="oneOf3">
                <emma:interpretation id="interp15" emma:lang="en-US" emma:confidence="1">
                  <emma:literal>deal</emma:literal>
                </emma:interpretation>
                <emma:interpretation id="interp16" emma:lang="en-US" emma:confidence="0">
                  <emma:literal>dead</emma:literal>
                </emma:interpretation>
                <emma:interpretation id="interp17" emma:lang="en-US" emma:confidence="0">
                  <emma:literal>dent</emma:literal>
                </emma:interpretation>
                <emma:interpretation id="interp18" emma:lang="en-US" emma:confidence="0">
                  <emma:literal>dial</emma:literal>
                </emma:interpretation>
                <emma:interpretation id="interp19" emma:lang="en-US" emma:confidence="0">
                  <emma:literal>dean</emma:literal>
                </emma:interpretation>
              </emma:one-of>
            </emma:emma>
          </inkml:annotationXML>
          <inkml:trace contextRef="#ctx0" brushRef="#br0" timeOffset="55358">11116 17950 1664,'-3'0'608,"6"0"-320,-3-5-288,5-3 160,0 1-192,-5-6-32,0-2 448,0-2 192,-5-3 0,-8 0 64,-6-1-224,-5 1 0,2 0-256,-4 3-96,-6 10 32,-6 3 0,1 4 32,2 11 64,3 6-96,8 3 0,6 12-96,4 8-96,11 1 64,6-4 64,11 0-64,10-5 0,8-9-128,0-6 32,13-9-160,-5-8-32,3-8 224,-8-12 192,-3-9 384,-8-3 256,-3-8-32,-2-9-32,-6-3-160,-2-13 0,-9 4-288,-2 1-64,0 10 32,0 7 32,0 9 32,0 11-128,0 23-224,0 17-32,6 15 64,4 8 96,-2 9-64,6 6 0,4 3-544,1 2-256,8-6-960,5-11-1248,-6-6 896</inkml:trace>
          <inkml:trace contextRef="#ctx0" brushRef="#br0" timeOffset="55643">11421 17894 6144,'-5'0'2272,"10"0"-1216,4-4-1664,-1 4 224,11-5-288,4-4-96,4-2 352,0-6 160,0 2 192,2-1 96,-13 4 128,3 0 128,-9 4-64,-7-1 32,-6 9 128,-10 5 64,-6 1-224,-4 8 0,1 2 0,3 3-32,6 10-32,2 3-96,11 5 32,6-5-64,12-1-32,4-2-608,10-3-256,10-12-1536</inkml:trace>
          <inkml:trace contextRef="#ctx0" brushRef="#br0" timeOffset="56043">11967 17707 7040,'-13'-3'2720,"4"6"-1472,-1 6-1600,6 0 352,-1 2-384,1 10 0,-1 4-32,1 10 96,-1 2 192,5 0-160,0-10 64,5-2-64,4-5 32,0-8-64,5-16-32,-1 0-32,9-17 0,2-2 128,-3-6 160,-2-3 608,0-1 320,-6 6 0,-3 7 64,-2 3-320,-2 13 0,-3 11-416,-3 13-96,0 6-64,5 14 0,0 0-96,3 1 64,3-5-128,2-4-32,6-8-1056,-3-7-352,7-14-832</inkml:trace>
          <inkml:trace contextRef="#ctx0" brushRef="#br0" timeOffset="56328">12309 17428 7040,'-9'14'2720,"9"6"-1472,3 20-1536,3-13 384,3 15-224,0 5 0,5 10-64,4 4 32,0 5 96,4-11-544,2-6-128,-6-12-992,-1-9-1248,1-16 672</inkml:trace>
        </inkml:traceGroup>
        <inkml:traceGroup>
          <inkml:annotationXML>
            <emma:emma xmlns:emma="http://www.w3.org/2003/04/emma" version="1.0">
              <emma:interpretation id="{2BAA48B1-A4F5-48FE-A716-54ECA81D2B55}" emma:medium="tactile" emma:mode="ink">
                <msink:context xmlns:msink="http://schemas.microsoft.com/ink/2010/main" type="inkWord" rotatedBoundingBox="18259,18010 20923,17913 20955,18800 18291,18897"/>
              </emma:interpretation>
              <emma:one-of disjunction-type="recognition" id="oneOf4">
                <emma:interpretation id="interp20" emma:lang="en-US" emma:confidence="1">
                  <emma:literal>memory</emma:literal>
                </emma:interpretation>
                <emma:interpretation id="interp21" emma:lang="en-US" emma:confidence="0">
                  <emma:literal>Memory</emma:literal>
                </emma:interpretation>
                <emma:interpretation id="interp22" emma:lang="en-US" emma:confidence="0">
                  <emma:literal>me money</emma:literal>
                </emma:interpretation>
                <emma:interpretation id="interp23" emma:lang="en-US" emma:confidence="0">
                  <emma:literal>me more</emma:literal>
                </emma:interpretation>
                <emma:interpretation id="interp24" emma:lang="en-US" emma:confidence="0">
                  <emma:literal>memoir</emma:literal>
                </emma:interpretation>
              </emma:one-of>
            </emma:emma>
          </inkml:annotationXML>
          <inkml:trace contextRef="#ctx0" brushRef="#br0" timeOffset="58864">15053 17487 7296,'5'6'2720,"-2"-3"-1472,-3 2-1376,0-5 416,10 12-320,-1 3-32,1 10-192,-2 4 0,1 3 128,-4 0 128,0 0 96,-2 1-32,-3-4-64,0-9-256,0-5-160,0-9-128,-3-12 0,-7-6 224,1-8 160,1-3 480,-2-6 192,1-8 96,-1 0 96,7-3-256,3 0-32,3 4-224,7-4-128,3 6-192,6 19 0,3 15 0,5 15 64,2 13 32,3 13 32,-15 5-96,1 2 0,-4 4-32,-4-8 0,-2-4 160,-3-6 32,4-10 0,-5-13-64,-4-11 96,0-8 64,-4-12 0,0-4 0,4-4-32,0-9 64,0-4-32,0 1 0,8 5-192,1 6-32,6 9-64,2 8 96,7 12-64,-2 7-32,9 6 160,-2 11 32,3 1-96,-2-1-32,-1-1-128,-2-3 32,0-3-64,0-8 0,2-9-96,-2 0 32,0-12 96,-4-2 32,-1-6 224,-3-7 128,-6-1 32,-3-6 32,-10 2 0,0 3 0,-5 9-224,0 5-64,-3 7 0,-6 8 64,-4 11 0,-1 9-32,6 21 32,2 0-32,8 7-224,6 4 0,13-3-320,0-9-128,8-6-800,8-13-224,3-10-544</inkml:trace>
          <inkml:trace contextRef="#ctx0" brushRef="#br0" timeOffset="59379">16059 17425 6528,'-5'-17'2464,"0"17"-1344,5 17-1184,0-5 448,0 13-256,0 7-96,0 3 0,5 8 32,-5 0-32,5 1-224,-5-4-128,0-6-32,0-10 32,0-8-224,0-16-128,-5-8 128,0-9 96,2-6 384,-2-9 256,5-5 288,0-7 96,0-2 64,8-3 64,-3 14-320,5 7-64,-1 7-192,-1 16-32,7 14-32,-1 8-64,-1 11 32,1 4-32,4 3 0,-5 2 0,1 1 0,0-10 0,-6-4 0,2-7 0,3-14 0,-4-6 0,1-6 0,-1-11 0,-5-8 0,5-4 64,1-6 32,-1 1 96,0 5-96,5 4 0,-1 8-32,6 8-64,-2 12-64,6 8 32,1 12-32,-7 9 0,1 6 64,-4 2 0,-1 1-224,2-6-96,-6-4-736,-1-8-352,5-11-1248</inkml:trace>
          <inkml:trace contextRef="#ctx0" brushRef="#br0" timeOffset="59664">16655 17428 6784,'-22'5'2624,"17"7"-1408,0 25-1344,5-14 480,-8 9-256,8 5-64,0 4-96,5 3 32,8 1 32,6-5-96,-2-8 64,6-7-192,4-9 0,5-12-192,5-8 32,-5-12 128,3-9 64,-16-3 192,-6-13 64,-13-7 0,-3 0-64,-16-6 32,-4 11-32,-9-3-96,-9 11 64,-4-2-384,0 13-224,-1-1-1696</inkml:trace>
          <inkml:trace contextRef="#ctx0" brushRef="#br0" timeOffset="59964">17025 17356 6784,'41'8'2528,"-23"4"-1344,9 5-1312,-13-6 480,4 10-320,0-1-32,1 12 0,-6 5 0,-4-5 0,-4-4-96,-2 1 64,-3-6 32,0-3 64,0-8 160,-3-4 128,-7-8-128,2-8 32,-6-12-96,0-4 0,1-4 160,3-4 192,2-5-128,3-7 32,5-13-320,5 13-64,3 4-800,5 3-384,6 9-672,0 4-224,2 7-672</inkml:trace>
          <inkml:trace contextRef="#ctx0" brushRef="#br0" timeOffset="60281">17370 17323 6400,'-3'32'2368,"3"-9"-1280,3 11-1056,2-10 512,4-4-352,4 9-32,2-1-256,2 1 0,2-6 32,4-3-320,4-8-64,0-12-416,5 0-96,0-12 352,0-3 288,-9-7 608,-6-5 288,1-6 160,-4-7 96,-4 4-32,-2-1 0,-3 17-192,-5 20 32,0 9-352,-5 11-160,0 12-96,-11 28-32,-3 17-96,-8 21 64,-2 3-320,-3-6-160,6 0-736,-1-6-320,3-17-1280</inkml:trace>
        </inkml:traceGroup>
        <inkml:traceGroup>
          <inkml:annotationXML>
            <emma:emma xmlns:emma="http://www.w3.org/2003/04/emma" version="1.0">
              <emma:interpretation id="{0209806C-D9DB-4228-B939-74A6131E6454}" emma:medium="tactile" emma:mode="ink">
                <msink:context xmlns:msink="http://schemas.microsoft.com/ink/2010/main" type="inkWord" rotatedBoundingBox="15707,18159 17842,18118 17854,18712 15718,18753"/>
              </emma:interpretation>
              <emma:one-of disjunction-type="recognition" id="oneOf5">
                <emma:interpretation id="interp25" emma:lang="en-US" emma:confidence="1">
                  <emma:literal>locates</emma:literal>
                </emma:interpretation>
                <emma:interpretation id="interp26" emma:lang="en-US" emma:confidence="0">
                  <emma:literal>Locates</emma:literal>
                </emma:interpretation>
                <emma:interpretation id="interp27" emma:lang="en-US" emma:confidence="0">
                  <emma:literal>locales</emma:literal>
                </emma:interpretation>
                <emma:interpretation id="interp28" emma:lang="en-US" emma:confidence="0">
                  <emma:literal>locaters</emma:literal>
                </emma:interpretation>
                <emma:interpretation id="interp29" emma:lang="en-US" emma:confidence="0">
                  <emma:literal>locater</emma:literal>
                </emma:interpretation>
              </emma:one-of>
            </emma:emma>
          </inkml:annotationXML>
          <inkml:trace contextRef="#ctx0" brushRef="#br0" timeOffset="56528">12495 17456 6272,'0'-3'2368,"0"11"-1280,0 4-1280,5 0 384,0 11-192,-2 11 0,7 10 64,-2 13 32,1 12-32,6 3-128,-1-3 32,5-5-544,-3-11-256,2-9-1664</inkml:trace>
          <inkml:trace contextRef="#ctx0" brushRef="#br0" timeOffset="56744">12844 17695 7296,'-17'17'2816,"13"-5"-1536,-10 20-1504,4-12 448,2 5-448,-1 11 0,18 4-256,-1-3-96,2-8 320,4-5 128,4-4 96,4-9 32,10-6 0,0-13-160,0-12-32,0-4 96,0-10 96,-9-6 96,-6 0 32,-7 4 0,-7 2 0,-3 11 0,-3 3 64,-10 2-160,-11 10-32,-3 8 0,-4 14 0,-1 1-1056,4 5-480,10 0-864</inkml:trace>
          <inkml:trace contextRef="#ctx0" brushRef="#br0" timeOffset="56994">13436 17643 6656,'0'-5'2464,"-3"5"-1344,-20 0-1376,14 5 320,-6 4-96,-2 3 64,-1 3 0,-5 10-32,1 3 32,-2 4-32,6 9 0,1 2 64,7 3 32,5-9-192,10-2 0,8-6-320,6-9-64,18-8-608,3-8-160,11-8-992</inkml:trace>
          <inkml:trace contextRef="#ctx0" brushRef="#br0" timeOffset="57314">13738 17652 5888,'-18'-14'2272,"4"14"-1216,-13 5-1024,14-1 448,-6 8-320,1 8-32,-1 8 0,1 6 0,5-2-64,-1 0-64,5 5 32,4-8-32,5-2 0,5-11-160,9-16 32,-1-3-160,6-5 32,-2-9 128,2-3 64,-1 0 192,-4-1 160,-5 5-32,0 4 32,-4 12-32,-1 12-128,-4 4-32,0 1-96,0-2-32,4 5-128,-4-3 32,5-5-992,-5-12-448,9-3-960</inkml:trace>
          <inkml:trace contextRef="#ctx0" brushRef="#br0" timeOffset="57531">13893 17465 6912,'14'-3'2624,"-14"6"-1408,8 15-1152,2-12 608,-7 14-416,2 9-64,5 8-128,-1 12-64,-1 6 32,3 7-32,-3 2 0,5-7-288,-3-5-64,-7-12-1088,2-8-416,-5-12-864</inkml:trace>
          <inkml:trace contextRef="#ctx0" brushRef="#br0" timeOffset="58098">13783 17679 6784,'0'-4'2528,"5"4"-1344,17 0-1664,-4 0 256,9 0-192,5 0 0,5-3-32,14-2 32,7 2 224,-3-2-32,-5 1 64,-9-8 32,-5 7 64,-9-1 224,-8-3 160,-6 4 96,-13 5 160,-4 5-32,-10 4-32,-8-3-192,3 8-128,-8 6-32,4 4-32,5 4-64,4 1 32,5 3-128,14-9-64,9 6-160,8-12 0,5-5-448,10-4-160,4-8-416,0-8-640,-5-4 544,6-8 1280,-2-6 640,-8-6 448,0-3 224,-8-2-256,-7 0-32,-2 5-160,-7 3-96,-3 9-352,-10 5 64,0 1 64,2 11-160,-3 6-32,2 11-192,-1 1-128,5 5-192,5 6 0,8 1 64,1 6 32,-1 2 96,6 2 96,-6 1-64,2-6 0,-7 5 32,-3-10 0,-5-2 128,-9-5 64,-10-12 0,2-8 32,-6-8-480,-5-4-160,5-5-1184,5-3-480,0-3-416</inkml:trace>
        </inkml:traceGroup>
        <inkml:traceGroup>
          <inkml:annotationXML>
            <emma:emma xmlns:emma="http://www.w3.org/2003/04/emma" version="1.0">
              <emma:interpretation id="{376E1169-6FE0-4580-BAF9-2051D094BBE7}" emma:medium="tactile" emma:mode="ink">
                <msink:context xmlns:msink="http://schemas.microsoft.com/ink/2010/main" type="inkWord" rotatedBoundingBox="21279,17739 23895,17568 23965,18644 21349,18815"/>
              </emma:interpretation>
              <emma:one-of disjunction-type="recognition" id="oneOf6">
                <emma:interpretation id="interp30" emma:lang="en-US" emma:confidence="0">
                  <emma:literal>on heat</emma:literal>
                </emma:interpretation>
                <emma:interpretation id="interp31" emma:lang="en-US" emma:confidence="0">
                  <emma:literal>in heat</emma:literal>
                </emma:interpretation>
                <emma:interpretation id="interp32" emma:lang="en-US" emma:confidence="0">
                  <emma:literal>on heart</emma:literal>
                </emma:interpretation>
                <emma:interpretation id="interp33" emma:lang="en-US" emma:confidence="0">
                  <emma:literal>onheap</emma:literal>
                </emma:interpretation>
                <emma:interpretation id="interp34" emma:lang="en-US" emma:confidence="0">
                  <emma:literal>In heat</emma:literal>
                </emma:interpretation>
              </emma:one-of>
            </emma:emma>
          </inkml:annotationXML>
          <inkml:trace contextRef="#ctx0" brushRef="#br0" timeOffset="60982">18098 17425 6144,'10'0'2272,"-10"-8"-1216,4 8-3008,-4 0-352,5 8 640,-5 3 416,0 1 1632,0 5 704,-5 4-32,1 7-32,4 1-672,-5-1-192,5-1-128,5 1-32,4-3 0,-1-10 0,11-3-160,-1-7 32,1-10 64,-1-2 96,4-9-160,-3-7-32,-6-11 128,-13-1 64,-9 1 160,-4 2 32,-5 3 320,-1 6 192,-4 6-320,1-3-128,3 8-192,1 4-96,4-1 32,6 3 224,8-2 160,8 2-416,11-9-128,4 4-32,13-3 0,5 7 0,0 2 32,-4 17 224,-2 5 160,-3 3-64,-8 12 64,-8 5-96,0 6 0,-8-2-32,-3-4 0,-5-6-64,0-2-64,3-9 96,3-3 0,-1-9 160,3-8 160,2-8-288,4-12-64,-1-5 64,1-2 160,4-1 128,1-6 128,-3 7-224,3 7-96,-1 3 0,6 14 0,-3 9-96,3 14-96,-2 9-96,2 8-32,-3 0-384,-2-2-64,-1-3-960,-4-7-352,4-10-1024</inkml:trace>
          <inkml:trace contextRef="#ctx0" brushRef="#br0" timeOffset="61568">19005 16972 8448,'0'3'3232,"3"9"-1728,3 25-1824,2-14 448,2 15-160,-2 22 0,3 4 32,-3 2 0,2-2 0,-1 1 0,-1-4 0,2-12 0,-7-9 0,3-11-352,-1-9-160,-5-8 32,0-16 32,0-9 352,0-7 192,5-4 160,-2-8 96,2-4-32,3-17-32,8 4-32,-3 12 64,4 9-320,2 13-128,4 15 64,-1 20 0,-3 12-32,-1 5 64,1 18-32,3-6 0,6 3 64,-6-3 0,5-4-96,-4-9 0,5-11-160,-1-8 0,1-13-32,-1-13 96,-5-8-32,10-10 0,-4-10 192,-6-3 64,-8-9 32,-4-3 32,-2 6 128,-13 11 192,-3 10-96,-2 21 0,-3 13-192,-5 11-32,4 12-96,0 5-32,10 3-128,4 4 32,4 1-352,19-4-192,13-9-768,6-3-256,8-15-896</inkml:trace>
          <inkml:trace contextRef="#ctx0" brushRef="#br0" timeOffset="61868">20170 17324 6656,'-9'-52'2528,"-4"38"-1344,-14 23-1088,12-1 544,-2 12-448,-12 9-128,2 3-32,1 5 32,-6 11-32,8-4-32,10-4 32,11-3-32,3-8 0,9-10-96,4-3 64,6-8-128,4-11-32,12-11 96,-8-1 96,2-5 160,-8 0 128,-2 0 160,0 6 96,-6 8-160,0 6-64,1 6-320,-4 11-64,-2 3-512,6 0-96,-1-3-512,6-5-128,-1-12-1568</inkml:trace>
          <inkml:trace contextRef="#ctx0" brushRef="#br0" timeOffset="62453">20562 16951 8704,'5'-8'3328,"0"8"-1792,9 3-1568,-6 2 576,11 2-256,-1 10 64,4 7-192,-3 4-96,-1 4-32,-10 5 32,-8 9 32,-8 1-384,-19-1-224,-29-17-2272,-34-15-2272,-42-46 1312</inkml:trace>
          <inkml:trace contextRef="#ctx0" brushRef="#br0" timeOffset="62253">20457 17105 8320,'5'-72'3072,"-1"58"-1664,-4 11-1280,0 3 608,5 32-480,-1 34-352,0 3-192,1 11 160,5 13-256,-2 13 32,1-5-96,5 3-32,-5-14-96,0-18-64,1-10-544,-2-22-192,-3-20-1216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3:38.47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98A1141F-E61C-4014-80A6-C465E3CFFE47}" emma:medium="tactile" emma:mode="ink">
          <msink:context xmlns:msink="http://schemas.microsoft.com/ink/2010/main" type="inkDrawing" rotatedBoundingBox="8488,10442 9241,18876 9111,18887 8359,10454" semanticType="callout" shapeName="Other">
            <msink:sourceLink direction="with" ref="{4B76598D-9A53-4C45-996B-18ADC2EA0AC6}"/>
          </msink:context>
        </emma:interpretation>
      </emma:emma>
    </inkml:annotationXML>
    <inkml:trace contextRef="#ctx0" brushRef="#br0">6572 10141 11008,'0'8'1120,"0"13"192,0-1-384,0 3-256,5 3-96,5-3-256,-2 6-128,1-1-32,1 12 31,-5-4 97,-2 1 64,2 7-32,1 10 32,-3 6 96,2 21 32,0-4-64,-5 4 0,0 0-32,4-4 64,0 4-32,1 3 64,4 14-192,1 3-96,-2-4-32,6-1-32,-1-10 0,1-2 64,1 5 32,-2 5 32,1 2-64,-1-2-32,1-10-32,-1 6 0,1-5 0,-1 0 0,-3 4 128,4 17 160,-1-10-160,-4 2-64,0-6-96,0-6-96,5-2 96,-9 5 0,5 5 32,-2-1 64,-3-4-32,3-5 0,-3 2-32,-5-8 0,0-3 0,0 6 0,4 1-64,1 11 32,0-12-64,-5 3-32,0-2 96,0-1 64,0-6-64,0 3-64,0 3 64,0 4 64,0 5-128,0-10-32,5 1 64,-1-5 96,0 2-64,2-1-64,-3 3 64,2 5 0,0 4-32,4-3-64,-5-6 32,2 1 32,-3 5 32,2-2 32,4 2-64,0 3-64,0 4 96,1-1 0,-2-3-32,3-3-64,-3 7 32,5 4-32,1 4 0,-1 4 0,-3-8 0,4 0 64,-1-7-32,-4 2-32,1 1 32,-2-4 32,2 9-32,4-6-32,-1 9 96,1-12 0,-1-8-32,1-7 32,-1-13-64,1 0-32,1-4 32,-7-2-32,1-1 64,0-10 32,0-4-32,-4-3-64,0 4 32,-1-9-32,1-4 0,-1-4 64,-4-4-96,0 5 0,0-1 32,0 1 0,0-2 0,0 1-160,0-7-32,0-6-352,0-2-96,0-1-1376,-4-25-608,-5-63-4415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3:52.416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78304D88-47FE-442A-8668-298B215CC62E}" emma:medium="tactile" emma:mode="ink">
          <msink:context xmlns:msink="http://schemas.microsoft.com/ink/2010/main" type="writingRegion" rotatedBoundingBox="25901,12779 27631,12395 27765,12996 26034,13380"/>
        </emma:interpretation>
      </emma:emma>
    </inkml:annotationXML>
    <inkml:traceGroup>
      <inkml:annotationXML>
        <emma:emma xmlns:emma="http://www.w3.org/2003/04/emma" version="1.0">
          <emma:interpretation id="{7E3C8C01-7137-4668-839D-507C3FF4C8B0}" emma:medium="tactile" emma:mode="ink">
            <msink:context xmlns:msink="http://schemas.microsoft.com/ink/2010/main" type="paragraph" rotatedBoundingBox="25901,12779 27631,12395 27765,12996 26034,133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6397B6-2AF4-4819-BD81-813C57DCEDBD}" emma:medium="tactile" emma:mode="ink">
              <msink:context xmlns:msink="http://schemas.microsoft.com/ink/2010/main" type="line" rotatedBoundingBox="25901,12779 27631,12395 27765,12996 26034,13380"/>
            </emma:interpretation>
          </emma:emma>
        </inkml:annotationXML>
        <inkml:traceGroup>
          <inkml:annotationXML>
            <emma:emma xmlns:emma="http://www.w3.org/2003/04/emma" version="1.0">
              <emma:interpretation id="{6C8150D7-3CF6-470C-98C3-8BB68D282E7F}" emma:medium="tactile" emma:mode="ink">
                <msink:context xmlns:msink="http://schemas.microsoft.com/ink/2010/main" type="inkWord" rotatedBoundingBox="25901,12779 27631,12395 27765,12996 26034,13380"/>
              </emma:interpretation>
              <emma:one-of disjunction-type="recognition" id="oneOf0">
                <emma:interpretation id="interp0" emma:lang="en-US" emma:confidence="0">
                  <emma:literal>Ot\200</emma:literal>
                </emma:interpretation>
                <emma:interpretation id="interp1" emma:lang="en-US" emma:confidence="0">
                  <emma:literal>ox 200</emma:literal>
                </emma:interpretation>
                <emma:interpretation id="interp2" emma:lang="en-US" emma:confidence="0">
                  <emma:literal>Ox 200</emma:literal>
                </emma:interpretation>
                <emma:interpretation id="interp3" emma:lang="en-US" emma:confidence="0">
                  <emma:literal>00\200</emma:literal>
                </emma:interpretation>
                <emma:interpretation id="interp4" emma:lang="en-US" emma:confidence="0">
                  <emma:literal>OX 200</emma:literal>
                </emma:interpretation>
              </emma:one-of>
            </emma:emma>
          </inkml:annotationXML>
          <inkml:trace contextRef="#ctx0" brushRef="#br0">19896 11861 3712,'-31'0'1472,"22"0"-768,-10 0-768,15 3 352,-5 6-256,-4 14-32,-1 3-64,1 6 0,0 8 64,-3 9 0,8 0 352,3 6 224,10 2 256,3-8 160,11-9-128,4-11-64,9-9-416,4-25-96,-5-19 32,1-4-64,-3-12 32,-7-4-96,-9-1-32,-3-8-32,-10 5 0,-5-1-160,-5 9 32,-3 8-160,-1 3 32,1 6-640,4 2-2912</inkml:trace>
          <inkml:trace contextRef="#ctx0" brushRef="#br0" timeOffset="365">20379 11848 3456,'-34'29'1408,"15"2"-768,-10 18-672,16-29 288,-9 14-224,-5 6-32,-2 4 0,8 4 64,-3 4-32,2-6 64,4-11-992,-1-6-416,6-13-32,4-21-32</inkml:trace>
          <inkml:trace contextRef="#ctx0" brushRef="#br0" timeOffset="585">20203 11881 6656,'22'7'2528,"-9"21"-1344,11 9-1248,-10-20 448,7 3-256,11 12-32,5 9-96,3 2-96,6 3 64,-9 2 0,-5-7 96,-5-9-192,-9-4-32,1-13-864,-6-10-352,-13-16-1216</inkml:trace>
          <inkml:trace contextRef="#ctx0" brushRef="#br0" timeOffset="800">20548 11793 7936,'0'-9'2976,"5"9"-1600,19-5-1888,-11 5 384,9 0-672,-4 0-128,1 5 480,0 4 224,-1 2 192,-4 6-128,-6 3 32,-3 7 128,-5 7 128,0 1-32,0 3 0,0-6 32,0 0 0,3-7 0,2-5 0,1-5 288,2-7 96,5-8-160,11-3-64,-2-5-224,7-1-64,-7-3-352,1 1-160,-4-1-736,-2 3-320,-3-7-928</inkml:trace>
          <inkml:trace contextRef="#ctx0" brushRef="#br0" timeOffset="1147">21082 11795 6656,'-9'0'2464,"0"8"-1344,-5-4-1184,9 4 544,1 1-352,-5 2 0,0 14-64,4 3-64,5 1 32,5-1-32,4 1 0,0-6 64,5-3 96,0-6-64,4-11-64,-5-3 128,1-8 128,-1-7-160,-5-6-64,-3-4-32,-5-7-32,-5 0 64,-3-2 96,-5 7-128,-1-10-96,1 9-192,-1 8-64,-1 3-416,7 14-1696,3-1-1312,10-1 1024</inkml:trace>
          <inkml:trace contextRef="#ctx0" brushRef="#br0" timeOffset="1385">21244 11682 6144,'10'21'2272,"-6"-21"-1216,14 3-896,-13 5 608,3 4-352,3 5 0,-3 3-224,5 0-128,1 0-32,4-3-32,-4-2 64,4-6-32,1-1 64,-1-8 224,1 0 96,-6-8 288,-5-4 128,-3-8-320,-5 0-64,-8-21-192,-7 1 0,-1 3-160,-8 5 0,-3-1-384,-5 13-224,0 8-2752,-5 0-2176,2-5 1856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3:37.51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5AEBB37B-65ED-42FA-AE68-FD8F14C8E09D}" emma:medium="tactile" emma:mode="ink">
          <msink:context xmlns:msink="http://schemas.microsoft.com/ink/2010/main" type="writingRegion" rotatedBoundingBox="1078,8451 20587,7160 20759,9746 1249,11037"/>
        </emma:interpretation>
      </emma:emma>
    </inkml:annotationXML>
    <inkml:traceGroup>
      <inkml:annotationXML>
        <emma:emma xmlns:emma="http://www.w3.org/2003/04/emma" version="1.0">
          <emma:interpretation id="{AC3ABE7E-1E79-4062-9B11-F1472A36C997}" emma:medium="tactile" emma:mode="ink">
            <msink:context xmlns:msink="http://schemas.microsoft.com/ink/2010/main" type="paragraph" rotatedBoundingBox="1580,9791 20463,8379 20561,9688 1678,111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C8198F-1D94-43D7-A7AC-515A71D29CE0}" emma:medium="tactile" emma:mode="ink">
              <msink:context xmlns:msink="http://schemas.microsoft.com/ink/2010/main" type="line" rotatedBoundingBox="1580,9791 20463,8379 20561,9688 1678,11100"/>
            </emma:interpretation>
          </emma:emma>
        </inkml:annotationXML>
        <inkml:traceGroup>
          <inkml:annotationXML>
            <emma:emma xmlns:emma="http://www.w3.org/2003/04/emma" version="1.0">
              <emma:interpretation id="{4B76598D-9A53-4C45-996B-18ADC2EA0AC6}" emma:medium="tactile" emma:mode="ink">
                <msink:context xmlns:msink="http://schemas.microsoft.com/ink/2010/main" type="inkWord" rotatedBoundingBox="1582,9817 12373,8973 12476,10292 1685,11136">
                  <msink:destinationLink direction="with" ref="{98A1141F-E61C-4014-80A6-C465E3CFFE47}"/>
                </msink:context>
              </emma:interpretation>
              <emma:one-of disjunction-type="recognition" id="oneOf0">
                <emma:interpretation id="interp0" emma:lang="en-US" emma:confidence="0">
                  <emma:literal>Deallocationdonexplicitly</emma:literal>
                </emma:interpretation>
                <emma:interpretation id="interp1" emma:lang="en-US" emma:confidence="0">
                  <emma:literal>Deal going on</emma:literal>
                </emma:interpretation>
                <emma:interpretation id="interp2" emma:lang="en-US" emma:confidence="0">
                  <emma:literal>Deal going on.</emma:literal>
                </emma:interpretation>
                <emma:interpretation id="interp3" emma:lang="en-US" emma:confidence="0">
                  <emma:literal>Deal or anything</emma:literal>
                </emma:interpretation>
                <emma:interpretation id="interp4" emma:lang="en-US" emma:confidence="0">
                  <emma:literal>I.)eallocationdonexplicilxs</emma:literal>
                </emma:interpretation>
              </emma:one-of>
            </emma:emma>
          </inkml:annotationXML>
          <inkml:trace contextRef="#ctx0" brushRef="#br0">8387 10673 2048,'0'-15'768,"0"-20"-384,6 14 32,2 21 448,1 0 288,-3 0 256,-6 0-224,0 0 32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14:01.11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1C7BB983-3E52-4CB8-99E8-5AEB1608EA9C}" emma:medium="tactile" emma:mode="ink">
          <msink:context xmlns:msink="http://schemas.microsoft.com/ink/2010/main" type="writingRegion" rotatedBoundingBox="784,7472 17166,6476 17320,9011 938,10007"/>
        </emma:interpretation>
      </emma:emma>
    </inkml:annotationXML>
    <inkml:traceGroup>
      <inkml:annotationXML>
        <emma:emma xmlns:emma="http://www.w3.org/2003/04/emma" version="1.0">
          <emma:interpretation id="{B88B9D01-9E15-49B9-81C2-7AD11C810DF1}" emma:medium="tactile" emma:mode="ink">
            <msink:context xmlns:msink="http://schemas.microsoft.com/ink/2010/main" type="paragraph" rotatedBoundingBox="784,7472 17166,6476 17320,9011 938,100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3F45DA-3AF2-41E5-9823-9926BA4D1829}" emma:medium="tactile" emma:mode="ink">
              <msink:context xmlns:msink="http://schemas.microsoft.com/ink/2010/main" type="line" rotatedBoundingBox="783,7411 15898,6573 15971,7885 856,8723"/>
            </emma:interpretation>
          </emma:emma>
        </inkml:annotationXML>
        <inkml:traceGroup>
          <inkml:annotationXML>
            <emma:emma xmlns:emma="http://www.w3.org/2003/04/emma" version="1.0">
              <emma:interpretation id="{C3EDE0CA-6256-490A-99A4-0CA8B4F62E45}" emma:medium="tactile" emma:mode="ink">
                <msink:context xmlns:msink="http://schemas.microsoft.com/ink/2010/main" type="inkWord" rotatedBoundingBox="801,7743 1826,7686 1873,8530 848,8587"/>
              </emma:interpretation>
              <emma:one-of disjunction-type="recognition" id="oneOf0">
                <emma:interpretation id="interp0" emma:lang="en-US" emma:confidence="1">
                  <emma:literal>To</emma:literal>
                </emma:interpretation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Toe</emma:literal>
                </emma:interpretation>
                <emma:interpretation id="interp3" emma:lang="en-US" emma:confidence="0">
                  <emma:literal>Toy</emma:literal>
                </emma:interpretation>
                <emma:interpretation id="interp4" emma:lang="en-US" emma:confidence="0">
                  <emma:literal>Tot</emma:literal>
                </emma:interpretation>
              </emma:one-of>
            </emma:emma>
          </inkml:annotationXML>
          <inkml:trace contextRef="#ctx0" brushRef="#br0">-1393 7527 4480,'-18'-3'1760,"18"3"-960,0 3-672,0-3 416,0 0-192,10 0 32,3 0-96,6-3 0,2-2-160,11 1 256,14-4 160,4-4-32,1-1 96,3 1-32,10-8 0,-1-9 0,1 6 0,0 3-224,-5-1-128,-8 5-64,-11 4-32,-3 4-64,-7-1-64,-6 2-64,-5 2-32,-6 5-32,-5 0-480,-8 0-224,0 0-640,0 0-288,-3 17-1312</inkml:trace>
          <inkml:trace contextRef="#ctx0" brushRef="#br0" timeOffset="-353">-964 7580 1792,'-4'5'768,"-1"-10"-384,10 1 192,-5 4 384,0 0 224,0 0 128,4-5-224,-4 5-96,0 0-288,0 0-96,9 14-224,0 1 0,-4 5-32,0 9 32,8 7-64,-4 5 32,1 3-128,-2 1 32,-3 4-160,-2 11 0,2-11-32,0-5-64,-5-7 32,-5-5-32,5-9 0,0 2 64,-5-9-384,2-8-96,-2-3-1088,0-10-384,-3-3-1120</inkml:trace>
          <inkml:trace contextRef="#ctx0" brushRef="#br0" timeOffset="532">-440 7745 1536,'-6'-11'608,"-17"11"-320,10-17 0,13 13 352,-5 0 288,5 0 192,-4-1-160,-6 5-96,2 0-416,-1 9-128,-1 2-64,2 3 0,-2 1-128,1 5-32,-1 5 96,7 4-32,-2 3 64,5-3-64,5 11 0,-2 0-96,12-8 32,7-8 224,-3-7 96,-1-1-64,1-16-32,3-13-64,1 1 0,-4-3 0,-2-2 0,-4-3 128,-3-3 160,-5-6-160,-5-11-64,-5-1-160,-5-8-64,-3 9-32,-9 3-64,-5 5 32,-2 6-32,2 6-96,0 8 64,0 4-608,4 5-224,1 3-1824,-2 3-1760,11 2 1312</inkml:trace>
        </inkml:traceGroup>
        <inkml:traceGroup>
          <inkml:annotationXML>
            <emma:emma xmlns:emma="http://www.w3.org/2003/04/emma" version="1.0">
              <emma:interpretation id="{7B8677F5-F50E-4611-B04C-CAB8A2CB457E}" emma:medium="tactile" emma:mode="ink">
                <msink:context xmlns:msink="http://schemas.microsoft.com/ink/2010/main" type="inkWord" rotatedBoundingBox="2644,7500 5483,7343 5529,8176 2691,8333"/>
              </emma:interpretation>
              <emma:one-of disjunction-type="recognition" id="oneOf1">
                <emma:interpretation id="interp5" emma:lang="en-US" emma:confidence="1">
                  <emma:literal>allocate</emma:literal>
                </emma:interpretation>
                <emma:interpretation id="interp6" emma:lang="en-US" emma:confidence="0">
                  <emma:literal>allopath</emma:literal>
                </emma:interpretation>
                <emma:interpretation id="interp7" emma:lang="en-US" emma:confidence="0">
                  <emma:literal>allocator</emma:literal>
                </emma:interpretation>
                <emma:interpretation id="interp8" emma:lang="en-US" emma:confidence="0">
                  <emma:literal>allocated</emma:literal>
                </emma:interpretation>
                <emma:interpretation id="interp9" emma:lang="en-US" emma:confidence="0">
                  <emma:literal>allocates</emma:literal>
                </emma:interpretation>
              </emma:one-of>
            </emma:emma>
          </inkml:annotationXML>
          <inkml:trace contextRef="#ctx0" brushRef="#br0" timeOffset="2551">799 7588 1408,'0'-8'512,"0"5"-256,0-6 32,0 6 352,-6-5-64,1-1-32,-3 0-96,-2 2 32,-3 0-128,-1 2-32,-4 1-128,-5-1-32,0 5-96,1 5-64,-6 4 160,-3 2 32,-1 4 0,0 5-32,9 17-192,1 0 32,7 3 0,6-4 64,4 1 32,5-5 96,14-4 32,4-3 160,6-9 160,-2-8-96,6-5 64,-6-6-288,2-5-128,-2-4 64,-4 0 128,0 0-96,-4-5 64,-5-15-32,-4-1 96,-1 1-160,0 4-32,-4 4 0,0 4 64,5 3 32,0 9 32,0 8-128,3 8-96,1 17 0,6-1-32,-1 4 0,-1 4 0,0 0 0,1 2 0,10-6-96,2-4 64,-4-4-192,-3-9-96,-1-2-672,1-6-320,-6-6-1632</inkml:trace>
          <inkml:trace contextRef="#ctx0" brushRef="#br0" timeOffset="2885">1007 7070 4480,'0'0'1760,"0"0"-960,5 5-736,-1-1 384,1 4-288,0 4-96,-1 8 32,0 3 0,6 11-32,-1 22 160,0 1 96,-5 3-32,6 5 0,-1 8-96,-1-9 32,2-3-128,-1-4 0,0-5-96,0-7-32,1-8-32,-6-10-64,1-7-1056,-1-7-480,-4-13-640</inkml:trace>
          <inkml:trace contextRef="#ctx0" brushRef="#br0" timeOffset="3205">1271 7090 3456,'0'5'1312,"0"-1"-704,5 12-224,-5-4 512,4 8-320,1 9-64,0 20-160,0 11 0,-2-4-192,2 1-32,3 7 64,-3 2-32,4-9 0,1-2-32,-2-6 0,2-4-64,-6-5 32,0-8-64,6-8-32,-6-4 32,1-6 32,0-8-608,-5-6-192,3-3-1792,-3-5-768,0-4 1696</inkml:trace>
          <inkml:trace contextRef="#ctx0" brushRef="#br0" timeOffset="3636">1621 7491 7264,'-14'13'256,"1"3"-160,-1 4 160,1 8 128,-1 9 0,4-2 32,7 3-160,-2-6 0,5-1-224,5-2-32,8-4 0,6-5 64,3-5-32,1-7-32,-1-8 160,1-3 32,0-5 64,0-4 0,-5-8 0,-4-14 64,-1-1-96,-8-5 32,-5-6-160,-5 3-64,-8-6-160,3 1 0,-3 11-224,-6 17-32,-13 8-128,5 3-96,0 18-928,4 3-1632,1 1 416</inkml:trace>
          <inkml:trace contextRef="#ctx0" brushRef="#br0" timeOffset="4004">2141 7375 2816,'-5'-5'1056,"0"5"-576,-4-29-64,4 26 352,1-1-320,-5-1-96,0 14-160,-1-1 32,-3 0 0,-1 13 32,1-1-128,-10 0 128,0 4 64,-3-1-32,7 11 64,1-2-64,5 8 64,4-3-192,9-2-96,14-1 32,-1-2 64,6-9-64,2-3 0,3-3-96,2-5-32,1-4-32,0-8 0,1 0-704,-5-5-320,3 2-1344</inkml:trace>
          <inkml:trace contextRef="#ctx0" brushRef="#br0" timeOffset="4486">2408 7438 5376,'0'-17'2016,"-4"14"-1088,4-21-1024,0 19 416,-5 2-224,-3-2-64,-2 13 0,-9 4-32,3 1 0,-8 3-96,2 4 64,-2 0 96,6 5 96,-1 4-64,11 3 0,3-3-32,5 6 32,10-6-64,12-9 64,1-4-128,-1-4 0,5-12 96,-3 0 32,0-12-32,-8 1-64,2-6 96,-4 0 64,0-3 0,-4-4 64,-2-1-64,-3 5 64,1 0-64,-3 8 64,-3 3-128,0 9 0,0 9-32,5 7 32,0 5-64,3 8-32,-3 6 32,3-6-32,6-1-160,10-4-32,3-4-1120,-1-6-416,-2-8-864</inkml:trace>
          <inkml:trace contextRef="#ctx0" brushRef="#br0" timeOffset="5036">2673 7487 5120,'-9'0'1920,"14"0"-1024,-1 0-768,6 3 416,-2-3-416,6-3-32,9-2-448,-1 2-160,6-1-384,-1-4-96,-4-9 320,0 17 160,1-3 320,-3 3 160</inkml:trace>
          <inkml:trace contextRef="#ctx0" brushRef="#br0" timeOffset="4820">2714 7062 4736,'-5'-7'1824,"5"7"-960,0 0-800,0 0 448,0 3-256,0 6-64,0 6-32,0 5-32,0 9-64,5 8 32,0 27 64,3-4 0,1 2 0,1-1 32,-2-1 32,3 1-96,-3-9-96,0-3 64,-3-9 0,1-3-128,-6-5 32,0-8 0,0-4 0,5-7 0,-2-10 64,2-3-736,3-8-256,3 0-1248,-8-12-928,2-9 1184</inkml:trace>
          <inkml:trace contextRef="#ctx0" brushRef="#br0" timeOffset="5305">2973 7446 6400,'23'4'1120,"-1"-4"-352,2-4-320,-7 0-288,6 0-64,-4-13 32,-1-6 64,-4 3 32,-1-1-96,-4 1-32,-4 4 96,-5 0 32,0 2-96,-5 3-96,-4 2 0,-1 6-32,-3 3 0,-1 9 0,1 5 0,-1 16 0,6 3 0,-7-1 64,15 0 32,0 5 32,5-2-64,5 6-64,7-4 32,-2 0-32,2-5 0,6-9 0,-4-2 0,0-8 0,7-10-352,-4-3-160,7 0-1024,-7-12-1760,-4 1 448</inkml:trace>
        </inkml:traceGroup>
        <inkml:traceGroup>
          <inkml:annotationXML>
            <emma:emma xmlns:emma="http://www.w3.org/2003/04/emma" version="1.0">
              <emma:interpretation id="{452E628B-D846-4030-911F-8ED4A5F8DB52}" emma:medium="tactile" emma:mode="ink">
                <msink:context xmlns:msink="http://schemas.microsoft.com/ink/2010/main" type="inkWord" rotatedBoundingBox="6371,7424 9639,7243 9694,8233 6426,8414"/>
              </emma:interpretation>
              <emma:one-of disjunction-type="recognition" id="oneOf2">
                <emma:interpretation id="interp10" emma:lang="en-US" emma:confidence="1">
                  <emma:literal>memory</emma:literal>
                </emma:interpretation>
                <emma:interpretation id="interp11" emma:lang="en-US" emma:confidence="0">
                  <emma:literal>memory's</emma:literal>
                </emma:interpretation>
                <emma:interpretation id="interp12" emma:lang="en-US" emma:confidence="0">
                  <emma:literal>moly</emma:literal>
                </emma:interpretation>
                <emma:interpretation id="interp13" emma:lang="en-US" emma:confidence="0">
                  <emma:literal>mammon</emma:literal>
                </emma:interpretation>
                <emma:interpretation id="interp14" emma:lang="en-US" emma:confidence="0">
                  <emma:literal>mammon's</emma:literal>
                </emma:interpretation>
              </emma:one-of>
            </emma:emma>
          </inkml:annotationXML>
          <inkml:trace contextRef="#ctx0" brushRef="#br0" timeOffset="39922">4161 7188 2176,'-3'3'864,"6"6"-448,2 11 0,0-12 352,4 4-384,0 5-224,5 11-96,0 12-64,-1-8-96,1 0 0,-6 0 64,2-3 0,-5-4 96,-1-5 32,-4-5 320,0-1 96,0-7 128,-4-3 0,-1-4-224,0-4 0,0-3-256,5-7-32,0-9 64,0-18-96,0-4 0,5 1-32,5-1 32,-1 5 0,-1 8 32,11 8-64,7 4-64,3 12 32,-7 16-32,1 12 0,4 12 0,-5 12-96,2 1 64,-1-1 32,-1-7 64,-3-5-32,-1-4-32,-4-7 32,-6-5 32,2-7-32,-10-9 64,3-9-64,2-3 64,1-4-64,-6-21-32,0-3 96,3-4 64,2-5-64,5 4-64,-2 9-96,6 8 32,-1 4 32,0 11 0,6 13-96,-6 13 64,1 11-128,1-4-32,-7 12-352,1 8-96,1-3 96,-2-8 96,3-6 256,2-6 160,0-5 192,6-9 128,-2-10 64,6-13 96,4 0-160,0 0-32,15-5-64,-6-4-32,0 1-96,-4 1 32,-4-2-128,-5-3 0,-5 7 32,-4-3 64,-6 4-32,-8 4-32,-5 3 32,-12 14-32,-6 3 0,1 3 64,3 6-32,1 7-32,-1 4 32,6 7-32,5 2 0,8 16 64,0 4-32,13-9-32,9-4-64,1-8 32,4-3-256,0-5-64,0-8-32,2-8 64,-2-4 32,0-20 32,-4-4 160,4-1 96,-5-2 32,-3-2 64,-6-4 224,-13 1 160,0 0-32,0 3 0,-4 9-64,4 8 0,0 7-192,0 5-128,0 17-32,0 8-32,0 16 0,14 6 0,-5-2-96,4-8 64,6-5 32,-6-4 64,0-7-32,-3-6-32,-5-10 224,-10-10-192,1-7 0,-2-12 96,6-1 64,0-3 0,10-8 32,-1-4-128,4 0-64,1 3-96,4 5 32,6 7-32,-3 10 0,8 6 64,-2 9 64,0 12-96,-3 8 0,-3 5 32,6 2 64,-3 10-96,-2 0-64,-4-5 64,1-3 0,-6-6 32,-3-6 64,-1-5-32,-9-21 64,8-6 0,2-5-128,-2-9 32,3-7 0,-3-5 64,5-11-96,6 3 0,-1 4-32,1 10 0,0 6 0,-3 12 0,3 17 64,-6 17 0,-3 12-96,-1 6 0,-4 5-288,0 6-96,-2 11-1152,2-13-1792,0-4 512</inkml:trace>
          <inkml:trace contextRef="#ctx0" brushRef="#br0" timeOffset="40250">6247 7058 4992,'-10'0'1920,"7"9"-1024,-7 6-704,5-2 480,1 11-416,-1 4-64,5 4-128,5 14-64,4 1 32,4-6-128,6-8 64,8-9 96,10-8 32,-5-20 96,8-12 32,-3 0 96,-5-5 32,-5-2 32,-4-2 0,-9-4-128,-11-3 0,-11-3-384,-19-3-64,0-2-320,-5 3-160,-5 9-224,-4 4-64,5 4-640,4 3-1152,8 5 544</inkml:trace>
          <inkml:trace contextRef="#ctx0" brushRef="#br0" timeOffset="40942">6506 6897 3456,'64'4'1312,"-45"4"-704,8 9 128,-14-2 576,6 10-608,2-1-288,16 7-288,-5 3-128,0-2 32,-5 0-128,-3-4 64,-8-4 96,0-4 32,-8 0 320,0-6 192,-3-10-32,-5-4-32,0-4-160,0-4 0,0-12-224,0-1-32,0 1-224,0-21 0,0-4 32,5 5 32,4 0-128,4 3 32,1 10 0,4 6-32,1 8 128,-1 10 0,-4 6-64,-1 22 64,1 7 32,-1 5 0,6-2 0,4 2 64,9-5-96,0-3-64,0-9 64,-5-3 64,0-10 0,5-11-32,-5-4-64,-4-7 32,-1-6 32,-3-12 64,-6 1-32,-3-5-32,-7-7 32,-3 4 32,0 3 32,0 14 32,0 2 128,-3 30 96,3 5-192,0 20-96,3 14-32,3 9-128,2 15 64,2 17-32,-2 1-64,11-10 0,0 9 0,-6-8 160,-5-7 32,-3-10 0,-13-12-64,-2-7 384,-9-9 192,-2-8-160,-17-7-64,-15-8-192,-3-10-64,2-6 256,-1-10 128,10-3-96,4-21 32,14-6-416,9-6-128,18-16-288,13-8-160,33 0-384,9 5-128,4 2-1408,27 14-1664,4-5 1056</inkml:trace>
        </inkml:traceGroup>
        <inkml:traceGroup>
          <inkml:annotationXML>
            <emma:emma xmlns:emma="http://www.w3.org/2003/04/emma" version="1.0">
              <emma:interpretation id="{88BC3887-8303-43F7-9039-C0B71CD22A99}" emma:medium="tactile" emma:mode="ink">
                <msink:context xmlns:msink="http://schemas.microsoft.com/ink/2010/main" type="inkWord" rotatedBoundingBox="10196,6889 12440,6765 12498,7806 10254,7930"/>
              </emma:interpretation>
              <emma:one-of disjunction-type="recognition" id="oneOf3">
                <emma:interpretation id="interp15" emma:lang="en-US" emma:confidence="0">
                  <emma:literal>use:</emma:literal>
                </emma:interpretation>
                <emma:interpretation id="interp16" emma:lang="en-US" emma:confidence="0">
                  <emma:literal>use!</emma:literal>
                </emma:interpretation>
                <emma:interpretation id="interp17" emma:lang="en-US" emma:confidence="0">
                  <emma:literal>Use:</emma:literal>
                </emma:interpretation>
                <emma:interpretation id="interp18" emma:lang="en-US" emma:confidence="0">
                  <emma:literal>Use!</emma:literal>
                </emma:interpretation>
                <emma:interpretation id="interp19" emma:lang="en-US" emma:confidence="0">
                  <emma:literal>use:'</emma:literal>
                </emma:interpretation>
              </emma:one-of>
            </emma:emma>
          </inkml:annotationXML>
          <inkml:trace contextRef="#ctx0" brushRef="#br0" timeOffset="49179">8008 6931 4224,'-10'-6'1568,"10"1"-832,0 5-512,0 0 416,0 0-384,5 5-128,0 7-96,0 3-32,-2 14 0,2 8 0,1 3 0,-3 9 64,7 15 32,-2 1-192,3-13 0,2-3 32,0-9 96,6-8 64,-2-12 32,-2-8-64,7-7-64,-4-17 96,1-16 0,-6-4 96,-4-5 32,1-9-96,-2 3-32,3-9-32,-3-2 32,-3 14 64,-2 8 64,2 8-32,0 16 32,-1 20-128,0 8-64,-4 17 64,6 3 0,-1 12-128,3 13-32,1-9 96,6-11 32,2-9-448,6-8-192,-1-11-1408,1-9-1344,9-13 1120</inkml:trace>
          <inkml:trace contextRef="#ctx0" brushRef="#br0" timeOffset="49896">8686 6989 4096,'-5'-32'1568,"2"24"-832,3-1-384,0 9 480,0 0-448,0 0-160,-5 5-128,0 11-96,0 4 32,1 0-128,-1 5 64,0-1 32,2 1 0,-2-2 0,5 6 0,5-6 0,3 2 0,1-1 64,1 13 32,3-8 96,1 3 32,-1-8-192,-3 1 0,-2-5-96,-3 0 0,-10 0 128,-3 0 32,-11 0 32,1-4 0,-9 0 0,-10-4 64,5-3-96,11-5 0,2-4-32,9-8 32,15-5-128,13-11-64,1-8-448,3 0-192,7 4-128,-3-1-32,1 9 160,-3 0 96,6 3 448,-2 5 608,8 1 352,-4 2 0,0 0-64,5 1-320,0-4-96,8 0-160,-4-8-96,-5 4 0,5-5-32,-1 1 0,-8-3 256,-13-6 160,-9 5 0,-10-1 64,-5 5-128,-9 3-32,-4 11-64,-9 1 0,-5 10-224,0 10 0,0 5-96,-5 5 0,-3 4 128,13 3 32,12 3 96,15 2 32,10 23 32,8-10 64,14-5-160,4-10-96,9-6-32,6-9-32,-1-8 0,0-7 0,-4-5-512,-11-14-192,-3-9-704,-3-6-256,-8-3-1088</inkml:trace>
          <inkml:trace contextRef="#ctx0" brushRef="#br0" timeOffset="50131">9487 6880 6912,'-18'-9'2624,"27"24"-1408,-18-6-1344,9-9 352,9 21-1984,9 14-704,11 0-64,3 15 128</inkml:trace>
          <inkml:trace contextRef="#ctx0" brushRef="#br0" timeOffset="50349">9754 7280 7296,'-6'9'2720,"6"-3"-1472,0-1-1248,0-5 512,0 0-352,0 0-96,0 0-1376,0 0-576,0 0-1024,6-11-416</inkml:trace>
          <inkml:trace contextRef="#ctx0" brushRef="#br0" timeOffset="53669">10021 6387 7552,'0'-9'2816,"5"12"-1536,-2-3-1344,-3 0 544,10 8-288,-1 5 64,4 4-160,1 6-64,4 6 0,1 0-256,-1 11 0,14 6-1312,8-6-512,-8-5-864</inkml:trace>
        </inkml:traceGroup>
        <inkml:traceGroup>
          <inkml:annotationXML>
            <emma:emma xmlns:emma="http://www.w3.org/2003/04/emma" version="1.0">
              <emma:interpretation id="{EA58DF00-EDB3-43BC-8183-311F21051FE9}" emma:medium="tactile" emma:mode="ink">
                <msink:context xmlns:msink="http://schemas.microsoft.com/ink/2010/main" type="inkWord" rotatedBoundingBox="12830,6814 15902,6643 15961,7697 12889,7868"/>
              </emma:interpretation>
              <emma:one-of disjunction-type="recognition" id="oneOf4">
                <emma:interpretation id="interp20" emma:lang="en-US" emma:confidence="0">
                  <emma:literal>new'</emma:literal>
                </emma:interpretation>
                <emma:interpretation id="interp21" emma:lang="en-US" emma:confidence="0">
                  <emma:literal>new</emma:literal>
                </emma:interpretation>
                <emma:interpretation id="interp22" emma:lang="en-US" emma:confidence="0">
                  <emma:literal>new.</emma:literal>
                </emma:interpretation>
                <emma:interpretation id="interp23" emma:lang="en-US" emma:confidence="0">
                  <emma:literal>new"</emma:literal>
                </emma:interpretation>
                <emma:interpretation id="interp24" emma:lang="en-US" emma:confidence="0">
                  <emma:literal>now'</emma:literal>
                </emma:interpretation>
              </emma:one-of>
            </emma:emma>
          </inkml:annotationXML>
          <inkml:trace contextRef="#ctx0" brushRef="#br0" timeOffset="53084">10635 6905 5888,'0'-20'2272,"5"20"-1216,17 0-1248,-12 3 448,-1 1-224,4 9-32,1 7 32,4 12-32,5 8 0,0 10 0,0-2 64,-1 8 32,-3 10 96,7-11-32,-2-9 64,-6-10 64,-4-4 64,-6-11 32,2-6 64,-6-7-160,-8-8-96,-6-12-96,2-16-96,-6-1 32,4-3-32,2-8-96,-1 0 64,4-12 32,10-3 64,4 3-96,18 4 0,5 3-32,0 9 0,5 4 64,3 11 64,0 10-32,7 11 64,2 11-64,-7 13-32,-6 13 32,-8 7-32,-6 10 0,-3-2 0,-6 13 0,0-4 0,1-17-576,-1-7-256,1-9-256,1-12-96,-1-16 32,-1-16 0,6-4 480,-3-1 256,3-6 320,-1-2 640,9 1 352,10-1-32,0 5 32,-2-1-288,2-4-32,1 6-352,-3-9-128,2 0 0,-5-2 0,-5 2 32,-4 3-160,-6 1 32,-2 8 64,-11-1 96,-4 6 0,-9 7 0,-10 8-96,-4 8 32,-4 7 0,0 19 96,-5 6-32,5 4 64,4 9-192,9 0-96,14 8 32,11 8 64,5-13 0,13-11 64,6-13-128,11-12 0,9-8-384,-1-20-160,1-13 160,-4-2 96,-6-9 192,-9-9 64,-4 1 192,-5-17 64,-9 0 64,-4-4 0,-4 8 0,-5 8 64,-2 13-32,2 12 64,0 12-192,-5 16-96,0 17-32,0 15 32,0 8-96,9 9 0,9 9 32,9 6 64,0-15-32,1-13-32,4-7 32,-1-17-32,1-16 0,0-20 0,0-9 0,0-3 0,5-8 0,-5-4 64,0-6-32,-5 9-32,-4 2 32,-6 15-32,1 12 0,1 8 0,0 8 0,-1 4 0,-2 4 0,8 0 64,3-5-32,18-2-32,1-4 32,4-10 32,-4-4 96,-4 3 64,-7-8 256,-3 3 128,-8-10-96,-11-7 32,-5 4-192,-16-13-32,-10-3-192,-14-16-96,-5-7-96,-4 8-32,4 3-32,2 10 0,3 10-608,5 12-256,4 11-1824,4 18-1920,6 11 1344</inkml:trace>
          <inkml:trace contextRef="#ctx0" brushRef="#br0" timeOffset="53316">13680 6253 7680,'-3'-7'2880,"3"14"-1536,-5-2-1568,0 24 288,-3 2-128,-6 1 32,1 6 32,-1-4 0,4 0-864,-3-7-352,-1 1-1728</inkml:trace>
        </inkml:traceGroup>
      </inkml:traceGroup>
      <inkml:traceGroup>
        <inkml:annotationXML>
          <emma:emma xmlns:emma="http://www.w3.org/2003/04/emma" version="1.0">
            <emma:interpretation id="{069F2BFB-5DB5-4E0F-AB1E-020F48BE8003}" emma:medium="tactile" emma:mode="ink">
              <msink:context xmlns:msink="http://schemas.microsoft.com/ink/2010/main" type="line" rotatedBoundingBox="1018,8477 17227,7492 17320,9011 1110,9997"/>
            </emma:interpretation>
          </emma:emma>
        </inkml:annotationXML>
        <inkml:traceGroup>
          <inkml:annotationXML>
            <emma:emma xmlns:emma="http://www.w3.org/2003/04/emma" version="1.0">
              <emma:interpretation id="{BA1D1EE2-6369-4C1E-81EE-B67049C071D1}" emma:medium="tactile" emma:mode="ink">
                <msink:context xmlns:msink="http://schemas.microsoft.com/ink/2010/main" type="inkWord" rotatedBoundingBox="1054,9072 1899,9021 1947,9813 1102,9864"/>
              </emma:interpretation>
              <emma:one-of disjunction-type="recognition" id="oneOf5">
                <emma:interpretation id="interp25" emma:lang="en-US" emma:confidence="1">
                  <emma:literal>To</emma:literal>
                </emma:interpretation>
                <emma:interpretation id="interp26" emma:lang="en-US" emma:confidence="0">
                  <emma:literal>to</emma:literal>
                </emma:interpretation>
                <emma:interpretation id="interp27" emma:lang="en-US" emma:confidence="0">
                  <emma:literal>TO</emma:literal>
                </emma:interpretation>
                <emma:interpretation id="interp28" emma:lang="en-US" emma:confidence="0">
                  <emma:literal>Two</emma:literal>
                </emma:interpretation>
                <emma:interpretation id="interp29" emma:lang="en-US" emma:confidence="0">
                  <emma:literal>Too</emma:literal>
                </emma:interpretation>
              </emma:one-of>
            </emma:emma>
          </inkml:annotationXML>
          <inkml:trace contextRef="#ctx0" brushRef="#br0" timeOffset="18850">-1160 8814 9568,'23'-8'480,"5"4"-256,3-1-96,5-6 64,15-1 32,-1 0 32,0-8 0,-1 3 64,2 0-160,-1 5-96,-9 0 32,9 1 0,-4 2-32,-9 1-64,-10-1-64,0 6-32,-9-2-32,-4 1 96,-1 1-704,-3 3-224,-1 0-1216,0 0-1376</inkml:trace>
          <inkml:trace contextRef="#ctx0" brushRef="#br0" timeOffset="18533">-747 8815 5888,'-8'-9'2272,"8"12"-1216,0 3-1024,0-6 448,0 0-320,0 0-32,0 14 0,0 7-64,0 8-128,5 19-32,-2 1 64,-3 3 64,5 5-64,0-5 0,4-2-32,-1 15 0,2-13 0,-1-3 0,1-17-448,-7-9-128,-3-6-1504,0-17-1056,-3-17 1344</inkml:trace>
          <inkml:trace contextRef="#ctx0" brushRef="#br0" timeOffset="19299">-418 8999 2816,'-8'0'1056,"8"0"-576,-5 5 192,5-5 544,0 0-512,-5 0-160,5 0-256,-9 8-128,-1-1-64,2 2-96,-10 19 288,-1 4 64,6 5-192,4 3-64,4-3 0,15 8 0,3 3-32,4-4 32,7-7 64,-1-12 64,-1-18 96,2 6 128,-3-13-128,3-17 0,-6 1 0,-1-4 32,-3-4 32,-5-5 64,-4-8-160,-5 2-32,-5-14-192,0 0-64,-3 12-64,-2 5-64,-3 9-256,-1 6-160,-4 9-576,-9 13-224,-5-2-1344,0 14-864,1 3 1568</inkml:trace>
        </inkml:traceGroup>
        <inkml:traceGroup>
          <inkml:annotationXML>
            <emma:emma xmlns:emma="http://www.w3.org/2003/04/emma" version="1.0">
              <emma:interpretation id="{1A77F6A7-4CE4-4105-BF08-03F051B13D63}" emma:medium="tactile" emma:mode="ink">
                <msink:context xmlns:msink="http://schemas.microsoft.com/ink/2010/main" type="inkWord" rotatedBoundingBox="3109,8908 7389,8648 7435,9412 3156,9672"/>
              </emma:interpretation>
              <emma:one-of disjunction-type="recognition" id="oneOf6">
                <emma:interpretation id="interp30" emma:lang="en-US" emma:confidence="0">
                  <emma:literal>deadlock</emma:literal>
                </emma:interpretation>
                <emma:interpretation id="interp31" emma:lang="en-US" emma:confidence="0">
                  <emma:literal>deadlocks</emma:literal>
                </emma:interpretation>
                <emma:interpretation id="interp32" emma:lang="en-US" emma:confidence="0">
                  <emma:literal>d.eallocaie</emma:literal>
                </emma:interpretation>
                <emma:interpretation id="interp33" emma:lang="en-US" emma:confidence="0">
                  <emma:literal>deaconate</emma:literal>
                </emma:interpretation>
                <emma:interpretation id="interp34" emma:lang="en-US" emma:confidence="0">
                  <emma:literal>dreadlock</emma:literal>
                </emma:interpretation>
              </emma:one-of>
            </emma:emma>
          </inkml:annotationXML>
          <inkml:trace contextRef="#ctx0" brushRef="#br0" timeOffset="19966">1266 8952 2048,'-46'-8'768,"14"3"-384,5-2-160,19 2 288,-5 1-256,-6 4-64,0 0-128,1 0 32,-1 4 0,-2 4 32,-8 9 64,-1 7 96,1 13 64,11-2 32,9 2-64,4 4-32,19-4-96,1-5-32,1-9 32,8-2 32,3-8-96,0-10-96,10-6 0,3-5 32,-3-9 32,0 2-192,-5-6 0,-5-20 32,-8 0 96,-6-3 0,-7-1 64,-6-16-64,-16-7-32,3 0 288,-6 10 192,6 13 128,-1 9 32,1 11-224,4 10-96,-1 10-256,7 22-32,3 11-96,0 8 0,0 6 0,8 5-64,11 7 96,-1 1 64,-1 0 0,6-8-32,2-2-256,-4-8-96,3-5-1152,-3-11-1728,3-10 512</inkml:trace>
          <inkml:trace contextRef="#ctx0" brushRef="#br0" timeOffset="20156">1524 9097 4224,'-14'0'1664,"5"8"-896,3-8-416,6 0 576</inkml:trace>
          <inkml:trace contextRef="#ctx0" brushRef="#br0" timeOffset="20382">1503 9102 8736,'18'-8'448,"4"-9"-224,7-3-256,-2 0 0,0-1 32,0-2 0,-4-2 0,-5 4 64,0 1-96,-9 0 0,-4 5 32,-5 2 0,-5 4 0,-4 6 0,-5 3-96,-8 9 64,-5 7 32,4 5 0,1 5 0,3 12 0,6-2 0,3-4 64,10 0-32,10-4-32,7-4 32,6-4 32,4-3-736,0-9-256,5-8-1472</inkml:trace>
          <inkml:trace contextRef="#ctx0" brushRef="#br0" timeOffset="20735">2109 8827 5760,'-24'-12'2176,"16"7"-1152,-6 5-992,9 5 512,-3 4-416,-6-6-64,-4 14-128,-1-3 0,-4 12 64,1-2-96,3 7 64,14 7 32,2-7 0,3-2 0,8-9 0,6-3 0,-1-6 64,1-2 32,4-6 32,1-11-64,4 1-64,-6-13 32,1 0 32,1-2-32,0-1-32,-6-1 32,0-2-32,1 3 192,-1 7 192,-3 4-128,-1 8-64,1 11-32,-2 7-32,0 0-160,8 15-32,-3 3 96,9-4 32,-4 1-448,6-6-128,-2-2-864,2-5-352,2-4-704</inkml:trace>
          <inkml:trace contextRef="#ctx0" brushRef="#br0" timeOffset="20983">2501 8516 4736,'0'-52'1824,"3"43"-960,-3 4-672,0 5 544,0 0-448,0 14-64,0 6-224,0 7-32,5 18 32,0 15 0,-1 4 0,-4 2-96,5-2 64,0 1 32,13-8 0,-4-10-640,7-6-288,-3-8-448,1-13-1024,-1-8 512</inkml:trace>
          <inkml:trace contextRef="#ctx0" brushRef="#br0" timeOffset="21200">2736 8429 4736,'10'-15'1760,"-7"-2"-960,2 28-576,0-2 480,1 3-352,-3 13-96,7 11-160,-2 4 0,3 25-64,-3 4-96,0-5 32,3 5 32,2 0 0,1-8 0,-1-9 0,11-7-992,-8-13-384</inkml:trace>
          <inkml:trace contextRef="#ctx0" brushRef="#br0" timeOffset="21552">3106 8826 5632,'-10'12'2176,"10"-4"-1152,-5 12-1120,5-8 416,0 8-224,0 1-64,5 7-160,0 4 0,3-3 64,11-9-128,-1-3 64,4-14 64,10-3 96,10-11 0,-7-1-32,3 0 160,-12-5 32,-2-6 128,-11-6 128,-5 1-192,-8-30-64,-8 6-96,-16 8-96,-2 7-64,-1 8 32,0 12-192,-5 11 0,0 12-544,5 15-128,4 4-1536</inkml:trace>
          <inkml:trace contextRef="#ctx0" brushRef="#br0" timeOffset="21821">3819 8613 3712,'-3'-14'1408,"-2"14"-768,-4 5-320,4 4 384,-5-3-32,2 11-32,-16 15-192,-2 0-32,-1 2-256,3-2-96,7 4-32,-1 0-32,4-4 0,4 5 0,7 3 64,3-8-32,13-6-32,9-6-608,5 0-320,5-3-1216,5-6-768,0 1 1312</inkml:trace>
          <inkml:trace contextRef="#ctx0" brushRef="#br0" timeOffset="22203">4158 8720 5120,'-32'-68'2016,"18"63"-1088,-9 2-1024,4 3 352,-8 0-288,0 3 32,-1 9 0,6 2 64,-2 6-32,2 0 192,4 3 160,4 6-128,6 0-64,3 3-32,10-3 32,3-6-160,14-3-32,10-6-160,0-3 32,0-7 128,5 1 64,-5-10 0,0 5 32,-5-9 0,0 6 32,-9 3 128,1-3 160,-6 3-160,1 6 0,-1 8-192,-3-2-64,-1-1 0,4 10 0,6-5-864,-1-4-288</inkml:trace>
          <inkml:trace contextRef="#ctx0" brushRef="#br0" timeOffset="22422">4534 8400 6144,'-14'-32'2272,"14"32"-1216,-4 5-1088,4 7 384,0 3-320,-4 10 0,-1 7 32,5 8 32,0 21-32,5-4-192,-1-4 0,6-8-1760,-2-5-1664,6-8 1056</inkml:trace>
          <inkml:trace contextRef="#ctx0" brushRef="#br0" timeOffset="22784">4562 8774 6144,'5'3'2368,"5"-26"-1280,7 32-1216,-7-18 480,12 0-256,10-10-64,5-1-96,3-6-32,6 2 64,-1 1-64,-3 3-32,-1-8 96,-5 7 0,-9 5 32,-5 4 0,-7 0 64,-11 4 32,-4 2-128,-9 3-32,-4 3 32,-6 3 64,-4 11 192,1 1 128,4 5-128,-1 14 32,6 18-32,8-12 32,10 1-128,8-4-32,6-5-32,4-4 32,17-5-128,1-6 0,1-5-544,-2-9-160,0-3-1632,-3 0-1248,-5-8 1248</inkml:trace>
          <inkml:trace contextRef="#ctx0" brushRef="#br0" timeOffset="23653">4439 8389 3200,'-9'-20'1216,"9"20"-640,-4-15-128,4 10 480,0 1-160,0 0 0,0 0-64,0-4-64,0 4-320,0-1-64,0 5 64,0 0-64,0 0 96,-9 14 0,14-3 96,-1 5-160,0 4-96,1 8-96,4 6 0,-1 1-64,7 2 64,-1 20-64,-6-1 64,2-8-64,-1 2 64,-1-2-128,-3-4 0,-5-4 96,0 1 32,0-4-128,5 0 32,-1-10 64,1-2 32,0-9 160,3-4 96,2-12-64,4 0 64,-1-8-192,1 0-32,9-1-64,-6 1 32,-2 1-128,-1-1 0,-6 3-32,0 1-64,3 1-768,7-6-2688,0 1-1120,4-4 1696</inkml:trace>
        </inkml:traceGroup>
        <inkml:traceGroup>
          <inkml:annotationXML>
            <emma:emma xmlns:emma="http://www.w3.org/2003/04/emma" version="1.0">
              <emma:interpretation id="{5A6B2654-D3E2-4D4F-957D-B7F35B774F3D}" emma:medium="tactile" emma:mode="ink">
                <msink:context xmlns:msink="http://schemas.microsoft.com/ink/2010/main" type="inkWord" rotatedBoundingBox="9075,8752 10510,8665 10545,9231 9109,9318"/>
              </emma:interpretation>
              <emma:one-of disjunction-type="recognition" id="oneOf7">
                <emma:interpretation id="interp35" emma:lang="en-US" emma:confidence="1">
                  <emma:literal>use</emma:literal>
                </emma:interpretation>
                <emma:interpretation id="interp36" emma:lang="en-US" emma:confidence="0">
                  <emma:literal>Use</emma:literal>
                </emma:interpretation>
                <emma:interpretation id="interp37" emma:lang="en-US" emma:confidence="0">
                  <emma:literal>us</emma:literal>
                </emma:interpretation>
                <emma:interpretation id="interp38" emma:lang="en-US" emma:confidence="0">
                  <emma:literal>us'</emma:literal>
                </emma:interpretation>
                <emma:interpretation id="interp39" emma:lang="en-US" emma:confidence="0">
                  <emma:literal>Us</emma:literal>
                </emma:interpretation>
              </emma:one-of>
            </emma:emma>
          </inkml:annotationXML>
          <inkml:trace contextRef="#ctx0" brushRef="#br0" timeOffset="25025">6861 8499 2816,'0'-12'1120,"5"9"-576,-5-2 64,0 5 512,0 0-416,0 0-128,0 0-160,3 8 32,2 4-224,0 5-128,-1 6-64,1 6 32,0 23 96,3-7-64,2-4 0,-1-5-32,1-4 32,-2-8-128,1-4 0,4-8 32,2-4 64,2-8-608,2 0-192,-1-8-128,-4-12 32,9-7 480,-5-7 256,-4 2 288,-1-8 224,1-4 64,-6-1 0,2 1 32,-6-1 0,11 13 96,-15 3 0,0 9-192,0 20-96,0 12-96,0 13-64,0 11-32,0 12-160,8 6 32,6 1 0,-6-6 64,7-17-192,-1 5 32,-1-8-320,6-9-128,-3-8-928,3-9-1728,-1-6 352</inkml:trace>
          <inkml:trace contextRef="#ctx0" brushRef="#br0" timeOffset="25339">7553 8340 4736,'-14'-27'1760,"-7"30"-960,2-3-448,6 3 576,-1 11-416,-1-3-96,2 10-256,-6-1-64,6 0-32,5 4-64,-1 1 32,4-1-128,10 4 64,12-4 32,11 1 0,4-5 0,-2 18 0,7 2 0,1-8 0,-3-4-96,-3 1 64,-4-9 32,-6 0 0,-8 0-96,-5-4 0,-9-5 64,-13 6 0,-6-5-64,-4-4 0,-12 1-224,-7-6-128,7-6-448,3-6-256,8-2-864,6-1-384,10-13 1280</inkml:trace>
          <inkml:trace contextRef="#ctx0" brushRef="#br0" timeOffset="25640">7926 8510 4736,'59'-7'1824,"-35"-1"-960,7-1-1024,-17 6 384,13-6-192,-4 1-32,4-9 32,-13 5-32,-5 1 64,-18-6-32,1 5-32,-7 9 32,-3 10 224,-5 1 160,1 0 0,-1 10 0,4 1-96,6 10-32,4 3 32,4 8 32,5 4-32,9 1-32,9-10-160,14-1-32,14-11-192,4-6 0,4-5-1024,1-4-448,9-16-1184</inkml:trace>
        </inkml:traceGroup>
        <inkml:traceGroup>
          <inkml:annotationXML>
            <emma:emma xmlns:emma="http://www.w3.org/2003/04/emma" version="1.0">
              <emma:interpretation id="{1996479D-EE61-4F31-B4E1-9E537BA120FA}" emma:medium="tactile" emma:mode="ink">
                <msink:context xmlns:msink="http://schemas.microsoft.com/ink/2010/main" type="inkWord" rotatedBoundingBox="11561,8827 11625,8823 11658,9355 11593,9359"/>
              </emma:interpretation>
              <emma:one-of disjunction-type="recognition" id="oneOf8">
                <emma:interpretation id="interp40" emma:lang="en-US" emma:confidence="1">
                  <emma:literal>:</emma:literal>
                </emma:interpretation>
                <emma:interpretation id="interp41" emma:lang="en-US" emma:confidence="0">
                  <emma:literal>!</emma:literal>
                </emma:interpretation>
                <emma:interpretation id="interp42" emma:lang="en-US" emma:confidence="0">
                  <emma:literal>"</emma:literal>
                </emma:interpretation>
                <emma:interpretation id="interp43" emma:lang="en-US" emma:confidence="0">
                  <emma:literal>(</emma:literal>
                </emma:interpretation>
                <emma:interpretation id="interp44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54069">9362 8458 9344,'-24'-29'3520,"24"29"-1920,9 0-1952,-9 0 576,0 0-736,0 0-192,0 0-1632,15 9-640,3 5 64,-13-2 64</inkml:trace>
          <inkml:trace contextRef="#ctx0" brushRef="#br0" timeOffset="54285">9409 8944 9216,'-30'-6'3520,"30"0"-1920,-9 12-1664,9-6 704,0 0-672,0 0-96,0 0-1376,15 0-544,9 15-1568,2-10-640</inkml:trace>
        </inkml:traceGroup>
        <inkml:traceGroup>
          <inkml:annotationXML>
            <emma:emma xmlns:emma="http://www.w3.org/2003/04/emma" version="1.0">
              <emma:interpretation id="{47EB195B-76E1-4897-9884-EA09F4DEAD11}" emma:medium="tactile" emma:mode="ink">
                <msink:context xmlns:msink="http://schemas.microsoft.com/ink/2010/main" type="inkWord" rotatedBoundingBox="12425,8499 12640,8485 12649,8625 12433,8638"/>
              </emma:interpretation>
              <emma:one-of disjunction-type="recognition" id="oneOf9">
                <emma:interpretation id="interp45" emma:lang="en-US" emma:confidence="0">
                  <emma:literal>\</emma:literal>
                </emma:interpretation>
                <emma:interpretation id="interp46" emma:lang="en-US" emma:confidence="0">
                  <emma:literal>`</emma:literal>
                </emma:interpretation>
                <emma:interpretation id="interp47" emma:lang="en-US" emma:confidence="0">
                  <emma:literal>•</emma:literal>
                </emma:interpretation>
                <emma:interpretation id="interp48" emma:lang="en-US" emma:confidence="0">
                  <emma:literal>'</emma:literal>
                </emma:interpretation>
                <emma:interpretation id="interp4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54934">10226 8109 6784,'-24'-8'2528,"48"13"-1344,-11 3-1440,-5 1 384,16 2-128,-2 5 64,5 1-384,5 3-192,5 0-2272,0 0-960</inkml:trace>
        </inkml:traceGroup>
        <inkml:traceGroup>
          <inkml:annotationXML>
            <emma:emma xmlns:emma="http://www.w3.org/2003/04/emma" version="1.0">
              <emma:interpretation id="{9BA98D00-1B79-4A30-A784-9DB298F6CAB7}" emma:medium="tactile" emma:mode="ink">
                <msink:context xmlns:msink="http://schemas.microsoft.com/ink/2010/main" type="inkWord" rotatedBoundingBox="13378,7726 17227,7492 17319,8998 13470,9232"/>
              </emma:interpretation>
              <emma:one-of disjunction-type="recognition" id="oneOf10">
                <emma:interpretation id="interp50" emma:lang="en-US" emma:confidence="1">
                  <emma:literal>d</emma:literal>
                </emma:interpretation>
                <emma:interpretation id="interp51" emma:lang="en-US" emma:confidence="0">
                  <emma:literal>•</emma:literal>
                </emma:interpretation>
                <emma:interpretation id="interp52" emma:lang="en-US" emma:confidence="0">
                  <emma:literal>o</emma:literal>
                </emma:interpretation>
                <emma:interpretation id="interp53" emma:lang="en-US" emma:confidence="0">
                  <emma:literal>¢</emma:literal>
                </emma:interpretation>
                <emma:interpretation id="interp5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55437">11651 8558 8832,'-5'-24'3328,"5"8"-1792,-5-8-1728,-3 12 544,-3-8-512,-2-13-64,-5 1-224,-4 3-128,-5 1 320,-2 7 128,-6 10 96,-11 7 32,1 16 0,-1 16-96,4 8 64,10 13 32,10 16 64,12 4-96,10 0 0,19-13 32,8-3 64,10-12-32,3-14-32,11-14 32,-1-13-32,9-20-160,-3-17 32,-11-8 64,-4-7 32,-15-12 32,-2-14 64,-16-3-96,-8-31-64,-13-6 64,0 4 64,-11 13 0,7 28-32,2 9 96,1 31 64,1 26-224,-1 18 0,6 30-160,3 28 64,0 12-832,5 16-352,5-1-1536</inkml:trace>
          <inkml:trace contextRef="#ctx0" brushRef="#br0" timeOffset="55972">12142 8530 7040,'0'-15'2624,"9"10"-1408,1-2-1280,-2 2 448,6-3-352,4-4 0,5-8-96,5-9 0,7-3 64,-3-5-96,-4 5 64,-6 0 96,-8 4 32,-4 8-32,-7 2 32,-11 12-64,-16 6 64,-3 12-64,1 8-32,2 20 32,2 4-32,4 10 0,9-2 0,9 5 0,3-1 64,21 1-32,13-17 64,4-23-128,12-22 0,8-7-384,11-8-224,0-12 64,-13 0 0,-9-10 128,-9-10 32,-9-9-320,-9-19-96,-14-13 224,-4-1 128,0 13 704,-5 17 320,0 12 448,-5 10 256,0 15-384,2 10-192,-3 17-320,6 21-96,-5 27 0,5 9 0,0 7-224,0 9-64,0 4 0,0 1 0,5-6 32,1 0 64,2-11-736,0-12-256,8-16-1248,-3-21-1376,0-12 1120</inkml:trace>
          <inkml:trace contextRef="#ctx0" brushRef="#br0" timeOffset="56520">12993 8423 5504,'5'-9'2112,"17"-4"-1152,-8 6-640,-10 11 544,10-8-352,-1-9-64,6 1-192,4-3-96,8-5-64,6-5-160,0 1-32,-5-2 128,3 3 32,-3 3 0,-8 3-64,-6 2 32,-23 10-128,-8 10 0,-11 2 192,-3 9 96,-5 4-96,-5 12-64,7 6 64,1-6 64,7 0-128,17 1-96,5-1 96,9-3 32,9-6 0,14-5 32,5-7-224,22-8 32,0-3-384,0-6-192,-4-8-544,4-6-192,5-12-320,-10 0-704,-12-5 768,-10-3 1152,-10-16 704,-17-13 896,-13 0 384,-8 0 192,0 8 192,0 12-544,3 9-224,-1 3-352,6 17-128,-2 8-352,2 12-160,2 12 0,6 13 0,6 31 32,-1 4 0,3 6 0,2 3-64,12 3 32,5-2-128,2-10-64,-2-8-928,-1-11-448,-7-13-1280,-6-11-928,-5-8 1504</inkml:trace>
          <inkml:trace contextRef="#ctx0" brushRef="#br0" timeOffset="56741">13724 8245 5888,'-47'-35'2272,"47"44"-1216,0-18-736,0 9 544</inkml:trace>
          <inkml:trace contextRef="#ctx0" brushRef="#br0" timeOffset="56973">13703 8211 11328,'27'0'512,"10"-4"-288,13-4-160,0 0-32,14-4-192,-5-3-32,1-11-64,-6-2 64,-4 4 128,-4-1 96,4 5 0,-9 0-32,-14 5 160,-4 3 32,-14-1 64,-9 6 0,-9-2-128,-9 4-32,-6 10 96,-3 4 32,-5 11-32,-3 12-32,3 0 32,4 0 96,5 5 0,10 0 0,3-6-96,15 10 32,13-4-128,5-5-64,9-4 128,0-8 128,4-13-96,18-2 64,-3-5-32,-1-8 96,-4-1-160,-6 1-33,-8 1-63,-3-1-64,-7-1-191,-4 1-129,-9 0-800,-5 1-320,-4-1-1952,-4-4-1536,0-5 1888</inkml:trace>
          <inkml:trace contextRef="#ctx0" brushRef="#br0" timeOffset="57189">15005 7098 9728,'-10'-3'3680,"10"15"-1984,-3 8-1984,-2 0 640,-14 12-320,-2 34 64,-8-2-128,-6 2-64,-3 1-2336,4-10-1088,2 4 96,3-45 96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1T23:34:56.92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E54E9B1F-AD51-4A83-960B-1D78B14B7154}" emma:medium="tactile" emma:mode="ink">
          <msink:context xmlns:msink="http://schemas.microsoft.com/ink/2010/main" type="writingRegion" rotatedBoundingBox="21238,13997 25613,14382 25521,15430 21146,15046"/>
        </emma:interpretation>
      </emma:emma>
    </inkml:annotationXML>
    <inkml:traceGroup>
      <inkml:annotationXML>
        <emma:emma xmlns:emma="http://www.w3.org/2003/04/emma" version="1.0">
          <emma:interpretation id="{A21DE070-8567-4104-941A-D873BEC9E065}" emma:medium="tactile" emma:mode="ink">
            <msink:context xmlns:msink="http://schemas.microsoft.com/ink/2010/main" type="paragraph" rotatedBoundingBox="21238,13997 25613,14382 25521,15430 21146,150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8F5C44-1C51-452E-9587-C3409A056458}" emma:medium="tactile" emma:mode="ink">
              <msink:context xmlns:msink="http://schemas.microsoft.com/ink/2010/main" type="line" rotatedBoundingBox="21238,13997 25613,14382 25521,15430 21146,15046"/>
            </emma:interpretation>
          </emma:emma>
        </inkml:annotationXML>
        <inkml:traceGroup>
          <inkml:annotationXML>
            <emma:emma xmlns:emma="http://www.w3.org/2003/04/emma" version="1.0">
              <emma:interpretation id="{F7707DAF-B76B-46AB-839C-F99F41AD2EA6}" emma:medium="tactile" emma:mode="ink">
                <msink:context xmlns:msink="http://schemas.microsoft.com/ink/2010/main" type="inkWord" rotatedBoundingBox="21238,13997 25613,14382 25521,15430 21146,15046"/>
              </emma:interpretation>
              <emma:one-of disjunction-type="recognition" id="oneOf0">
                <emma:interpretation id="interp0" emma:lang="en-US" emma:confidence="0">
                  <emma:literal>Status</emma:literal>
                </emma:interpretation>
                <emma:interpretation id="interp1" emma:lang="en-US" emma:confidence="0">
                  <emma:literal>Statues</emma:literal>
                </emma:interpretation>
                <emma:interpretation id="interp2" emma:lang="en-US" emma:confidence="0">
                  <emma:literal>Starnes</emma:literal>
                </emma:interpretation>
                <emma:interpretation id="interp3" emma:lang="en-US" emma:confidence="0">
                  <emma:literal>Stares</emma:literal>
                </emma:interpretation>
                <emma:interpretation id="interp4" emma:lang="en-US" emma:confidence="0">
                  <emma:literal>Stabs</emma:literal>
                </emma:interpretation>
              </emma:one-of>
            </emma:emma>
          </inkml:annotationXML>
          <inkml:trace contextRef="#ctx0" brushRef="#br0">16582 11102 8320,'-2'0'3168,"2"0"-1728,0-3-1472,0 3 640,2-5-352,-2-2 0,0 1 64,0-6 128,-2 5-256,-3-1 192,-3 1 96,-1 4-96,-8 3 31,2 3-255,-11 8-96,1 7-128,-4 8 32,0 3-32,-1 5 0,10 3 64,4 0 0,6 0-160,7 0 33,11-3-161,9 2-32,12 2 160,8-2 64,9 4 96,5 5 0,3-1 0,-5 1 64,2 0-32,-15-1 64,-7-4-64,-12 2-32,-17-10 224,-12 5 96,-14-6-33,-6-7 65,-7-1-352,2-9-64,1-1-320,-3-11-159,7-2-353,-2-2-96,10-11-448,6-1-128,11-4-1856</inkml:trace>
          <inkml:trace contextRef="#ctx0" brushRef="#br0" timeOffset="269">16841 11354 8704,'9'0'3328,"-1"6"-1792,13 6-1440,-13-5 672,0 5-384,1 9-64,3 6-160,-4-6-64,1 35-32,4 11-64,-6 0 32,6 3-128,-4-7 64,3-1-32,-4-13 0,1-12-800,-1-8-352,-4-11-736,-4-10-224,-4-12-896</inkml:trace>
          <inkml:trace contextRef="#ctx0" brushRef="#br0" timeOffset="641">16909 11683 7680,'-14'-49'2880,"14"43"-1536,0 1-576,0 5 928,0 0-736,5 5-256,4 1-544,6 2-96,7-4-64,2-4-928,10-7-416,8-4-1344,4-5-608,7 1 224</inkml:trace>
          <inkml:trace contextRef="#ctx0" brushRef="#br0" timeOffset="842">17524 11516 9728,'0'5'3584,"0"-3"-1920,-17 6-1440,9-5 832,-4 5-673,-5 0-127,-5 3-160,-2 3-96,-5 13 32,-6 5-192,3 13 32,3 4 0,8-1 64,5-4-32,7 1-31,9-16-65,9-7 32,7-7 96,10-12 96,3-10 192,3-12 127,7-5 1,-12-11 32,2-6-128,-2 9 0,-12 5-160,2 9-64,-5 15 0,-3 14-32,-1 15-96,-3 6 64,2 5 32,2 8 0,4-8-640,4-4-287,3-6-1025,9-14-416,12-13-1504</inkml:trace>
          <inkml:trace contextRef="#ctx0" brushRef="#br0" timeOffset="1285">17972 11649 12544,'-24'3'4639,"12"1"-2495,-5 4-2496,9-2 704,-1 10-512,-3 2-32,-1 16-256,1 3-64,3 7 288,1 7-160,8 9-64,5-4 160,12-1 160,12-7 32,8-7-31,9-15-65,3-15 32,-3-16-256,0-16-64,-5-13-32,-4-6 64,-3-8 384,-10-4 192,-6 4 320,-6 4 160,-4 2 256,1 13 191,-6 8-159,1 5-64,-4 8-608,0 8-192,0 19-64,0 4 64,0 9 0,0 13-32,-4 7-64,4 4-32,4 2-32,5-3 0,-1-3-128,9-7 0,3-11-32,1-15 32,-1-13 0,7-17 64,-3-11 128,1-14 32,-1-9 96,3 0 96,-3 6 0,-4 1 0,-3 0 256,-5 16 96,-3 7-160,-6 9-128,-6 9-64,-9 8 32,-5 12-32,0 9 64,1 2-64,3 3 0,6-8 32,14 15 96,18-2-64,8-10-64,17-6-640,8-18-320,17-16-4863</inkml:trace>
          <inkml:trace contextRef="#ctx0" brushRef="#br0" timeOffset="-669">18255 11186 6272,'5'0'2368,"-1"0"-1280,9 5-1120,-6-5 480,2 0-320,4 2-64,-1 6 32,18-5 64,-1 13-64,3-1 224,9-1 160,10 4 128,8 6 32,-1 2-96,8-1 64,10 5-32,7 2-64,12-1-192,10-2-64,-3 8-64,3 0-32,12 3 32,-5 1 32,0-1 95,5 10 129,-14-7-128,-3-2 0,0-4-128,-8 1 32,-4-9-128,-5-4 0,-9-3 32,-4-4 0,-14 1 0,-7-3 64,-12-6-96,-3-2-64,-10-1-96,-2-3 32,-5-4-256,-2-4-128,-6-3-224,-4-7 0,-10-9-415,-7-6-225,0-12 256,-9-3 128,1-13 544,-2 7 192,0 2 384,2 6 256,4 2 192,-2 3 128,6 7-128,0 8-96,4 11 287,8 7-383,8 4-128,4 11-192,10 7-64,2 13-96,6 1-96,-1 5 128,0 5 32,-4 2 0,-9-4-64,-3 5 32,-9 0-32,-8-1 352,-9 1 160,-3-1 0,-9-4 32,-4 5-224,-5-5-128,5-3-320,-1-7-96,6-5-928,-1-10-384,-16-15-3135,-10-18-1793,2-22 2912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14:04.53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 contextRef="#ctx0" brushRef="#br0">3155 8221 4224,'0'-9'1568,"0"9"-832,0 0-640,0 0 320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7:12.39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5207D8A-3CC3-4E40-AC93-D6A40A7C6D02}" emma:medium="tactile" emma:mode="ink">
          <msink:context xmlns:msink="http://schemas.microsoft.com/ink/2010/main" type="writingRegion" rotatedBoundingBox="9933,10639 22332,9826 22424,11231 10025,12045"/>
        </emma:interpretation>
      </emma:emma>
    </inkml:annotationXML>
    <inkml:traceGroup>
      <inkml:annotationXML>
        <emma:emma xmlns:emma="http://www.w3.org/2003/04/emma" version="1.0">
          <emma:interpretation id="{78392328-FC43-4D28-A308-664997EAB926}" emma:medium="tactile" emma:mode="ink">
            <msink:context xmlns:msink="http://schemas.microsoft.com/ink/2010/main" type="paragraph" rotatedBoundingBox="9933,10639 22332,9826 22424,11231 10025,120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D68CB4-5E46-4F9C-BD8A-6DB93B83A753}" emma:medium="tactile" emma:mode="ink">
              <msink:context xmlns:msink="http://schemas.microsoft.com/ink/2010/main" type="line" rotatedBoundingBox="9933,10639 22332,9826 22424,11231 10025,12045"/>
            </emma:interpretation>
          </emma:emma>
        </inkml:annotationXML>
        <inkml:traceGroup>
          <inkml:annotationXML>
            <emma:emma xmlns:emma="http://www.w3.org/2003/04/emma" version="1.0">
              <emma:interpretation id="{C03F47F7-73CF-4837-AE38-A658D00EB331}" emma:medium="tactile" emma:mode="ink">
                <msink:context xmlns:msink="http://schemas.microsoft.com/ink/2010/main" type="inkWord" rotatedBoundingBox="9944,10811 11628,10701 11671,11367 9988,11477"/>
              </emma:interpretation>
              <emma:one-of disjunction-type="recognition" id="oneOf0">
                <emma:interpretation id="interp0" emma:lang="en-US" emma:confidence="0">
                  <emma:literal>State</emma:literal>
                </emma:interpretation>
                <emma:interpretation id="interp1" emma:lang="en-US" emma:confidence="0">
                  <emma:literal>state</emma:literal>
                </emma:interpretation>
                <emma:interpretation id="interp2" emma:lang="en-US" emma:confidence="0">
                  <emma:literal>Stale</emma:literal>
                </emma:interpretation>
                <emma:interpretation id="interp3" emma:lang="en-US" emma:confidence="0">
                  <emma:literal>stale</emma:literal>
                </emma:interpretation>
                <emma:interpretation id="interp4" emma:lang="en-US" emma:confidence="0">
                  <emma:literal>Stake</emma:literal>
                </emma:interpretation>
              </emma:one-of>
            </emma:emma>
          </inkml:annotationXML>
          <inkml:trace contextRef="#ctx0" brushRef="#br0">7995 10404 1152,'-14'-3'512,"4"3"-256,-3 0-96,7 0 192,-10 0-288,-8 0 0,1 3 0,-4 9 32,5 2-128,-1 1-32,1 2 32,-2-2 64,2 5 0,7 0-32,12 0 32,3 0-32,8 0 0,6 3 64,14-3 32,2 0 32,8 3-64,-1 9 32,-3 0 0,4-3 96,-6-1-32,0 1 0,-1 0 160,-9-6 128,-12 2 32,-10-1 32,-5 1-128,-8-1 0,-6 4-224,-7-8-32,-12 9 0,-2-17 0,0 5-64,3-14-64,5 0 32,5-15-608,9-2-1376,9-9-96,9 0 832,17-6 512</inkml:trace>
          <inkml:trace contextRef="#ctx0" brushRef="#br0" timeOffset="237">8241 10401 3200,'-5'0'1216,"0"3"-640,1 26-480,-5-20 320,0 2-64,4 10 32,0 7 64,5 8 64,10 12-160,-1 13 32,0-4-224,0 0-96,1-8 32,-2-9-128,1-4 0,1-8 32,-7-3 64,-3-4-1024,0-6-1728,-3-7 128</inkml:trace>
          <inkml:trace contextRef="#ctx0" brushRef="#br0" timeOffset="519">8145 10663 1536,'37'-11'608,"-5"6"-320,0 1-416,-15 1 64,12-2-192,3 2 0,-2-5-288,12-1-64</inkml:trace>
          <inkml:trace contextRef="#ctx0" brushRef="#br0" timeOffset="738">8623 10531 2560,'-9'-5'1056,"5"10"-576,-28 2-352,13 1 320,0 4-64,2 5 32,-6 8-96,5 10 32,-1 14-192,6 0-96,4-9-32,4-3-32,5-5 0,10-8 64,7-4 32,11-3 96,0-14-256,-1-6 0,-1-6 0,3-3 96,-7-13 64,-3-7 32,-6 4 64,-5 4 96,2 4 160,-5 3-320,-1 9-160,1 16 32,0 17-32,-2-1 32,7 4 0,-2 1 0,6 0 0,-1-6-1216,3-3-1440,5-8 448</inkml:trace>
          <inkml:trace contextRef="#ctx0" brushRef="#br0" timeOffset="954">8790 10344 5376,'-3'17'2112,"3"30"-1152,0 7-1056,3-26 352,2 13-288,9 11 32,-1 12 0,1-4 0,9 2 0,-4-15-288,-6-6-128,1-4-1120,-6-9-1216,2-8 736</inkml:trace>
          <inkml:trace contextRef="#ctx0" brushRef="#br0" timeOffset="1339">8865 10765 3712,'-5'-9'1408,"5"9"-768,0 0-544,0 0 384,0 0-288,14 5-32,4-1-96,4-4 32,7-9-64,6 3-96,2-8 32,0 2-32,4-4 0,4 1 128,-5-2 96,-3 2-128,-5-6-96,-5 5 96,-8-2 32,-6 4 352,-8-4 96,-5 7-320,-13 2-96,-11 6 64,2 3 32,-1 7-64,1 7-96,3 6 0,6 3-32,-2 9 64,11 14 32,4-3 32,9-6 0,10-5-64,7-7 32,1-5-64,2-4 64,3-5 0,-5-6 96,0-5-32,-4-5 0,-6 2-192,1 0 32,-4-2-64,-4 5 0,-2 0-992,-8 0-416,0 0-960</inkml:trace>
        </inkml:traceGroup>
        <inkml:traceGroup>
          <inkml:annotationXML>
            <emma:emma xmlns:emma="http://www.w3.org/2003/04/emma" version="1.0">
              <emma:interpretation id="{8F9F0BDA-2568-4E25-8B7D-58E4665BDEB0}" emma:medium="tactile" emma:mode="ink">
                <msink:context xmlns:msink="http://schemas.microsoft.com/ink/2010/main" type="inkWord" rotatedBoundingBox="12243,10683 16262,10419 16329,11443 12310,11707"/>
              </emma:interpretation>
              <emma:one-of disjunction-type="recognition" id="oneOf1">
                <emma:interpretation id="interp5" emma:lang="en-US" emma:confidence="1">
                  <emma:literal>memory</emma:literal>
                </emma:interpretation>
                <emma:interpretation id="interp6" emma:lang="en-US" emma:confidence="0">
                  <emma:literal>Memory</emma:literal>
                </emma:interpretation>
                <emma:interpretation id="interp7" emma:lang="en-US" emma:confidence="0">
                  <emma:literal>memoir</emma:literal>
                </emma:interpretation>
                <emma:interpretation id="interp8" emma:lang="en-US" emma:confidence="0">
                  <emma:literal>memoirs</emma:literal>
                </emma:interpretation>
                <emma:interpretation id="interp9" emma:lang="en-US" emma:confidence="0">
                  <emma:literal>mum or</emma:literal>
                </emma:interpretation>
              </emma:one-of>
            </emma:emma>
          </inkml:annotationXML>
          <inkml:trace contextRef="#ctx0" brushRef="#br0" timeOffset="3387">11017 10364 4224,'0'-32'1568,"5"35"-832,0 29-864,0-18 256,3 13-64,1 6-32,-4 7 64,0 1-64,-5 8-96,0-9 32,0 9 160,-5-14 160,0-15 128,2-35-160,-3-2-192,6-3 0,0-4 96,0-9 64,6-7 32,-3-9-128,7 5-32,3 7-96,6 9-96,-1 8 64,4 13 0,2 27 96,-3 3 32,3 9-128,3 9 32,-5-1-64,7-3 0,-8 3 0,-2-8 0,-6-7 128,-2-4 96,-3-21 576,-8-9-480,5-3-96,-2-8-128,2-8-32,6-4 128,-3-5 64,0-4-224,6 5-128,1 9 0,2 1 96,1 15-32,5 11 32,-4 11 64,3 10 64,5 7-32,-4 4 64,-4 5-64,8-5-32,-5 8-64,-4-20-32,1-3 128,4-8-32,-1-14 0,5-4 96,1-6 0,0-10-32,-6-4-64,1-6-64,-5-14 32,-4 6-32,-5 1 0,-5 1 64,-4 9 64,-8 9-96,-7 11-64,-2 7 64,-6 10 0,4 7-64,1 20 64,4 5 32,6-2 0,3 5 0,10 1 64,8-1-96,10-3 0,9-5 96,9-7 96,9-10-288,-4-6-128,-1-13-160,-4-4 0,-4-9 64,-10-3 64,-9-4 96,-4-13 128,-6-11 32,-8 1 96,0 1 256,0 9 96,0 5 160,-3 17 96,-2 7-416,5 16-160,0 16-64,0 4 32,0 8-32,0 1-32,0-1 32,5-4 32,-2-3-96,-3-5 0,0-8 96,0-4 96,0-12-64,5-3-64,-5-11 0,0 3-32,0-1 0,0-17 0,0-6 0,0-10 64,0 4-96,10 1 0,-1 8 32,4 3 0,1 9-96,-1 11 0,0 9 64,11 12 64,-2 14-64,6 9 0,-6 2 32,-3-5 0,-1 2 0,-4-7 64,-6-7-32,2-4-32,-5-4 32,-2-3 32,-3-9-32,6-4 64,-1-4-128,-2-12 0,2-1-32,3-15 0,8-1 128,-3-4 32,6 6-128,2 3 32,3 6-64,3 10 0,5 9 64,0 10 0,3 9-96,-6 17 64,-8 8 96,-2 3 32,-6 1-256,1 2-128,-4-2-1184,-2-4-1888</inkml:trace>
          <inkml:trace contextRef="#ctx0" brushRef="#br0" timeOffset="3640">12974 10271 5632,'0'9'2176,"0"-2"-1152,0 21-1184,0-8 320,0 9-160,0 2 0,0-2-96,0 0 64,6-1 32,-3-7 0,26-10 0,-3-8 0,-3-3 0,0-6 64,-4-2-96,-6-13-64,-8-10-96,-15-3-32,-12 5-32,-6 3 64,-3-3 64,-1 3 64,0 12-32,0 2 32,0 3-224,0 1-64,14 3-736</inkml:trace>
          <inkml:trace contextRef="#ctx0" brushRef="#br0" timeOffset="3920">13143 10214 2560,'45'4'1056,"-18"9"-576,10 7-352,-18-8 256,8 5 32,-1-5 96,12 12-160,-6 4 32,-6-4 256,-7-4 224,-6-3 32,-3-5 96,-7-4-544,-11 0-32,-10-11-64,-1-2 64,1-12 96,1 2-160,-2-2 32,6-3-160,3-4-64,6-1-160,4-2 0,4 2-512,15-7-128,7 0-608,3-5-160,1 8-1440</inkml:trace>
          <inkml:trace contextRef="#ctx0" brushRef="#br0" timeOffset="4287">13698 10044 5376,'29'37'2016,"-26"-1"-1088,2 9-736,9-25 480,-1 0-352,-3 0-96,7 0-224,-2 12 0,-2-14 0,4-7-96,2-2 0,5-6-224,-3-6-128,-2-6 160,-1-8 160,1-3 32,-6 0 32,1-12 256,-1-12 128,0 4 32,-2 6 32,-3 11 64,2 11 64,-7 18-288,2 20-64,-5 14-96,-5 17 32,2 11-128,-7 14-64,-4 14 128,1 10 32,-5-13-96,-1 8 32,0-12 0,6-15 64,0-18-32,4-11 64,-1-10-928,2-10-288</inkml:trace>
          <inkml:trace contextRef="#ctx0" brushRef="#br0" timeOffset="2024">10134 10445 3840,'9'-32'1472,"-4"32"-768,-2-5-768,-3 5 288,0 0-96,-3 8 0,-2-8-160,-4 13 32,-6 3 0,-2 9 64,-1 2 160,4 10 192,1 0-224,3 3-32,10 4-96,0-7-64,10-6 32,3-5 32,4-11 32,7-24-32,8-5 32,8-6-64,-8-9 64,-5 3-64,-8 3 64,-14-6-128,-19 1 0,1-4-32,-11 3-64,2-3 0,-1 4 0,1 4 160,3 7 32,6 6-96,13-1-32,8-1 32,6 1 64,28 0 64,-2 4-32,6-1-64,-1 2-64,0 2-32,1 5 64,4 17 64,-9 12 0,-9 6 64,5 14-64,-18 16-32,-6 11-64,-18 5-32,-3 8-96,-3 0-32,3-8-320,-2-7-96,7-14 384,6-11 192,7-14 96,17-10 64,0-13-64,5-12 64,-3-8 0,-2-12 32,-6-17-64,-2-7 32,-6-8-128,-8-17 0,-13 3 32,-16 11 0,-8 9 64,-5 11 96,-3 10-64,-6 13-64,6 3-1408,3 7-1120,10-4 928</inkml:trace>
        </inkml:traceGroup>
        <inkml:traceGroup>
          <inkml:annotationXML>
            <emma:emma xmlns:emma="http://www.w3.org/2003/04/emma" version="1.0">
              <emma:interpretation id="{BB192922-F899-4D6B-97CD-EFA8FF6A715A}" emma:medium="tactile" emma:mode="ink">
                <msink:context xmlns:msink="http://schemas.microsoft.com/ink/2010/main" type="inkWord" rotatedBoundingBox="16819,10187 21325,9892 21417,11297 16911,11593"/>
              </emma:interpretation>
              <emma:one-of disjunction-type="recognition" id="oneOf2">
                <emma:interpretation id="interp10" emma:lang="en-US" emma:confidence="0">
                  <emma:literal>before death</emma:literal>
                </emma:interpretation>
                <emma:interpretation id="interp11" emma:lang="en-US" emma:confidence="0">
                  <emma:literal>before dance</emma:literal>
                </emma:interpretation>
                <emma:interpretation id="interp12" emma:lang="en-US" emma:confidence="0">
                  <emma:literal>before dark</emma:literal>
                </emma:interpretation>
                <emma:interpretation id="interp13" emma:lang="en-US" emma:confidence="0">
                  <emma:literal>before dat</emma:literal>
                </emma:interpretation>
                <emma:interpretation id="interp14" emma:lang="en-US" emma:confidence="0">
                  <emma:literal>before delivery</emma:literal>
                </emma:interpretation>
              </emma:one-of>
            </emma:emma>
          </inkml:annotationXML>
          <inkml:trace contextRef="#ctx0" brushRef="#br0" timeOffset="4841">14624 9788 3072,'-10'5'1216,"4"3"-640,3 4-384,3 0 352,0 5 0,0 11-32,0 16 0,3 13 0,8 7-128,-3-3 0,2 5-224,-1-2-96,1-7 32,-2-8-128,-3-9 0,-1-8 32,-4-6 64,0-6-32,0-8-32,-4-9 32,-1-11-32,0-12 64,2-4 32,3-1-192,3-2 0,7-2 32,4 4 32,-1 5-128,9 8-32,10 0 96,0 12 32,0 4 64,-5 9 0,-3 2 0,-6 14 0,-4 8 0,-10-6 64,-4 1-32,-9-3-32,-18 0-64,0-5-32,0-4 64,-2-4 0,2-7-768,5-6-320,4-6-352,4-6-640,9-2 672</inkml:trace>
          <inkml:trace contextRef="#ctx0" brushRef="#br0" timeOffset="5325">15006 10279 2688,'50'-22'1056,"-9"15"-576,14-1-160,-33 0 448,2-1-288,-7 1-32,1 1 32,-4-6 64,-9 6-288,-10-13-64,-4 15-128,-23-4-64,0 9 96,-5 5 128,5 7 192,6 5-160,-1 3-64,8 7-32,10 10-32,5 3 0,8-2 64,10-6-96,21-4-64,7-4-96,4-8-32,4-7-448,-1-6-128,7-6-224,3-17-64,-4-5 224,-10-4 32,-4-3 416,-9 0 96,-10-17 128,-7-12 128,-12 4 96,-3 5 576,0 12 576,-13 16-416,-9 11-160,3 13-64,6 33-416,-1 11-128,14 8-32,0 22 0,4 7 96,6 15-96,3 13-64,6-3 0,-2 3 32,-2-7-256,-2-17-32,-4-12-384,1-13-160,-7-16-640,-3-16-1312,-8-16 416</inkml:trace>
          <inkml:trace contextRef="#ctx0" brushRef="#br0" timeOffset="5873">15307 10413 4224,'22'-73'1568,"1"65"-832,9-9-864,-4 14 256,6-6-128,9 1 64,2-4-32,-5 4-32,3-4 32,-8 4-32,7 4 0,-12 4 64,-6 7 96,-16 6 128,-3 3 64,-5 12-32,-5 9 32,2-1-256,3-3-128,0-4-96,3-6 96,8-6 0,7-5 96,9-9 32,-5-3 96,1-3-96,-1-14-64,-4-12 0,-4-3 32,-4 4-32,-5-4-32,-5 0 32,0 7-32,-5 1 64,5 4 32,0 3-128,0 6-32,5 2-64,4 6 96,4 3 0,6 8 32,-1 4-96,4 3 64,2 14 32,-6 8 64,-4 0-32,-1-6-32,-5-2-64,3-5-32,-8-4 256,-3-8 192,-3-4 32,-8-8 32,3-4-32,-2-12 0,7-8 64,-3-4 128,6-4-192,6-5 32,2 0-320,5-7-128,6 7-96,5 8 0,8 6-608,3 14-320,-4 6-2080</inkml:trace>
          <inkml:trace contextRef="#ctx0" brushRef="#br0" timeOffset="6373">16913 10206 7040,'-19'-20'2624,"19"8"-1408,-23-5-2048,19 2 96,-6-10-224,-3 1 96,-5 4 544,-1 4 320,-3 7 64,-5 6 384,-1 23 192,5 4-192,0 9-96,7-1-128,0 5-64,8 7-96,3 4-64,10-7-64,8-4 32,11-10 32,2-7 64,2-7-32,17-13 64,-3-17-64,-2 1-32,-8-8 32,-10-5-32,-3-6 128,-6-14 160,-3-11 32,-10-14 128,-13 2-96,-6-14 32,1 19-96,4 13 0,1 13-160,3 13-96,1 21-96,1 19-32,3 8 64,5 17 64,0 4-512,13 19-192,6-4-608,3 4-224,-4-6-704,6-14-768,-8-8 1184</inkml:trace>
          <inkml:trace contextRef="#ctx0" brushRef="#br0" timeOffset="6842">17127 10251 4096,'18'-13'1568,"-9"6"-832,23 2-224,-24 2 576,11-3-384,-1 0-128,0-2-352,1-4-96,0-8-64,-6-9-64,0 1 96,-4-1-64,1 5-32,-10-1 96,0 5 64,-5 5-64,-14 7 0,-8 8-32,0 8-64,-1 16 32,1 7 32,5 1-32,9 2-32,3 1 32,5-1 32,10-2-32,13-9-32,14 11-64,5-19 32,3-7 32,6-5 64,-1-6-448,10-5-160,-5-4-128,-5-8-32,-8-8 192,-5-16 160,-10-10-32,-7-7 96,-6 1 288,-4-4 224,-10 4 384,0 11 256,1 12 320,-1 14-576,0 14-224,0 12-256,-3 14-128,-1 12-64,13 11 32,1 21 96,8-1 32,1 4-128,-1-7 32,1 0-224,1-5-96,-2 0-1152,0-18-1952</inkml:trace>
          <inkml:trace contextRef="#ctx0" brushRef="#br0" timeOffset="7304">17864 10202 6144,'5'-8'2272,"17"8"-1216,-3-9-1152,-10 6 352,10-5-288,-2-21-32,-3 1 32,1-1 0,-2-3 32,-5 4 0,3 0 0,-8 11 0,-3 5 0,-9 8 0,-9 8 0,-9 8 64,0 8 96,-1 18-64,9-6 0,6 3 32,4 2 64,4-5-96,5 1-64,14-9-96,14-4 32,4-8-32,3-4-64,8-8-608,2-3-256,4-10-128,1-7-32,-4-4 64,-9-16 32,-10-4 512,-3-10 544,-11-1 224,-5-11 704,-13 5 256,2 13 128,-2 12-32,0 3-544,-4 13-192,1 11-352,8 18-64,-10 2 0,15 14 0,0 12 0,12 7-160,-4 17-32,3-1-480,-3 1-128,0-12-1984</inkml:trace>
          <inkml:trace contextRef="#ctx0" brushRef="#br0" timeOffset="7519">18228 10208 7552,'-9'-71'2816,"18"71"-1536,-9-44-1344,9 38 544,14 0-576,16-9-64,11 1-928,-3-1-320,9-12-1568,0 4-544</inkml:trace>
          <inkml:trace contextRef="#ctx0" brushRef="#br0" timeOffset="8405">16193 10335 3328,'10'5'1312,"-7"-5"-704,26 0-800,-15 4 256,2-4-64,3-4 64,5-1 160,-3-3 128,-2 1 224,0-1 192,-1-4-64,-4-5 32,-6 1-256,2 0-128,-1 3-192,-4 1-192,-5 3 0,-5 6 32,-4 3 0,-1 9-96,-4 3 64,-4 4 32,4 8 0,1 16 0,-1-3 0,6 3 0,8 1 64,3-1 32,11-3 32,4-5-64,20-3 32,7-14-224,9-7 32,6-8-1888,13-8-1440,4-4 1056</inkml:trace>
          <inkml:trace contextRef="#ctx0" brushRef="#br0" timeOffset="10146">18675 9980 2560,'0'4'960,"0"-4"-512,5 0-320,-5 0 256,0 0-32,4 0 32,5 0 0,0 0 64,1 0-160,3-4-96,1-1 32,0 2 0,-6-5-96,2-1-32,-1 1-32,-5-4 96,-4 0 32,0 0-64,-4-1-96,-5 6 64,-1-1 0,2 3-128,-6 5 32,0 8 0,-9 4 64,5 5-32,-9 3-32,4 12 32,9 8 32,5 6 96,9-11 128,14 2 160,4-5 96,5-4-96,8-3 0,11-9-128,8-4-32,4-8-160,2-4-96,-7-4-96,-4 0-32,-3-8-640,-6 0-320,-8 4-1376,-1-20-928,-9-13 1312</inkml:trace>
        </inkml:traceGroup>
        <inkml:traceGroup>
          <inkml:annotationXML>
            <emma:emma xmlns:emma="http://www.w3.org/2003/04/emma" version="1.0">
              <emma:interpretation id="{84F3484B-48C6-4849-821C-79135E50A5E3}" emma:medium="tactile" emma:mode="ink">
                <msink:context xmlns:msink="http://schemas.microsoft.com/ink/2010/main" type="inkWord" rotatedBoundingBox="21643,9988 22339,9943 22402,10890 21705,10936"/>
              </emma:interpretation>
              <emma:one-of disjunction-type="recognition" id="oneOf3">
                <emma:interpretation id="interp15" emma:lang="en-US" emma:confidence="1">
                  <emma:literal>p;</emma:literal>
                </emma:interpretation>
                <emma:interpretation id="interp16" emma:lang="en-US" emma:confidence="0">
                  <emma:literal>K i</emma:literal>
                </emma:interpretation>
                <emma:interpretation id="interp17" emma:lang="en-US" emma:confidence="0">
                  <emma:literal>] i</emma:literal>
                </emma:interpretation>
                <emma:interpretation id="interp18" emma:lang="en-US" emma:confidence="0">
                  <emma:literal>L i</emma:literal>
                </emma:interpretation>
                <emma:interpretation id="interp19" emma:lang="en-US" emma:confidence="0">
                  <emma:literal>X i</emma:literal>
                </emma:interpretation>
              </emma:one-of>
            </emma:emma>
          </inkml:annotationXML>
          <inkml:trace contextRef="#ctx0" brushRef="#br0" timeOffset="10630">19553 9635 6016,'19'-3'2272,"0"6"-1216,20 5-1248,-12 4 384,-3 8-288,3 6 64,-3 6 32,-11 3 64,0 7-32,-13-2 64,-5 4 64,-16-3 128,-11 8 160,-6-12-320,-7-5-64,0-9-704,-9-6-224,-10-9-1824</inkml:trace>
          <inkml:trace contextRef="#ctx0" brushRef="#br0" timeOffset="10393">19513 9756 6912,'9'25'2624,"1"-10"-1408,6 22-1408,-5-13 448,2 22-224,0 14-32,1 9 32,4-5 32,-5 5-32,11 1-96,-5-5-32,-6-4 64,0-9 64,1-12 0,-6-8-32,-3-6-896,0-15-448,-15-11-1344</inkml:trace>
          <inkml:trace contextRef="#ctx0" brushRef="#br0" timeOffset="11308">20136 9837 6016,'0'17'2272,"0"-5"-1216,0 13-672,0-13 672,0 3-192,-5 2 32,0-1-416,-3 13-192,-24 7-192,-5-8-576,-9 1-160,-26-1-2912</inkml:trace>
          <inkml:trace contextRef="#ctx0" brushRef="#br0" timeOffset="11108">19938 9617 9472,'-17'-59'3584,"25"68"-1920,-8-18-2912,0 9 64,15 0-1920,3 0-672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6:37.246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2CC5B8EA-B24C-4026-8AF4-294A1F063B77}" emma:medium="tactile" emma:mode="ink">
          <msink:context xmlns:msink="http://schemas.microsoft.com/ink/2010/main" type="inkDrawing" rotatedBoundingBox="11702,4496 12204,18495 11729,18512 11226,4514" semanticType="callout" shapeName="Other">
            <msink:sourceLink direction="with" ref="{E3FE2A36-C003-4C21-8D27-AF5A8EB72320}"/>
            <msink:sourceLink direction="with" ref="{0E561795-3B89-4BF0-AF98-49345AD7EB16}"/>
          </msink:context>
        </emma:interpretation>
      </emma:emma>
    </inkml:annotationXML>
    <inkml:trace contextRef="#ctx0" brushRef="#br0">8625 5696 3328,'0'-9'1312,"0"9"-704,3 0-448,-3 0 416,0 0-32,0 0-32,11 0 96,-3 0 0,2 0 32,4 0 0,-10 0-352,0 0 96,6 0 64,-7 5-32,3-5 0,-1 4-32,3 1 0,2-2-192,-1 5-64,-1 1 224,2-2 64,-2 1-128,2 4-32,-1 1-64,-1 2-32,3 5 32,-3 1 96,5 4-64,-3 3 32,-1 4 32,1 9 160,3 8-256,-4 3-32,4 12 31,1-2 33,1-2-32,2 4-32,1 2-32,1 3 0,-1 7 0,1 1 0,-3 7-64,0 10 32,-3-9 0,1 0 96,-1 5-96,1 2 0,-1 9-96,1 0-32,-1 5 96,2-5 96,-1-4-64,-6 7-64,0 6 0,3 3 32,-6 1 32,-2-1 96,-3-7 32,5 10 96,-5 7-160,5 1-32,-5-3-64,0 6 32,0-3-64,0 5-32,0 6 32,0-6-32,-5 5 64,5-1 32,-5 10 32,2 1 0,-2 2 0,0-4 0,-4-1 0,4 9 0,-3 0 64,-2-13 32,1 10-32,-1-2 32,7 1 0,-7-8 32,6-2-128,-1 14-32,5 0-32,0 0 32,0-9-64,0 5-32,0 7 32,0 2 32,0-2 32,0-7 32,0 4 0,0 3 0,-5-3 0,5 28 0,-5-12 64,2 8 32,3-4-32,0-8-32,0-13-32,0 6 64,0-2-96,0-4-64,3-2 0,7-11-32,-1 11 0,1-1 0,-2-4 0,2-5 64,-1-7-96,4 15 0,-5-4 32,3 2 64,-3-10-32,2-9-32,-10 19 32,3-1 32,3-10 32,3-5 32,0-10-64,-1-1-64,-2 2 32,2 0 32,-3-8-32,5-6-32,-1 2 96,-1-14 0,2 1-128,-1 1 32,0-2 0,0-3 0,-1-4 64,7-11 96,-6-10-224,-1-7 0,2-9 64,-1 5 64,1-8-96,-7-9 32,3-4 0,-2-4 0,0 1 0,1-1 64,0 1-192,-5 3 32,0 0 32,0 5 32,0 0 32,-5-5 0,0 3 0,1 6 64,0 1-96,-2-7 0,3 2-32,-7-2 0,6-1-96,-1 1 32,1 3 0,-2-2 64,3 0-320,-2 1-128,5 3-384,0 4-96,8 1-672,7-8-288,2-10-2911,2-19-1921,-6-16 2816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6:38.94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9D3B87F-4647-44A5-A8E7-0A7276AF12B3}" emma:medium="tactile" emma:mode="ink">
          <msink:context xmlns:msink="http://schemas.microsoft.com/ink/2010/main" type="writingRegion" rotatedBoundingBox="12966,4517 21006,4156 21118,6663 13078,7025"/>
        </emma:interpretation>
      </emma:emma>
    </inkml:annotationXML>
    <inkml:traceGroup>
      <inkml:annotationXML>
        <emma:emma xmlns:emma="http://www.w3.org/2003/04/emma" version="1.0">
          <emma:interpretation id="{6EC5A53F-9513-4013-8B39-1CEE83BE28C0}" emma:medium="tactile" emma:mode="ink">
            <msink:context xmlns:msink="http://schemas.microsoft.com/ink/2010/main" type="paragraph" rotatedBoundingBox="12966,4517 21006,4156 21080,5799 13040,61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83B245-2914-462E-8D2D-B00895735F4D}" emma:medium="tactile" emma:mode="ink">
              <msink:context xmlns:msink="http://schemas.microsoft.com/ink/2010/main" type="line" rotatedBoundingBox="12966,4517 21006,4156 21080,5799 13040,6160"/>
            </emma:interpretation>
          </emma:emma>
        </inkml:annotationXML>
        <inkml:traceGroup>
          <inkml:annotationXML>
            <emma:emma xmlns:emma="http://www.w3.org/2003/04/emma" version="1.0">
              <emma:interpretation id="{E3FE2A36-C003-4C21-8D27-AF5A8EB72320}" emma:medium="tactile" emma:mode="ink">
                <msink:context xmlns:msink="http://schemas.microsoft.com/ink/2010/main" type="inkWord" rotatedBoundingBox="12972,4661 16559,4499 16626,5999 13040,6160">
                  <msink:destinationLink direction="with" ref="{2CC5B8EA-B24C-4026-8AF4-294A1F063B77}"/>
                </msink:context>
              </emma:interpretation>
              <emma:one-of disjunction-type="recognition" id="oneOf0">
                <emma:interpretation id="interp0" emma:lang="en-US" emma:confidence="1">
                  <emma:literal>Memory</emma:literal>
                </emma:interpretation>
                <emma:interpretation id="interp1" emma:lang="en-US" emma:confidence="0">
                  <emma:literal>Memovy</emma:literal>
                </emma:interpretation>
                <emma:interpretation id="interp2" emma:lang="en-US" emma:confidence="0">
                  <emma:literal>memory</emma:literal>
                </emma:interpretation>
                <emma:interpretation id="interp3" emma:lang="en-US" emma:confidence="0">
                  <emma:literal>Memouy</emma:literal>
                </emma:interpretation>
                <emma:interpretation id="interp4" emma:lang="en-US" emma:confidence="0">
                  <emma:literal>themovy</emma:literal>
                </emma:interpretation>
              </emma:one-of>
            </emma:emma>
          </inkml:annotationXML>
          <inkml:trace contextRef="#ctx0" brushRef="#br0">9950 5830 2816,'0'0'1056,"-14"8"-576,23-8 192,-9 5 544,5 2-96,3 2 0,2 7-512,-1 8-192,0 16-256,0 21-64,-1 13 96,2-2-32,-5 9 64,4 5-192,-1-2-96,-3-4 32,3 2 0,3-2 96,-3-14 32,2-18-736,-7-16-384</inkml:trace>
          <inkml:trace contextRef="#ctx0" brushRef="#br0" timeOffset="219">9963 5927 3968,'5'-77'1568,"-5"70"-832,9-1-32,-4 8 640,3 0-512,2 0-128,-1 8-160,0 4-64,5 8-224,3 9-32,1 6 96,11 2-192,6 7 0,2 10-64,4-11-64,1-2 32,3-9-32,-5-7-704,-3-8-256,-2-11-800,-3-12-1568,0-8 480,5-9 1408,-5-9 768</inkml:trace>
          <inkml:trace contextRef="#ctx0" brushRef="#br0" timeOffset="518">10736 5864 4864,'19'-9'1824,"-10"9"-960,-5 9-384,-4-9 640,0 11-256,-4 4-32,-5 11-352,-10 11-64,-7-2-224,-16 22 0,-12 0 32,-5-4-96,0-5-96,-2 1-96,13-9 32,3-8-480,16-8-128,12-7-1856,12-9-1568,14-16 1344</inkml:trace>
          <inkml:trace contextRef="#ctx0" brushRef="#br0" timeOffset="738">10819 5795 5632,'21'-38'2176,"-16"35"-1152,0-5-576,-5 8 704,0 0-448,0 11-128,-10 7-288,2 2-128,-2 8-64,-3 13 0,4 22 0,1 9-32,3 6-64,5-6 32,0 2 32,0-5-32,0-5-32,0 1 32,0-9-32,0-3-992,0-9-384,-5-7-1824</inkml:trace>
          <inkml:trace contextRef="#ctx0" brushRef="#br0" timeOffset="1039">10777 6551 6400,'15'-8'2368,"-7"3"-1280,15-2-1056,-5 7 512,11-8-224,6-1 0,7-7-192,4-5-32,2-2-32,-2-3-128,-1 0 32,-8-3 32,-5-8 64,-8 5 96,-11 7 128,-9-2-64,-13 6-64,-9 13-160,-14 16 0,-9 4 0,1 3 0,-2 6-96,-4 4 64,9 3 32,10 4 0,19 6-96,13-3 64,9-4 32,12-1 0,15-5-160,9-10-32,9-7-608,0-3-288,2-10-480,-7-7-1568,-4-4 352</inkml:trace>
          <inkml:trace contextRef="#ctx0" brushRef="#br0" timeOffset="1501">11555 6005 5248,'-8'-37'2016,"3"42"-1088,5 7-512,0 0 544,0 8-416,0 11-128,5 15-256,-2 6-64,12 5-32,-6 4-64,4-6 96,1-1-64,-1-5 64,1-9-64,1-4 64,-7-8 0,1-11 32,-4-9 0,-5-8 0,0-13-64,-5-11-64,-4-4 32,1-13-32,-11-23 0,6-1 0,13 5-96,0 7 64,8 13 32,1 7 0,9 9 0,6 12 0,8 12 0,3 12 0,2 20 64,-5 8 96,5 6-64,-15-6 0,-4 4-96,-4 1-96,-1-10 128,-2-6 32,-3-9 64,-3-3 0,-1-26 0,0-7-64,1-8 32,1-21-64,-3-16-32,10-11 96,6 3 0,-1 9 32,6 16 0,3 10-224,5 14 0,0 13 32,3 19 96,-3 12 0,-3 29-32,-2 3 32,-14 4 32,-4 6-96,1-6 0,-7-3-1088,2-9-480,0-8-1632</inkml:trace>
          <inkml:trace contextRef="#ctx0" brushRef="#br0" timeOffset="1840">12634 6046 7040,'-8'23'2624,"3"2"-1408,-9 24-1344,11-22 416,-7 6-224,2-1-64,-3 6-64,8-6 32,3 3 32,3-6 0,11-4 0,1-5 64,7-12 32,5-8 224,5-5 192,0-3-64,0-7 64,-5-14-96,-9-11 64,-8-18-128,-10-2 32,-10 3-224,-8 10-32,-9 10-128,-5 11-96,-14 14-96,-4 9 32,4 3-672,7 9-256,1-3-1728,17 2-1632,7 1 1408</inkml:trace>
          <inkml:trace contextRef="#ctx0" brushRef="#br0" timeOffset="2140">12749 5979 6784,'13'-12'2624,"-8"9"-1408,4 3-992,1 3 576,-2 6-416,6 2-128,-1 6-160,6 3-96,4 12 32,-4 9-128,8-1 64,-5 0 32,1-8 64,-4 2-32,0-11-32,-6-6 384,0-5 192,1-4 192,-1-8 96,-8-5-256,-2-15-128,3-12-256,-1-12-160,-5-9-32,5 1-32,-2 8-352,2 4-96,0 6-768,4 7-320,-1 7-2176,2 0-1152,-2 3 2304</inkml:trace>
          <inkml:trace contextRef="#ctx0" brushRef="#br0" timeOffset="2540">13194 5912 6400,'0'23'2464,"5"-5"-1344,0 14-1088,-2-12 448,7 3-320,4 14-32,-1 7-128,6-4-32,0 1 32,2-8 0,3-9 64,-2-4-32,1-8 64,-1-7 0,2-10 96,-2-16-96,-4-6 0,-4-9 96,-1-5 32,-2-7 256,-6 2 64,-5 11-128,3 6-96,-3 12-32,5 14-32,0 12-64,3 14 32,3 29-128,-3 14 0,-3 11 32,-2 7 64,2 17-32,-5 17 0,-5-5-96,5-4 32,-3-11-64,-2-13 64,0-13 0,5-11 32,-3-17-1408,3-16-576,0-16-2176</inkml:trace>
        </inkml:traceGroup>
        <inkml:traceGroup>
          <inkml:annotationXML>
            <emma:emma xmlns:emma="http://www.w3.org/2003/04/emma" version="1.0">
              <emma:interpretation id="{18045094-08EB-4B87-BFD0-98DC2F43ECA9}" emma:medium="tactile" emma:mode="ink">
                <msink:context xmlns:msink="http://schemas.microsoft.com/ink/2010/main" type="inkWord" rotatedBoundingBox="17603,4309 21006,4156 21075,5706 17673,5858"/>
              </emma:interpretation>
              <emma:one-of disjunction-type="recognition" id="oneOf1">
                <emma:interpretation id="interp5" emma:lang="en-US" emma:confidence="1">
                  <emma:literal>diagram</emma:literal>
                </emma:interpretation>
                <emma:interpretation id="interp6" emma:lang="en-US" emma:confidence="0">
                  <emma:literal>diagra m</emma:literal>
                </emma:interpretation>
                <emma:interpretation id="interp7" emma:lang="en-US" emma:confidence="0">
                  <emma:literal>diagram m</emma:literal>
                </emma:interpretation>
                <emma:interpretation id="interp8" emma:lang="en-US" emma:confidence="0">
                  <emma:literal>diapa m</emma:literal>
                </emma:interpretation>
                <emma:interpretation id="interp9" emma:lang="en-US" emma:confidence="0">
                  <emma:literal>diayra m</emma:literal>
                </emma:interpretation>
              </emma:one-of>
            </emma:emma>
          </inkml:annotationXML>
          <inkml:trace contextRef="#ctx0" brushRef="#br0" timeOffset="3172">14897 5866 3328,'11'-16'1216,"-11"13"-640,0-6 160,0 9 576,-6-8-256,1 5-64,-3-1-512,-11 4-128,-2 4-224,-8 4-32,-3 4 32,-3 11-64,-8 19-64,9 5-64,2 19 32,5-6 32,11-8 0,13-6-96,6-11 0,16-6-96,5-9-32,8-12 192,8-11 64,0-17 32,2-17-64,-7-9 224,-3-9 160,-8-11 0,-5-6 32,-11-14-96,-3-15 32,-5 9-64,-5 11 64,0 12-64,2 17 0,-8 12-160,3 15-32,0 16-96,-3 26-96,6 20 64,2 15 0,3 12-64,3 13 64,8 12 32,2 18 0,9-12-352,1-9-160,1-14-608,3-15-224,-5-13-288,-4-15-1536,0-18 416</inkml:trace>
          <inkml:trace contextRef="#ctx0" brushRef="#br0" timeOffset="3404">15143 5890 5248,'0'-7'2016,"0"14"-1088,0 15-672,0-2 512,0 6-448,0 12-96,0 14-160,0-3-64,5-1-1376,0-7-608,0-13-352,3-8-32</inkml:trace>
          <inkml:trace contextRef="#ctx0" brushRef="#br0" timeOffset="3603">15164 5675 5248,'-8'-15'2016,"-1"24"-1088,9-9-1088,0 21-384,9 8-480,5-8-1056,19 14-352</inkml:trace>
          <inkml:trace contextRef="#ctx0" brushRef="#br0" timeOffset="3804">15617 5835 6912,'-13'-5'2624,"2"5"-1408,-2 5-1504,5-2 448,-6 6-160,-9 11 0,1 9 0,-7 11 0,-3 11 0,2 10-96,7-3 64,9-6 96,9-4 32,5-11-192,10-8 0,3-9 96,6-14 64,11-6 128,-1-6 96,-7-20 160,1-9 96,-1-10-160,-3-7 32,-1 3-128,-4 12 64,-1 8-192,0 15-96,1 8-128,-4 15 32,-2 11-32,3 12 0,2 10-512,1-2-160,4-5-1568,0-6-1824,9-4 896</inkml:trace>
          <inkml:trace contextRef="#ctx0" brushRef="#br0" timeOffset="4188">16178 5807 4992,'3'-66'1824,"-3"50"-960,0 5-160,0 11 736,-9 0-864,-4 0-288,-11 6-160,-8 11-32,-3 9-32,-7-3-64,2 9 32,8 9-128,5 4 0,0 4 64,13-14 0,9 5-192,10-8-96,12-15 192,12-5 96,6-7 192,10-5 64,6-5-32,0-2-32,-1-1 32,-1 3 32,-4 5-32,0 8 32,-7 18-64,-1 14 64,-5 7-128,-11 7-64,-2 10 0,-6 5-32,-13 11 64,0 6 32,-8 3-32,-2-8 32,2-17-288,-1-7-32,-6-17-448,7-16-192,-6-16-2240</inkml:trace>
          <inkml:trace contextRef="#ctx0" brushRef="#br0" timeOffset="4503">16591 5714 5888,'5'6'2272,"3"8"-1216,6 9-1024,-4-6 448,-2-2-256,11 10 32,-11 7-160,2 6-64,-6 5 0,-4-2-32,-4-4 64,-1-2-32,0-15 64,-3-3 224,-6-9 96,5-11 64,0-10 32,4-8-128,0-10-64,5-6-64,5-7 0,5-5-128,3 5-96,9 4-96,2 6-32,-2 6-640,6 7-256,-6 6-2112,15 3-1248,-5 7 1792</inkml:trace>
          <inkml:trace contextRef="#ctx0" brushRef="#br0" timeOffset="4857">17051 5733 5248,'0'-8'2016,"-4"3"-1088,-1-7-608,5 9 544,-5-6-288,0 0 0,-4 1-288,1 5-96,-7 3-96,2 11-160,-5 7-32,-5 10 64,0 4 64,6 0 0,3 9 64,4-1-64,5 6-32,5-11 32,10-6 32,4-9-32,4-8 64,4-12 0,6-7 32,-1-13 64,5-5 32,0 1 160,-5-8 160,0 10-224,-3 7-96,-8 6-224,3 6 0,-6 6 0,-2 9 0,-3 13-96,-3 7 64,0 1-544,-5-5-256,0-4-1536,3-4-1760,2-7 1024</inkml:trace>
          <inkml:trace contextRef="#ctx0" brushRef="#br0" timeOffset="5404">17410 5680 7296,'0'25'2816,"5"-5"-1536,-2 17-1344,2-17 448,0 4-256,4 8-32,1 5-32,-2 0-64,1 4 32,-4-14 32,5-2 96,-7-10-64,2-7 0,4-8 32,-4-8 0,-1-7 128,2-10 96,-3 1-128,2-20-64,0 2-64,4 7-96,1 6-64,-2 9 32,1 8-192,1 12 0,-2 8 96,2 8 128,-2 4 32,1 8-32,1 4 32,-5 6-32,-1-1 0,0-10 64,2-7 96,-3-3 128,2-14 160,0-6 96,-1-9-160,5-5 32,0-7-128,5-4 64,1-10-64,2 6 63,1 4-191,0 4-96,6 13-192,3 11 0,0 6 64,10 8 32,-5 9 32,0 15 0,-5 14-96,-5 5 0,-9 7-1631,-3-4-705,-5-8-1568</inkml:trace>
        </inkml:traceGroup>
      </inkml:traceGroup>
    </inkml:traceGroup>
    <inkml:traceGroup>
      <inkml:annotationXML>
        <emma:emma xmlns:emma="http://www.w3.org/2003/04/emma" version="1.0">
          <emma:interpretation id="{380F00C9-CE60-45F3-A5A1-E5A8FF551ECF}" emma:medium="tactile" emma:mode="ink">
            <msink:context xmlns:msink="http://schemas.microsoft.com/ink/2010/main" type="paragraph" rotatedBoundingBox="16139,6023 19002,6046 18996,6861 16133,68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E4FD3FB-68A6-4036-A836-D280CEB00C18}" emma:medium="tactile" emma:mode="ink">
              <msink:context xmlns:msink="http://schemas.microsoft.com/ink/2010/main" type="line" rotatedBoundingBox="16139,6023 19002,6046 18996,6861 16133,6837"/>
            </emma:interpretation>
          </emma:emma>
        </inkml:annotationXML>
        <inkml:traceGroup>
          <inkml:annotationXML>
            <emma:emma xmlns:emma="http://www.w3.org/2003/04/emma" version="1.0">
              <emma:interpretation id="{3F3B7A7B-AA18-48AA-954A-09A3F80D03F4}" emma:medium="tactile" emma:mode="ink">
                <msink:context xmlns:msink="http://schemas.microsoft.com/ink/2010/main" type="inkWord" rotatedBoundingBox="16139,6023 19002,6046 18996,6861 16133,6837"/>
              </emma:interpretation>
              <emma:one-of disjunction-type="recognition" id="oneOf2">
                <emma:interpretation id="interp10" emma:lang="en-US" emma:confidence="0">
                  <emma:literal>stack</emma:literal>
                </emma:interpretation>
                <emma:interpretation id="interp11" emma:lang="en-US" emma:confidence="0">
                  <emma:literal>Stack</emma:literal>
                </emma:interpretation>
                <emma:interpretation id="interp12" emma:lang="en-US" emma:confidence="0">
                  <emma:literal>Stuck</emma:literal>
                </emma:interpretation>
                <emma:interpretation id="interp13" emma:lang="en-US" emma:confidence="0">
                  <emma:literal>stacte</emma:literal>
                </emma:interpretation>
                <emma:interpretation id="interp14" emma:lang="en-US" emma:confidence="0">
                  <emma:literal>Stacks</emma:literal>
                </emma:interpretation>
              </emma:one-of>
            </emma:emma>
          </inkml:annotationXML>
          <inkml:trace contextRef="#ctx0" brushRef="#br0" timeOffset="40924">13490 7299 4480,'11'-7'1760,"2"-2"-960,0-2-384,-4 6 608,4 1-448,-2-4-128,-3 0-288,2-1-128,-7 6 544,-6-1-320,-13-1 32,-5 5 64,-19 5-96,-11 7 96,-5 0-64,-3 8 0,0 4-160,9 4-32,4 1-32,11-1-64,6 9-64,16 7 32,8-7 32,20-2 0,12-1 0,13-2 0,11-3-96,8-1 64,5-1-32,-5 7-64,0-2 96,-4 0 64,-14-4 0,-9-4 64,-14-4 64,-18 5 128,-8-5 0,-16 0 0,-8-2-160,-8-7-96,-5-2-96,-1-3-32,1-6-512,7 0-224,6-3-1344,9-6-1952,14 1 928</inkml:trace>
          <inkml:trace contextRef="#ctx0" brushRef="#br0" timeOffset="41425">13562 7602 7808,'-3'-20'2976,"6"-5"-1600,7 14-1408,-1 7 640,9-1-416,9-7-32,10 1-256,4-1 0,9 4 32,6 0 32,-7-1 96,1 2-192,0 2-32,-9 2-224,-4 3-96,-5 0-288,-10 0-96,1 0-1280,-4 0-1440,-6 0 1088</inkml:trace>
          <inkml:trace contextRef="#ctx0" brushRef="#br0" timeOffset="41209">13827 7191 7040,'-14'-5'2720,"14"10"-1472,-3-2-1376,3 0 416,0 6-224,3 8-64,8 11 32,-3 13-32,5 19 0,1 4 0,-1 5 0,6-3 64,0 2 32,-6-4-128,0-7-32,1-1 32,-4-7 64,-5-9-160,-2-12 32,-6-7-2304,-12-13-1632,-2-8 1344</inkml:trace>
          <inkml:trace contextRef="#ctx0" brushRef="#br0" timeOffset="41795">14291 7433 5632,'0'0'2176,"0"0"-1152,0 0-928,0 0 480,0 0-288,-3 3-96,-7 6-96,-9 0 0,-2 10-64,-3 10-32,-3 3 96,-5 0 0,0 0 96,6 1-32,7-1 0,6-3-32,4-1 64,12-8-96,13 1 0,6-13-192,4-8 0,6-8-32,0-6-32,0-1 128,8-2 0,-3 2 224,-5-2 192,-5 1 0,-3 4 96,-6 3-192,-4 6-32,-1 6-64,-4 6 32,1 8-288,-7 3 0,2 0 0,5 3 32,-2-2-896,6-1-320,4-7-2080</inkml:trace>
          <inkml:trace contextRef="#ctx0" brushRef="#br0" timeOffset="42643">14742 7336 7296,'-45'5'2720,"24"2"-1472,-16 13-1248,18-3 576,-3 3-320,-5 24 0,4 1-192,-1 4-64,11-6 0,4-2 64,9 4 32,9-10-32,14 2-64,9-8 32,14-9 32,7-8-96,3-12-64,-3-4-160,3-7 0,-2-9-160,-4-6-64,-5-17-224,-7-18-32,-6-8-192,-6 0-32,-7 9 576,-6 3 288,-4 5 800,-4 3 320,0 12 64,-5 5 64,-5 8-288,0 8-64,2 7-448,-3 9-224,1 12-64,5 8-64,0 14-96,0 13 0,0 22 128,0-4 32,0-4 0,0-4 32,0-10-128,0-5 0,0-10-32,0-9-64,5-6-128,4-8-64,1-9-128,3-14 32,9-13 64,7-18 64,6-7 96,2 0 128,-1 3 32,-4 9 32,0 3 256,-9 8 160,-9 9 64,-6 5 32,-8 15-128,-13 15-64,-10 10-64,-9 16 0,-4 11-64,4 0 32,5 0-64,8-3 64,11 8-64,8-14 64,18-6 0,18-5 96,19-7-32,9-4 0,13-6-256,1 1 0,2-7-192,8 0 32,-2-3-1152,-4 0-416,-5-4-2304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6:26.066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DBBD0CBD-76F5-4968-B3FB-9C946EFDCD0E}" emma:medium="tactile" emma:mode="ink">
          <msink:context xmlns:msink="http://schemas.microsoft.com/ink/2010/main" type="writingRegion" rotatedBoundingBox="1434,4361 3866,4384 3857,5277 1426,5254"/>
        </emma:interpretation>
      </emma:emma>
    </inkml:annotationXML>
    <inkml:traceGroup>
      <inkml:annotationXML>
        <emma:emma xmlns:emma="http://www.w3.org/2003/04/emma" version="1.0">
          <emma:interpretation id="{62B11B31-D77C-4814-9F8F-0D2DE60A85F7}" emma:medium="tactile" emma:mode="ink">
            <msink:context xmlns:msink="http://schemas.microsoft.com/ink/2010/main" type="paragraph" rotatedBoundingBox="1434,4361 3866,4384 3857,5277 1426,52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C8DBCE-E4C3-416D-88CE-BE800A9BC761}" emma:medium="tactile" emma:mode="ink">
              <msink:context xmlns:msink="http://schemas.microsoft.com/ink/2010/main" type="line" rotatedBoundingBox="1434,4361 3866,4384 3857,5277 1426,5254"/>
            </emma:interpretation>
          </emma:emma>
        </inkml:annotationXML>
        <inkml:traceGroup>
          <inkml:annotationXML>
            <emma:emma xmlns:emma="http://www.w3.org/2003/04/emma" version="1.0">
              <emma:interpretation id="{01AA5B9F-56A8-4E06-9201-9C5588177C48}" emma:medium="tactile" emma:mode="ink">
                <msink:context xmlns:msink="http://schemas.microsoft.com/ink/2010/main" type="inkWord" rotatedBoundingBox="1434,4361 3866,4384 3857,5277 1426,5254"/>
              </emma:interpretation>
              <emma:one-of disjunction-type="recognition" id="oneOf0">
                <emma:interpretation id="interp0" emma:lang="en-US" emma:confidence="1">
                  <emma:literal>Code</emma:literal>
                </emma:interpretation>
                <emma:interpretation id="interp1" emma:lang="en-US" emma:confidence="0">
                  <emma:literal>code</emma:literal>
                </emma:interpretation>
                <emma:interpretation id="interp2" emma:lang="en-US" emma:confidence="0">
                  <emma:literal>•ode</emma:literal>
                </emma:interpretation>
                <emma:interpretation id="interp3" emma:lang="en-US" emma:confidence="0">
                  <emma:literal>Coder</emma:literal>
                </emma:interpretation>
                <emma:interpretation id="interp4" emma:lang="en-US" emma:confidence="0">
                  <emma:literal>coder</emma:literal>
                </emma:interpretation>
              </emma:one-of>
            </emma:emma>
          </inkml:annotationXML>
          <inkml:trace contextRef="#ctx0" brushRef="#br0">1911 5685 4480,'0'0'1760,"0"5"-960,0-5-384,0 0 608,0-5-224,3 2-64,-3-3-160,5-2-32,3 5-288,-8-6 32,0 6 64,0-6-64,-3 1 64,-2-4-64,-3 1 64,-6 2-128,-1 6-64,-7 6-64,-5 1 0,-5 9 64,-4-1 128,-1-1-64,-4 10-64,-4-1-64,-6 9 0,1 8-64,1 3 64,7 0 0,-4 10 32,12 2 0,-4 5 64,12 15-96,7-8-64,9 1 64,15-9 0,5-7 32,12-9 0,15-6-160,8-7 32,6-2 0,7-5 64,-4-8-608,1-4-192,-5-8-544,0-3-224,-8-5-1472,-6-1-1344,5-3 1504</inkml:trace>
          <inkml:trace contextRef="#ctx0" brushRef="#br0" timeOffset="347">2066 6143 6144,'0'-17'2272,"0"14"-1216,-5-9-800,5 7 512,-5 5-192,-4 0 64,-1 5-224,2 2 0,-6 6-256,1 11-32,-1 8 64,1 8-32,3 1 64,10 0-64,5-5 0,3-5-192,11-2-32,13-9 160,8-3 160,11-14 224,-1-3 96,4-8-32,-3-7 64,-11-11 31,-3-13 65,-10-9-256,-9-14-32,-8-1-224,-10 5-128,-10 15-32,-3 11-32,-9 4-96,-6 8 64,1 3-384,-5 8-224,4 9-1151,5 9-513,6 16-1952</inkml:trace>
          <inkml:trace contextRef="#ctx0" brushRef="#br0" timeOffset="817">2693 6034 5120,'32'-32'2016,"-24"15"-1088,2 5-672,-4 7 576,-6 2 0,0 3 128,-6 0-320,-4 0-128,-3 3-288,-1 10-32,-13 8 32,4 2-192,6 6-64,-2 3 0,6 13 64,3-1 64,10-4 32,5-8-160,13 2-32,4-10 96,7-13 96,11-6 160,-2-25 160,-3-5 32,2-7 0,-5-8-32,-5-4 32,-9-5-128,-4-8 32,-9-16-225,-5 5-31,0-14 0,0 9 0,0 12 0,0 12 64,0 14-96,-5 14-64,0 10 0,5 26-32,-3 13-96,3 10 0,0 5-384,0 3-63,3 1-1153,7 2-416,3 5-1888</inkml:trace>
          <inkml:trace contextRef="#ctx0" brushRef="#br0" timeOffset="1302">3230 6058 6912,'6'-20'2624,"-6"13"-1408,0-1-1056,0 8 608,0 0-352,0 0-64,0 0-64,4-5-32,5 5-128,4-4 64,1 1 0,4-2 128,6 2 128,-2-9-192,1 3 0,-1-4 0,-3 6 0,-6-7 64,-3 8 128,-6-8-128,-8 2-1,-9 4-191,-6-4-96,-13 9 0,-5 3 32,-3 0-96,-2 9 0,-4 3 32,11 2 0,3 12-96,14 6 0,9 8-32,12 0 96,16 1 0,8 4 96,10-10 160,9 2 192,9-13 320,7-4 192,2-7-64,0-13-64,-8 0-224,-11-8-96,-9-4-160,-4 4-32,-9 0-160,-9-1-96,-6 6 0,2-2-32,-7 1-160,-3 4 32,-3 12-1056,-2 8-416,-4 0-2367,-4 6-1025,-5-3 832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0:37.96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C4BBC8C-3905-4B4B-A4A9-5259590C00AB}" emma:medium="tactile" emma:mode="ink">
          <msink:context xmlns:msink="http://schemas.microsoft.com/ink/2010/main" type="writingRegion" rotatedBoundingBox="709,7885 10611,7442 11043,17120 1141,17562"/>
        </emma:interpretation>
      </emma:emma>
    </inkml:annotationXML>
    <inkml:traceGroup>
      <inkml:annotationXML>
        <emma:emma xmlns:emma="http://www.w3.org/2003/04/emma" version="1.0">
          <emma:interpretation id="{ED5CF909-5501-4C58-84FA-A4EEF9FFDAA8}" emma:medium="tactile" emma:mode="ink">
            <msink:context xmlns:msink="http://schemas.microsoft.com/ink/2010/main" type="paragraph" rotatedBoundingBox="1278,7919 6597,7611 6659,8677 1339,89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E632CC-030F-4653-BFAD-6776A72D61F0}" emma:medium="tactile" emma:mode="ink">
              <msink:context xmlns:msink="http://schemas.microsoft.com/ink/2010/main" type="line" rotatedBoundingBox="1278,7919 6597,7611 6659,8677 1339,8984"/>
            </emma:interpretation>
          </emma:emma>
        </inkml:annotationXML>
        <inkml:traceGroup>
          <inkml:annotationXML>
            <emma:emma xmlns:emma="http://www.w3.org/2003/04/emma" version="1.0">
              <emma:interpretation id="{C4F93EFF-3E2B-41FB-9BF2-3FFABDF2654B}" emma:medium="tactile" emma:mode="ink">
                <msink:context xmlns:msink="http://schemas.microsoft.com/ink/2010/main" type="inkWord" rotatedBoundingBox="1285,8047 3741,7905 3783,8633 1327,8775"/>
              </emma:interpretation>
              <emma:one-of disjunction-type="recognition" id="oneOf0">
                <emma:interpretation id="interp0" emma:lang="en-US" emma:confidence="1">
                  <emma:literal>Node</emma:literal>
                </emma:interpretation>
                <emma:interpretation id="interp1" emma:lang="en-US" emma:confidence="0">
                  <emma:literal>Nod</emma:literal>
                </emma:interpretation>
                <emma:interpretation id="interp2" emma:lang="en-US" emma:confidence="0">
                  <emma:literal>Nods</emma:literal>
                </emma:interpretation>
                <emma:interpretation id="interp3" emma:lang="en-US" emma:confidence="0">
                  <emma:literal>No due</emma:literal>
                </emma:interpretation>
                <emma:interpretation id="interp4" emma:lang="en-US" emma:confidence="0">
                  <emma:literal>No dc</emma:literal>
                </emma:interpretation>
              </emma:one-of>
            </emma:emma>
          </inkml:annotationXML>
          <inkml:trace contextRef="#ctx0" brushRef="#br0">1186 9481 4992,'0'-3'1824,"-4"3"-960,4 0-864,0 0 320,4 8-192,-4 4-32,0 8-96,0 20-32,0 1 32,0 0 64,0 2 32,0 6-32,0-4-64,0 5 96,0-10 0,5-5 32,-5-6 0,0-4 64,0-10 32,0-7 160,0-8 96,-5-8-192,1-12-96,-1-4-96,0-13 0,2-23-64,-2-9 64,0-4-64,5 4-32,0 12 160,5 8 128,0 9 32,3 13 64,6 10-192,4 8-64,9 21-64,5 14-64,5 17 96,3 14 0,6 1-128,-1-6-32,1-3 32,9-9 0,-9-8 32,-6-8 0,-8-10 0,-5-11 64,-4-11-32,-4-8 64,-10-18 64,-5-9 64,-4-10 160,-4-12 96,-10 1-192,0-10-32,5 13-192,0 12-64,1 14-64,-2 3-64,5 12-480,5 6-160,0 23-608,10 7-256,-2 5-1504</inkml:trace>
          <inkml:trace contextRef="#ctx0" brushRef="#br0" timeOffset="400">2102 9542 2816,'10'-16'1056,"-7"12"-576,8 0-512,-3 4 224,2 0-224,-7 0-32,-3 0 288,0 0 160,-3 4 608,-7 0 224,-4 3-192,-4 7-128,-1 9-384,-2 14-96,-6-1-224,3 0-128,6 5-32,9 5-32,9-6 0,14-5 0,4 2 0,4-13 0,10-11 64,10-13-96,-2-8 0,0-9 96,-3-7 32,-5-4 224,-8-24 128,-11-2-96,-13-2-32,-5 2-288,-8 7-64,-11 10-160,-3 9-32,-5 4-160,6 10-96,2 11-1920,7 3-1504,2 3 1376</inkml:trace>
          <inkml:trace contextRef="#ctx0" brushRef="#br0" timeOffset="816">2793 9477 5504,'-9'-8'2112,"0"8"-1152,-9-4-1056,4 4 352,-9 4-288,-9 4-32,5 1 32,-5 6 64,0 10 0,0 16-32,5 3 32,0 1 32,8-1 96,6-4-128,8-3-32,5-5 64,13-9 96,1-6 64,9-17 32,4-8-128,10-7-32,-5-19 320,-5-10 96,-8-13 128,-6-7 64,-13-5-320,-5-8-64,-8 4-128,-1 5 32,6 7 0,-2 15 96,5 11-96,1 10-64,4 18-160,9 14-64,1 18-256,-2 10-64,11 15-640,3 7-288,6 0-1856,4 15-1024,-1-3 1952</inkml:trace>
          <inkml:trace contextRef="#ctx0" brushRef="#br0" timeOffset="1202">3058 9736 7040,'0'-4'2720,"0"8"-1472,3-4-1184,7 0 544,4-4-320,4 0-96,4-13-192,5-6-64,5-3 32,5 0-64,4-8 32,-4 2 64,-6 0 64,-3 3 96,-10 1 128,-9 8 0,-13 4 0,-15 8-384,-8 3-96,-5 13 96,-4 4 32,-15 8-32,6 9 64,4 25 96,4-11 96,10 1 0,14-4 64,8-2 0,18-1 96,15-9 32,8-4 96,5-7-96,14-11-32,-1-1-192,6-10-96,-6 2 0,2 0-32,-11-6-224,-9 4 0,-4 2-416,-9-1-64,-4 4-736,-2 0-288,-4 4-1568</inkml:trace>
        </inkml:traceGroup>
        <inkml:traceGroup>
          <inkml:annotationXML>
            <emma:emma xmlns:emma="http://www.w3.org/2003/04/emma" version="1.0">
              <emma:interpretation id="{1C85DFA9-130B-4508-9F79-B365E5E109F1}" emma:medium="tactile" emma:mode="ink">
                <msink:context xmlns:msink="http://schemas.microsoft.com/ink/2010/main" type="inkWord" rotatedBoundingBox="5023,7702 6597,7611 6659,8677 5085,8768"/>
              </emma:interpretation>
              <emma:one-of disjunction-type="recognition" id="oneOf1">
                <emma:interpretation id="interp5" emma:lang="en-US" emma:confidence="0">
                  <emma:literal>nl;</emma:literal>
                </emma:interpretation>
                <emma:interpretation id="interp6" emma:lang="en-US" emma:confidence="0">
                  <emma:literal>n;</emma:literal>
                </emma:interpretation>
                <emma:interpretation id="interp7" emma:lang="en-US" emma:confidence="0">
                  <emma:literal>al;</emma:literal>
                </emma:interpretation>
                <emma:interpretation id="interp8" emma:lang="en-US" emma:confidence="0">
                  <emma:literal>n I;</emma:literal>
                </emma:interpretation>
                <emma:interpretation id="interp9" emma:lang="en-US" emma:confidence="0">
                  <emma:literal>nil;</emma:literal>
                </emma:interpretation>
              </emma:one-of>
            </emma:emma>
          </inkml:annotationXML>
          <inkml:trace contextRef="#ctx0" brushRef="#br0" timeOffset="-221928">6467 9190 2048,'0'-9'864,"0"9"-448,0 0-288,0 0 320,0 0-256,0 0-32,0 0-160,0 0-32,0 0-32,0 9-64,0-9-960,0 12-480</inkml:trace>
          <inkml:trace contextRef="#ctx0" brushRef="#br0" timeOffset="1703">4911 9283 7424,'5'-3'2816,"-5"19"-1536,4-24-1440,-4 16 480,0-1-352,0 2 32,0 7 64,0 8 32,0 8-32,0 5 32,5 0 0,-1 3 32,0 0 0,1-11-64,-5-6-64,0-2 96,0-10 0,-5-14 96,1-5 96,0-8-64,-5-9 32,4-7 32,0-8 64,5-5 32,5 1 64,4-1-288,9 4-96,9 6-64,10 3 64,3 10-96,2 2 0,7 13-32,-2 10 0,-7 17 64,-8 9 0,0 12-96,-10 7 64,-4 5-32,-4 4 0,-4-2-96,-7-6-32,2-12-416,-5-9-96,0-8-192,0-31-1824,0-9-1440,5-17 1056</inkml:trace>
          <inkml:trace contextRef="#ctx0" brushRef="#br0" timeOffset="1938">5644 8867 8576,'0'-5'3232,"3"13"-1728,7 13-1600,-1-1 608,-1 17-384,2 3-64,-1 9-32,1 11 32,3 1-32,1-1-96,-1 4-32,-5 2 64,3-9 0,2 7 32,0-4 0,1-14-352,-4-14-96,6-24-2752,8-16-224</inkml:trace>
          <inkml:trace contextRef="#ctx0" brushRef="#br0" timeOffset="2373">6463 9420 9216,'-9'-3'3520,"0"3"-1920,-5 0-1312,10 0 800,-1 3-257,1 3-31,-1 0-64,0 8 0,5 1-416,5 5 32,0 9 64,-1-1-96,1 16 64,-1-7-224,-13 12-96,0-9-32,-23 4 32,-5 1-96,-8-5 0,0-8-1024,-1-6-416,6-20-3999</inkml:trace>
          <inkml:trace contextRef="#ctx0" brushRef="#br0" timeOffset="2156">6281 9197 10880,'-9'-15'4032,"9"6"-2177,0 9-2079,0 0 608,0 0-959,9 0-257,5 0-1280,10 0-544,8 9-1024,9 6-352</inkml:trace>
        </inkml:traceGroup>
      </inkml:traceGroup>
    </inkml:traceGroup>
    <inkml:traceGroup>
      <inkml:annotationXML>
        <emma:emma xmlns:emma="http://www.w3.org/2003/04/emma" version="1.0">
          <emma:interpretation id="{39DD91C9-F6A6-4514-B537-DC1C1B65F28B}" emma:medium="tactile" emma:mode="ink">
            <msink:context xmlns:msink="http://schemas.microsoft.com/ink/2010/main" type="paragraph" rotatedBoundingBox="1321,9892 7618,9604 7657,10468 1361,107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805386-EFAC-4F3D-B5FF-48C561493414}" emma:medium="tactile" emma:mode="ink">
              <msink:context xmlns:msink="http://schemas.microsoft.com/ink/2010/main" type="line" rotatedBoundingBox="1354,9891 7618,9604 7657,10468 1394,10755"/>
            </emma:interpretation>
          </emma:emma>
        </inkml:annotationXML>
        <inkml:traceGroup>
          <inkml:annotationXML>
            <emma:emma xmlns:emma="http://www.w3.org/2003/04/emma" version="1.0">
              <emma:interpretation id="{5130819F-286C-42BB-821D-94FFDBD7B614}" emma:medium="tactile" emma:mode="ink">
                <msink:context xmlns:msink="http://schemas.microsoft.com/ink/2010/main" type="inkWord" rotatedBoundingBox="1354,9891 7618,9604 7657,10468 1394,10755"/>
              </emma:interpretation>
              <emma:one-of disjunction-type="recognition" id="oneOf2">
                <emma:interpretation id="interp10" emma:lang="en-US" emma:confidence="0">
                  <emma:literal>no data-10s</emma:literal>
                </emma:interpretation>
                <emma:interpretation id="interp11" emma:lang="en-US" emma:confidence="0">
                  <emma:literal>no data-10s;</emma:literal>
                </emma:interpretation>
                <emma:interpretation id="interp12" emma:lang="en-US" emma:confidence="0">
                  <emma:literal>no data-10s,</emma:literal>
                </emma:interpretation>
                <emma:interpretation id="interp13" emma:lang="en-US" emma:confidence="0">
                  <emma:literal>nldeata=10;</emma:literal>
                </emma:interpretation>
                <emma:interpretation id="interp14" emma:lang="en-US" emma:confidence="0">
                  <emma:literal>no data-100s</emma:literal>
                </emma:interpretation>
              </emma:one-of>
            </emma:emma>
          </inkml:annotationXML>
          <inkml:trace contextRef="#ctx0" brushRef="#br0" timeOffset="-69842">5335 11270 8704,'-5'-4'3328,"10"8"-1792,4-4-1856,-1 4 448,16-4-320,3 0 32,4-4 32,6 0 64,4-4 32,-4-1 32,-2 6 0,-3 3 0,-3 0 0,-8-5-288,-8 13-960,-13 1-256,-8 7-1568</inkml:trace>
          <inkml:trace contextRef="#ctx0" brushRef="#br0" timeOffset="-69541">5325 11476 6528,'-5'0'2464,"15"0"-1344,4 0-960,-6 0 544,11-3-448,7-2-64,12-4-640,1 2-160,7-1-1888,4 0-768,-4-1 1088,12 1 672</inkml:trace>
          <inkml:trace contextRef="#ctx0" brushRef="#br0" timeOffset="-69326">6093 11085 7808,'0'-21'2880,"0"21"-1536,0 7-1568,0-7 576,10 14-224,-2 0-128,3 11 0,-8 4 0,2 6 0,0 6 0,-1-1 0,6 5 64,-1 4-96,0-5-64,0-4-928,1-8-448,-2-7-1568</inkml:trace>
          <inkml:trace contextRef="#ctx0" brushRef="#br0" timeOffset="-69078">6439 10898 7552,'-5'23'2816,"2"6"-1536,-2 56-1504,5-49 448,0 9-448,0 12 0,0-1-192,5 1-64,3 0 288,1-5 64,6-12 128,7-2 192,5-18 128,1-14 96,8-9 96,1-14-160,0-10 32,3-13-224,0-14-32,-8-2 0,-4-26 64,-10 2-96,-13 7 0,-10 13-32,-8 11-64,-9 9-64,-7 8 32,-3 12-256,-13 8-64,-1 7-672,6 5-192,8 5-1856</inkml:trace>
          <inkml:trace contextRef="#ctx0" brushRef="#br0" timeOffset="-68861">7182 11121 8576,'-32'-15'3232,"23"-26"-1728,0 26-2592,9 15 96,0 0-2432,0-6-928</inkml:trace>
          <inkml:trace contextRef="#ctx0" brushRef="#br0" timeOffset="-68642">7451 11286 6656,'8'9'2464,"-2"2"-1344,2 1-832,-3-3 704,0-1-320,3 7 0,-8 2-192,-5 3 32,2 5-288,-10 2-64,-3 7-32,0-2-64,-3 3 32,-5-1-288,-2-2-32,-6 0-736,0-7-320,5-5-1600,-5-20-1408,5-25 1568</inkml:trace>
        </inkml:traceGroup>
      </inkml:traceGroup>
    </inkml:traceGroup>
    <inkml:traceGroup>
      <inkml:annotationXML>
        <emma:emma xmlns:emma="http://www.w3.org/2003/04/emma" version="1.0">
          <emma:interpretation id="{271370D4-1B98-4333-9165-1B5AFA5E3AE3}" emma:medium="tactile" emma:mode="ink">
            <msink:context xmlns:msink="http://schemas.microsoft.com/ink/2010/main" type="paragraph" rotatedBoundingBox="1504,11274 8712,10738 8767,11486 1560,120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DBC808-2270-4B6B-A2C2-E43AA3DE471B}" emma:medium="tactile" emma:mode="ink">
              <msink:context xmlns:msink="http://schemas.microsoft.com/ink/2010/main" type="line" rotatedBoundingBox="1504,11274 8712,10738 8767,11486 1560,12022"/>
            </emma:interpretation>
          </emma:emma>
        </inkml:annotationXML>
        <inkml:traceGroup>
          <inkml:annotationXML>
            <emma:emma xmlns:emma="http://www.w3.org/2003/04/emma" version="1.0">
              <emma:interpretation id="{48692713-7D1B-4889-BFB7-D444949F41EE}" emma:medium="tactile" emma:mode="ink">
                <msink:context xmlns:msink="http://schemas.microsoft.com/ink/2010/main" type="inkWord" rotatedBoundingBox="5393,10985 8712,10738 8767,11486 5449,11733"/>
              </emma:interpretation>
              <emma:one-of disjunction-type="recognition" id="oneOf3">
                <emma:interpretation id="interp15" emma:lang="en-US" emma:confidence="0">
                  <emma:literal>*null;</emma:literal>
                </emma:interpretation>
                <emma:interpretation id="interp16" emma:lang="en-US" emma:confidence="0">
                  <emma:literal>*nun;</emma:literal>
                </emma:interpretation>
                <emma:interpretation id="interp17" emma:lang="en-US" emma:confidence="0">
                  <emma:literal>ENWALL;</emma:literal>
                </emma:interpretation>
                <emma:interpretation id="interp18" emma:lang="en-US" emma:confidence="0">
                  <emma:literal>INFILL;</emma:literal>
                </emma:interpretation>
                <emma:interpretation id="interp19" emma:lang="en-US" emma:confidence="0">
                  <emma:literal>INULIN;</emma:literal>
                </emma:interpretation>
              </emma:one-of>
            </emma:emma>
          </inkml:annotationXML>
          <inkml:trace contextRef="#ctx0" brushRef="#br0" timeOffset="-63752">6189 12347 12672,'-8'28'32,"-2"1"-64,6 2-64,-1 1 64,-8 2-32,3-2 0,1-9 0,1-6-128,3-5 32,0-9-64,10-6 64,-10-6 32,5-11-32,5-3 128,0-23 0,-1-6 224,0 1 128,5 5-32,1 5 0,3 18-160,6 12-96,3 14-96,6 14 32,4 23-128,4 0 32,6 4 64,-2-4 96,6 0-64,-9-6 0,-2-2 96,-3-4 96,-5-16 64,-4-4 96,-4-8 128,-6-8 32,-8-9-128,-5-6 32,-5-14-32,1-6 32,-10-12-64,5 12-32,-4 3-96,-2 2-32,11 15-384,-5 7-160,0 7-864,4 9-416,5 9-800,0-1-384,0 0 128</inkml:trace>
          <inkml:trace contextRef="#ctx0" brushRef="#br0" timeOffset="-64018">6198 12306 7552,'-9'21'2880,"9"-21"-1536,0 0-1216,0 0 608</inkml:trace>
          <inkml:trace contextRef="#ctx0" brushRef="#br0" timeOffset="-63417">6745 12217 6144,'14'-23'2368,"-10"14"-1280,1-2-640,-5 6 704,6 5-288,-6 0-96,0 0-544,3 8-128,-3 9-64,0 6-32,0 14 0,5 7 0,8 10 64,1-11-96,-1-2 0,6-4 32,-1-9 64,1-4 32,-1-8 32,-1-4 192,1-12 128,1-5-96,-6-7 32,1-16-96,-1-12 64,2-9-64,-6-3 0,-1-5-160,-3 13-96,0 7-96,0 10 32,-5 2-544,0 8-256,0 5-544,0 4-256,0 5-896,0-1-1536,3-1 1056</inkml:trace>
          <inkml:trace contextRef="#ctx0" brushRef="#br0" timeOffset="-63170">7192 12052 7552,'3'-6'2880,"11"3"-1536,-9 6-1280,0 5 608,-2 4-288,7 8 32,-1 9-128,1 8 0,-2 7-160,-3 8-96,1-3 64,2 0-128,-3-9 0,3-3 32,1-9 64,0-4-32,0-4-32,5-3 224,0-8 96,3-3-160,2-6-32,4-3-416,13 0-128,-5-6-864,1-2-288,5-15-2016</inkml:trace>
          <inkml:trace contextRef="#ctx0" brushRef="#br0" timeOffset="-62886">7601 12075 8704,'-5'-12'3232,"10"7"-1728,0 5-1696,-2 0 608,7 5-320,4-1-64,-1 4-96,1 9-32,-1 6 64,-3 14 0,-1 4 96,-4 14-96,0-1 0,-2 1 32,7-5 0,-2-10 0,3-3 64,2-9 32,1-7 32,-1-6 128,6-7 96,2-3-352,7-10-64,4-7-384,-1-4-224,6 0-480,0 0-224,-5-8-1952</inkml:trace>
          <inkml:trace contextRef="#ctx0" brushRef="#br0" timeOffset="-62686">8324 12154 8960,'0'-41'3328,"8"26"-1792,-8 9-1568,0 6 576,9 0-1088,-3 0-416,3 0-2848,9 0-1184</inkml:trace>
          <inkml:trace contextRef="#ctx0" brushRef="#br0" timeOffset="-62453">8465 12479 9856,'5'5'3680,"3"-1"-1984,16 1-2048,-11-2 512,6 6-480,0-6-64,-3 5-64,8 4 32,-16 1 224,-3 3 32,-10 9 96,-3 1 64,0 0 64,-8-3-96,0 3 0,-8-12-3552</inkml:trace>
          <inkml:trace contextRef="#ctx0" brushRef="#br0" timeOffset="-64235">5415 12651 6784,'-45'23'2528,"50"-23"-1344,-10 0-1312,5 0 416,0 0-800,10 0-224,7-8-2016,15-1-928</inkml:trace>
          <inkml:trace contextRef="#ctx0" brushRef="#br0" timeOffset="-64235">5383 12484 8704,'-8'-9'3232,"21"7"-1728,1-4-2240,4 6 320,4 0-192,7-3 96,3-2 256,3 1 128,7 1 96,-6 3 32,-5 0 0,-3 3-864,-5 6-352,-10 0-1504</inkml:trace>
          <inkml:trace contextRef="#ctx0" brushRef="#br0" timeOffset="-61632">5287 12766 6400,'-3'-8'2368,"11"8"-1280,-8-4-992,0 4 544,10 0-192,-1 0 64,-1-3 256,7-2 160,2 2-480,11 3 96,-1 0 96,5-5-160,0 5 64,0 0-384,0 0-96,0 0-640,-2 0-160,-1 5-1632,-7-2-608,-4-6-448</inkml:trace>
        </inkml:traceGroup>
      </inkml:traceGroup>
    </inkml:traceGroup>
    <inkml:traceGroup>
      <inkml:annotationXML>
        <emma:emma xmlns:emma="http://www.w3.org/2003/04/emma" version="1.0">
          <emma:interpretation id="{D9218CC3-0A48-4AF1-93C3-D8A0669B0DE3}" emma:medium="tactile" emma:mode="ink">
            <msink:context xmlns:msink="http://schemas.microsoft.com/ink/2010/main" type="paragraph" rotatedBoundingBox="942,13248 10827,12637 10900,13814 1015,14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D19CAF-612D-4208-ABD1-4928B1D0784D}" emma:medium="tactile" emma:mode="ink">
              <msink:context xmlns:msink="http://schemas.microsoft.com/ink/2010/main" type="line" rotatedBoundingBox="942,13248 10827,12637 10900,13814 1015,14425"/>
            </emma:interpretation>
          </emma:emma>
        </inkml:annotationXML>
        <inkml:traceGroup>
          <inkml:annotationXML>
            <emma:emma xmlns:emma="http://www.w3.org/2003/04/emma" version="1.0">
              <emma:interpretation id="{AA42850F-70C6-4081-8F63-724EB743138E}" emma:medium="tactile" emma:mode="ink">
                <msink:context xmlns:msink="http://schemas.microsoft.com/ink/2010/main" type="inkWord" rotatedBoundingBox="955,13462 2610,13359 2652,14046 998,14148"/>
              </emma:interpretation>
              <emma:one-of disjunction-type="recognition" id="oneOf4">
                <emma:interpretation id="interp20" emma:lang="en-US" emma:confidence="1">
                  <emma:literal>Node</emma:literal>
                </emma:interpretation>
                <emma:interpretation id="interp21" emma:lang="en-US" emma:confidence="0">
                  <emma:literal>Nude</emma:literal>
                </emma:interpretation>
                <emma:interpretation id="interp22" emma:lang="en-US" emma:confidence="0">
                  <emma:literal>node</emma:literal>
                </emma:interpretation>
                <emma:interpretation id="interp23" emma:lang="en-US" emma:confidence="0">
                  <emma:literal>Nod:</emma:literal>
                </emma:interpretation>
                <emma:interpretation id="interp24" emma:lang="en-US" emma:confidence="0">
                  <emma:literal>N0de</emma:literal>
                </emma:interpretation>
              </emma:one-of>
            </emma:emma>
          </inkml:annotationXML>
          <inkml:trace contextRef="#ctx0" brushRef="#br0" timeOffset="-54507">873 14827 2816,'0'-5'1056,"0"5"-576,0 0-640,0 0 192,0 0 256,0 0 160,0 0 352,0 5 224,0 2-352,0 10-128,-5 6-256,5 11-128,-5 6-64,2 16-224,3 1 0,0-5 128,0 2 64,0-7 64,0-6 0,0-8-64,0-9-64,0-4 32,0-23 160,0-9 128,0-13-160,-5-12-96,0-15-128,0-18 32,-4-5 96,1 6 96,3-6 0,0 20 64,0 10 64,5 9 64,5 8-160,5 11-128,4 14-32,-1 14-32,9 6 0,10 10 0,-4 15 0,3 2 0,6 17-96,-5-13 0,-6-4 64,3-7 64,-2 0 0,-5-5 64,-4-11-64,-5-5 64,1-9 0,-4-7 32,-2-3 288,-8-21 96,0-10-32,-5-6-32,2-9-192,-7-3 0,7-8-160,-2 2-64,-1 6 0,3 8 32,-2 7-192,5 9-32,0 12-448,0 8-96,5 3-544,-5 13-224,0 9-1504</inkml:trace>
          <inkml:trace contextRef="#ctx0" brushRef="#br0" timeOffset="-54122">1473 14871 4992,'-5'12'1920,"0"5"-1024,2 15-1056,3-16 320,0 8-160,0 13 0,0-2 0,3 3 64,2-1-32,5-5 192,4-9 160,8-3 224,1-6 96,4-11-224,10-6-128,-1-6-128,-4-11-64,0-8 96,-6-13 96,-7-5-128,-9 0-64,-7-3 0,-6 8-32,-11 8-64,-9 9-64,-9 4-64,0 8-32,-5 7-288,5 10-96,10 4-320,9 6-128,13 2-896,8-2-1504,16 2 800</inkml:trace>
          <inkml:trace contextRef="#ctx0" brushRef="#br0" timeOffset="-53660">2087 14859 6272,'-18'-5'2368,"10"10"-1280,-11-1-1280,11 4 448,-6 1-384,-4 2 32,-6 7 96,3 2 128,-8 3-32,2 9-128,6 5 0,2 0-32,6-10-64,-1-2 96,9-1 0,5-4 96,5-3 32,4-5 32,4-4 0,11-5-64,-3-6-64,3 0 160,-3-14 32,-2-12 64,-1-8 64,-4 2 32,-6-10 32,2 1 64,-5-8 128,-5-9-256,0 4-96,0 5 64,0 6 64,-5 6-128,5 8-64,0 6-160,0 12 0,0 5-224,-10 9 0,7 12 96,-2 13 64,0 7-32,1 5 64,-1 3-32,5 4-64,0 1-352,5-4-64,4-5-512,-1-8-224,2-8-1760</inkml:trace>
          <inkml:trace contextRef="#ctx0" brushRef="#br0" timeOffset="-53221">2055 14988 5376,'-3'4'2016,"3"-4"-1088,3 0-1088,-3 0 320,10 5-256,4-2 64,4-3-128,4 0 32,2 0 64,3-3 320,-1-2 128,1-4-32,2-3 32,3 1-32,-5-6 96,5-3-160,-10 0-32,-4-1 0,-5 1 64,-2 5-160,-8 1-32,-3 2 0,-9 4 0,-9 5-160,-3 6-32,-8 5 32,2 10 0,-5 10 32,5 8 64,3 9-96,8 7 0,5-3 32,11-6 0,11 3 128,2-10 64,4-3 192,6-9 96,9-8-64,0-4 0,0-12-224,0-5-128,-5-2-128,-3-6-32,-7 1-224,-4 1-64,2 2-640,-7 1-288,-3 1-1920</inkml:trace>
        </inkml:traceGroup>
        <inkml:traceGroup>
          <inkml:annotationXML>
            <emma:emma xmlns:emma="http://www.w3.org/2003/04/emma" version="1.0">
              <emma:interpretation id="{7E58E571-7D44-4FFD-AA51-CAC85F6EDB22}" emma:medium="tactile" emma:mode="ink">
                <msink:context xmlns:msink="http://schemas.microsoft.com/ink/2010/main" type="inkWord" rotatedBoundingBox="3282,13357 3787,13535 3641,13949 3136,13772"/>
              </emma:interpretation>
              <emma:one-of disjunction-type="recognition" id="oneOf5">
                <emma:interpretation id="interp25" emma:lang="en-US" emma:confidence="0">
                  <emma:literal>*</emma:literal>
                </emma:interpretation>
                <emma:interpretation id="interp26" emma:lang="en-US" emma:confidence="0">
                  <emma:literal>•</emma:literal>
                </emma:interpretation>
                <emma:interpretation id="interp27" emma:lang="en-US" emma:confidence="0">
                  <emma:literal>A</emma:literal>
                </emma:interpretation>
                <emma:interpretation id="interp28" emma:lang="en-US" emma:confidence="0">
                  <emma:literal>to</emma:literal>
                </emma:interpretation>
                <emma:interpretation id="interp29" emma:lang="en-US" emma:confidence="0">
                  <emma:literal>t,</emma:literal>
                </emma:interpretation>
              </emma:one-of>
            </emma:emma>
          </inkml:annotationXML>
          <inkml:trace contextRef="#ctx0" brushRef="#br0" timeOffset="-52373">3353 15013 2048,'-3'8'864,"3"-4"-448,-14 9-480,14-10 192,0 9-32,-5-3 672,5 7 352,0-12-160,0-4-64,0 0-256,5 0-64,-5-9-128,0-2 32,3-6-256,2-7 0,1-8 96,-3-8-192,2-5-64,0-8 32,0 1 0,-2 7-128,8 9 32,-8 8-64,2 8 0,3 6 64,-3 19 0,0 19-96,1 9 64,2 11 32,0 5 64,2 11-192,4-11 32,-1 3-32,0-11 64,1-4 32,-4-14 32,-2-6 0,-8-17 0,0-12-288,-8-4-64,-5-13-32,-11-3 0,-8-5 224,0 5 64,-3 4 96,-7 4 0,2 3 0,-6 10 0,-4 2 0,5 1 64,7 4 96,6-1 64,11 2-32,7 3 32,17-5-128,16 2-64,8 3 0,10 0 32,3-5-32,11 5-32,-1-4 32,1 1 32,-1 3-96,-4 0-64,-6 0 64,-8 0 0,-6 0 96,-7 0 32,-6 3 96,-13 6 96,-8-1-64,-10 7 32,-6 5-96,-11 6 64,-7-2-64,1 1 64,1-2-64,3 6 64,5-6-64,5-2 0,4-8-96,9-1-64,6-12-320,8 0-192,8-5-800,11-2-288,-1-6-1088</inkml:trace>
        </inkml:traceGroup>
        <inkml:traceGroup>
          <inkml:annotationXML>
            <emma:emma xmlns:emma="http://www.w3.org/2003/04/emma" version="1.0">
              <emma:interpretation id="{F4256190-B3EE-4A11-B4B7-BE63E4CD8F38}" emma:medium="tactile" emma:mode="ink">
                <msink:context xmlns:msink="http://schemas.microsoft.com/ink/2010/main" type="inkWord" rotatedBoundingBox="3993,12986 5760,13005 5751,13846 3984,13827"/>
              </emma:interpretation>
              <emma:one-of disjunction-type="recognition" id="oneOf6">
                <emma:interpretation id="interp30" emma:lang="en-US" emma:confidence="1">
                  <emma:literal>head</emma:literal>
                </emma:interpretation>
                <emma:interpretation id="interp31" emma:lang="en-US" emma:confidence="0">
                  <emma:literal>heard</emma:literal>
                </emma:interpretation>
                <emma:interpretation id="interp32" emma:lang="en-US" emma:confidence="0">
                  <emma:literal>had</emma:literal>
                </emma:interpretation>
                <emma:interpretation id="interp33" emma:lang="en-US" emma:confidence="0">
                  <emma:literal>heady</emma:literal>
                </emma:interpretation>
                <emma:interpretation id="interp34" emma:lang="en-US" emma:confidence="0">
                  <emma:literal>heads</emma:literal>
                </emma:interpretation>
              </emma:one-of>
            </emma:emma>
          </inkml:annotationXML>
          <inkml:trace contextRef="#ctx0" brushRef="#br0" timeOffset="-51819">3854 14269 4864,'-8'-5'1824,"3"5"-960,5 5-672,0-5 544,5 7-160,-2 6-32,2 11-224,0 13-64,4 7-128,4 8-32,1 2 32,4 1-64,-4 2 32,-1 1-64,2-3-32,-7-1-64,1-5 32,1-9 96,-5-8 32,-2-8-32,2-7 32,-5-9 128,0-13 128,0-7-192,-5-8-96,2-9-128,-2-6 32,0-7 32,5 1 0,0 7-96,0 4 64,5 7 32,3 6 64,6 5-96,9 7-64,-1 10-32,2 16 96,2 8 0,1 3 32,2 8-96,-2 4 64,-1 1 32,-2-5 0,-7 1-288,-2-10-64,-2-19-1632,-13-12-832</inkml:trace>
          <inkml:trace contextRef="#ctx0" brushRef="#br0" timeOffset="-51519">4305 14814 6656,'0'0'2528,"9"6"-1344,4-6-1184,-3 0 576,4 0-384,9-6-96,8-2-224,1-7-64,-4-6 96,-6-4-32,2 2 64,-2-1 0,-4 4 0,-9 3 0,-5 8-64,-8 6 0,-10 6 96,-8 9 0,-10 14 32,0-3 64,0 6 96,5-1 0,9 4 0,4 0-96,9 2 32,10-7-64,9 2-32,8-4-128,6-10-64,4-7-832,4-3-352,-4-10-1216</inkml:trace>
          <inkml:trace contextRef="#ctx0" brushRef="#br0" timeOffset="-50887">5425 14713 7296,'-23'-23'2720,"18"23"-1472,1-9-1376,-1 9 480,-3-3-416,-7 3 0,-2 0 0,-2 3 96,-4 9 0,-9 5-32,0 4 32,0 2-32,5 6 0,5 3-96,3 1 64,9-1 32,7-3 64,6-6-192,12-3 32,2-8-32,2-4-32,4-8-512,-1-8-224,2-7-1856</inkml:trace>
          <inkml:trace contextRef="#ctx0" brushRef="#br0" timeOffset="-50117">4916 14758 1408,'-5'-5'512,"5"5"-256,-5-15 384,0 10 512,1-3 96,-5-5 32,0 1-128,-5 1 0,1 2-352,-5 6-192,4-2-320,0 2-256,-9 6-64,1 2 32,-2 16 0,1-1 0,0 7 0,5 10-96,4 0 64,6-2 96,3 2 32,5-5 32,8-7 0,11-4 64,8-13 96,2-8-192,-2-5-128,5-12 0,-5-3 0,-4-3 32,-6-7 64,-2 7 96,-1 3 128,-5 0 0,-5 6 64,0 7-192,1 2-96,-5 5-32,5 17 32,0 7 32,4 10 96,-1-2-256,7 0-96,-1 5-64,-1-9-32,0 5-768,1-19-352,-1-17-1696</inkml:trace>
          <inkml:trace contextRef="#ctx0" brushRef="#br0" timeOffset="-49432">5356 14761 5376,'-5'-20'2112,"1"4"-1152,4 4-704,0 8 512,-4-1-320,-1 2-96,1 0-288,-1-2-32,-5 5-32,2 5 0,-6 6 64,1 5-32,-1 4 64,4 5 0,7 4 96,-2-1-32,5-1 0,5 2-96,3-4 32,6-10 0,4-3 96,0-7-96,10-10 0,-1-10-96,-1-5-32,-2-5 32,-2-2 64,-4-16-96,-4-1 0,-9-8-32,-10-25 0,1-7 64,0-2 0,-2 9 352,-2 16 160,8 17-128,-10 7 32,6 13-416,-6 13-64,7 18 32,-2 18 0,0 24-64,1 6 0,4 6 64,9 4 64,5-1-64,-1-3-64,0-4 192,6 0 96,-1-5-32,1-8 0,-1-6-96,-1-10-64,-2-4 96,-1-7 64,-6-6-128,0-2-96,-3-6 32,-5-3 0,0 0 32,0 0 0,0 0-512,0 0-128,0 0-608,0 0-224,0 0-1632</inkml:trace>
        </inkml:traceGroup>
        <inkml:traceGroup>
          <inkml:annotationXML>
            <emma:emma xmlns:emma="http://www.w3.org/2003/04/emma" version="1.0">
              <emma:interpretation id="{923B9C6A-45A1-40D4-95C6-D3DA3408F56F}" emma:medium="tactile" emma:mode="ink">
                <msink:context xmlns:msink="http://schemas.microsoft.com/ink/2010/main" type="inkWord" rotatedBoundingBox="6004,13733 6105,13407 6410,13502 6308,13828"/>
              </emma:interpretation>
              <emma:one-of disjunction-type="recognition" id="oneOf7">
                <emma:interpretation id="interp35" emma:lang="en-US" emma:confidence="1">
                  <emma:literal>=</emma:literal>
                </emma:interpretation>
                <emma:interpretation id="interp36" emma:lang="en-US" emma:confidence="0">
                  <emma:literal>I</emma:literal>
                </emma:interpretation>
                <emma:interpretation id="interp37" emma:lang="en-US" emma:confidence="0">
                  <emma:literal>5</emma:literal>
                </emma:interpretation>
                <emma:interpretation id="interp38" emma:lang="en-US" emma:confidence="0">
                  <emma:literal>x</emma:literal>
                </emma:interpretation>
                <emma:interpretation id="interp3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-48884">5935 14759 4480,'-10'-13'1664,"2"13"-896,3 0-544,5 0 416,0 0-32,0 0 32,0 0 128,0 0 64,0 0-416,0 0 32,10 0 64,3-4-128,6 1 32,3-5-256,2-1-96,8 1-256,3-1-32,-4 3-608,2 1-256,-6 1-1184,-9-1-1472,-5 5 1056</inkml:trace>
          <inkml:trace contextRef="#ctx0" brushRef="#br0" timeOffset="-48684">5958 14941 5120,'-9'15'1920,"14"-7"-1024,-1-2-480,6-4 544,-2-2-416,5 0-64,6-2-224,8-12-96,5 2-64,-1-3-448,1-2-64,-5 0-736,2 5-288,-8 0-992</inkml:trace>
        </inkml:traceGroup>
        <inkml:traceGroup>
          <inkml:annotationXML>
            <emma:emma xmlns:emma="http://www.w3.org/2003/04/emma" version="1.0">
              <emma:interpretation id="{9BCEE1E6-817D-4BD0-9F0A-FB807F23D3C3}" emma:medium="tactile" emma:mode="ink">
                <msink:context xmlns:msink="http://schemas.microsoft.com/ink/2010/main" type="inkWord" rotatedBoundingBox="6802,13180 7963,13108 7993,13595 6832,13667"/>
              </emma:interpretation>
              <emma:one-of disjunction-type="recognition" id="oneOf8">
                <emma:interpretation id="interp40" emma:lang="en-US" emma:confidence="1">
                  <emma:literal>new</emma:literal>
                </emma:interpretation>
                <emma:interpretation id="interp41" emma:lang="en-US" emma:confidence="0">
                  <emma:literal>hew</emma:literal>
                </emma:interpretation>
                <emma:interpretation id="interp42" emma:lang="en-US" emma:confidence="0">
                  <emma:literal>New</emma:literal>
                </emma:interpretation>
                <emma:interpretation id="interp43" emma:lang="en-US" emma:confidence="0">
                  <emma:literal>mew</emma:literal>
                </emma:interpretation>
                <emma:interpretation id="interp44" emma:lang="en-US" emma:confidence="0">
                  <emma:literal>now</emma:literal>
                </emma:interpretation>
              </emma:one-of>
            </emma:emma>
          </inkml:annotationXML>
          <inkml:trace contextRef="#ctx0" brushRef="#br0" timeOffset="9814">6654 14445 3072,'0'-23'1120,"0"26"-576,5-3-352,-5 0 288,0 0-256,5 0 288,3 14 64,1-2 32,1 8 128,-1 3-288,0 11-32,0 1-224,1 6 0,-2-1 32,1 0-96,-4 1-96,0-4 0,-5-8-32,0-6 0,0-3 64,0-6-32,0-11-32,0-3 32,0-8 32,0-8-96,3-9 0,2 2 96,0-14 32,0-1-32,-1 4-64,1-4 160,0-2 128,-2 8-32,7-5 32,-1 8-160,1 14-160,3 7 0,5 16-32,-1 4 0,2 3 64,0 7 0,4 1-96,-6 6 64,1 6-32,-5 2 0,1-5 64,-4 2 0,-5-7 64,-5 2 32,0-4-32,0-5 32,0-8-128,0 0 0,0-4-480,0-8-192,3-3-2208</inkml:trace>
          <inkml:trace contextRef="#ctx0" brushRef="#br0" timeOffset="10168">7155 14649 6400,'0'0'2368,"0"0"-1280,0 4-1216,0-4 480,5 3-320,9 2-96,-1-5-256,6-5-128,2 2 256,3-9-64,-2 0 96,2-8 160,-3 0 128,-2 0 32,-6-9 64,-2 4-64,-11-3 0,-6 12-96,-2-4 32,-16 15-128,-2 5-64,-1 14 64,-2 1 64,2 5 0,5 5 64,7 4-64,12 6 64,3 5 64,18-8 128,9 2 0,5-2 64,3-4-352,2-4-64,-5-7-384,5-9-128,3-5-2240</inkml:trace>
          <inkml:trace contextRef="#ctx0" brushRef="#br0" timeOffset="10630">7433 14433 6144,'0'26'2272,"9"-11"-1216,1 13-1248,-2-10 384,11 5-288,4 2 0,4-2 64,-5 9 64,-3 0 0,-1-7-32,-4-5 96,-6-3-64,2-5 64,-5-20 64,-2-9-128,-3 2-32,0-10-160,-3 1 32,-2 4 128,0 3 128,5 5 32,0 12-96,5 12-96,0 5 0,4 6 32,4 3 0,0-6 0,6-5 0,-1-2 64,4-9 96,2-4 128,-3-12-64,3 0-64,-5-8 64,-6-5 0,-5-4 96,-8-11 32,-3-9 32,-7 1 64,2 4-160,-3 4-32,3 8-288,0 7-128,-2 10-608,4 6-320,3 4-2240</inkml:trace>
        </inkml:traceGroup>
        <inkml:traceGroup>
          <inkml:annotationXML>
            <emma:emma xmlns:emma="http://www.w3.org/2003/04/emma" version="1.0">
              <emma:interpretation id="{BEB78DCB-8E57-4428-841E-DA859B70FF3E}" emma:medium="tactile" emma:mode="ink">
                <msink:context xmlns:msink="http://schemas.microsoft.com/ink/2010/main" type="inkWord" rotatedBoundingBox="8559,12915 10835,12774 10900,13814 8623,13955"/>
              </emma:interpretation>
              <emma:one-of disjunction-type="recognition" id="oneOf9">
                <emma:interpretation id="interp45" emma:lang="en-US" emma:confidence="0">
                  <emma:literal>Node;</emma:literal>
                </emma:interpretation>
                <emma:interpretation id="interp46" emma:lang="en-US" emma:confidence="0">
                  <emma:literal>Nodes</emma:literal>
                </emma:interpretation>
                <emma:interpretation id="interp47" emma:lang="en-US" emma:confidence="0">
                  <emma:literal>Node's</emma:literal>
                </emma:interpretation>
                <emma:interpretation id="interp48" emma:lang="en-US" emma:confidence="0">
                  <emma:literal>Node</emma:literal>
                </emma:interpretation>
                <emma:interpretation id="interp49" emma:lang="en-US" emma:confidence="0">
                  <emma:literal>Node:</emma:literal>
                </emma:interpretation>
              </emma:one-of>
            </emma:emma>
          </inkml:annotationXML>
          <inkml:trace contextRef="#ctx0" brushRef="#br0" timeOffset="-46911">8439 14183 7808,'0'-4'2880,"0"4"-1536,5 7-1568,-5 1 448,0 9-320,0 12 64,0 11 32,0 9 0,0 3 0,0 8 0,0-8 64,0 6-96,3-9-64,-3-9 64,0-8 64,0-7-160,0-5 32,5-8-384,-5-12-192,0-12-64,-5-13 64,2-3 352,-2-21 192,0-12 352,1-11 192,-1-9 64,5 12 128,0 9 0,5 19 32,-1 9-224,6 12 0,3 12-320,5 20-64,5 20-96,3 25-64,12 3-64,-2 1-32,0 5 32,6-6 128,-2-8 32,-3-8 32,4-7 0,-9-9 64,0-8 32,-6-8 96,-2-20 96,-5-7 64,-6-10-96,-5-19-96,-8-22-64,-5-9 0,-3-11 0,0 8 96,3 14-96,-1 12-64,-2 7-224,3 13-32,-3 9-832,-3 14-256,-2 12-1248,0 5-1280,-1 10 1248</inkml:trace>
          <inkml:trace contextRef="#ctx0" brushRef="#br0" timeOffset="-46464">9208 14401 7680,'-13'-23'2880,"4"23"-1536,-5 20-1568,10-13 448,-5 13-320,-1 5 64,1-1-32,0 8 0,0 2 64,4 6 0,10 0 0,4-4-96,4-3 64,6-9 32,-1-4 64,9-3 32,5-9 32,5-13-160,-5-7-32,-6-8 32,1-8 64,-3-9 192,-6-24 192,-10-3-160,-8 3-64,-4 4-96,-10 14 0,-13 9-128,1 13-64,-12 10-576,-2 11-224,-2 8-992,7 4-480,8 8-160</inkml:trace>
          <inkml:trace contextRef="#ctx0" brushRef="#br0" timeOffset="-46110">9722 14503 6272,'18'-4'2368,"-18"-4"-1280,0 8-992,0 0 544,-4 3-384,-5 2-128,-9-1-96,-10 8 32,0 4-32,1 4-32,0 10 32,9 1-32,4-2 0,6 0 0,3-6 64,18-6-96,11-2 0,3-7 96,4-8 32,1-11-128,4-6-32,1-3 96,-5-9 32,-5-6 64,-9-26 0,-4-8 128,-9-17 96,-5 10-64,-5-1 64,0 11 0,1 14 32,-5 17-192,0 9-64,-5 18-128,1 16-96,-1 9-32,5 15 96,9 12-160,4 13 64,5 9 0,9-6 64,6-4-384,-2 1-128,1-13-384,-1-10-192,5-11-1856</inkml:trace>
          <inkml:trace contextRef="#ctx0" brushRef="#br0" timeOffset="-45810">9981 14494 7680,'0'0'2880,"0"5"-1536,5-5-1568,9 0 352,4-5-352,4-7-96,2 0-64,3-13 224,-4-7 64,-1 4 160,-4 1-32,-4-1-32,-4 8-64,-10 3 32,-10 8 32,-4 9 64,-4 12-32,-4 5 64,-5 20-64,4 3 64,4 3-64,11-2 64,8-1 0,8-3 32,11-5-416,4-7-128,4-5-1568,5-8-1664,8-12 832</inkml:trace>
          <inkml:trace contextRef="#ctx0" brushRef="#br0" timeOffset="-45594">10575 14285 8320,'-18'-21'3168,"13"21"-1728,5 0-2112,0 0 288,0 9-1888,0-3-672,0 0 288,0-6 288</inkml:trace>
          <inkml:trace contextRef="#ctx0" brushRef="#br0" timeOffset="-45378">10715 14745 11648,'5'14'4384,"-1"-11"-2369,-4 0-2335,9 6 64,-9 3-704,-13 8-159,-15 5 31,-26 3 608,-29 8-32,-16-2 64,-20 6-736,-4 9-352,18-9-1664</inkml:trace>
        </inkml:traceGroup>
      </inkml:traceGroup>
    </inkml:traceGroup>
    <inkml:traceGroup>
      <inkml:annotationXML>
        <emma:emma xmlns:emma="http://www.w3.org/2003/04/emma" version="1.0">
          <emma:interpretation id="{24F51F4F-54B6-4A9F-8DF2-3E8767283852}" emma:medium="tactile" emma:mode="ink">
            <msink:context xmlns:msink="http://schemas.microsoft.com/ink/2010/main" type="paragraph" rotatedBoundingBox="1043,14541 8561,14499 8567,15630 1050,156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86BEE7-F347-44B7-82FB-5A5BA817C132}" emma:medium="tactile" emma:mode="ink">
              <msink:context xmlns:msink="http://schemas.microsoft.com/ink/2010/main" type="line" rotatedBoundingBox="1043,14541 8561,14499 8567,15630 1050,15672"/>
            </emma:interpretation>
          </emma:emma>
        </inkml:annotationXML>
        <inkml:traceGroup>
          <inkml:annotationXML>
            <emma:emma xmlns:emma="http://www.w3.org/2003/04/emma" version="1.0">
              <emma:interpretation id="{71F44125-05FC-42C4-9EEB-64FCF9FAAFF3}" emma:medium="tactile" emma:mode="ink">
                <msink:context xmlns:msink="http://schemas.microsoft.com/ink/2010/main" type="inkWord" rotatedBoundingBox="1043,14541 3993,14524 3999,15553 1049,15569"/>
              </emma:interpretation>
              <emma:one-of disjunction-type="recognition" id="oneOf10">
                <emma:interpretation id="interp50" emma:lang="en-US" emma:confidence="1">
                  <emma:literal>heads</emma:literal>
                </emma:interpretation>
                <emma:interpretation id="interp51" emma:lang="en-US" emma:confidence="0">
                  <emma:literal>head</emma:literal>
                </emma:interpretation>
                <emma:interpretation id="interp52" emma:lang="en-US" emma:confidence="0">
                  <emma:literal>heady</emma:literal>
                </emma:interpretation>
                <emma:interpretation id="interp53" emma:lang="en-US" emma:confidence="0">
                  <emma:literal>head's</emma:literal>
                </emma:interpretation>
                <emma:interpretation id="interp54" emma:lang="en-US" emma:confidence="0">
                  <emma:literal>head n</emma:literal>
                </emma:interpretation>
              </emma:one-of>
            </emma:emma>
          </inkml:annotationXML>
          <inkml:trace contextRef="#ctx0" brushRef="#br0" timeOffset="-23868">900 16288 4352,'-5'0'1664,"5"0"-896,0-5-960,0 5 256,5-4-128,0 1-64,-1-2 288,1-3 192,3 1 384,2-2 192,9-2-352,-6-6-96,6 0-288,-3-11 0,3 0 32,0-5 32,4-8 0,-6 6-64,1-6-32,-4-7-96,-1-1-64,-8 3 32,1 6 32,-6 13-96,0 2 0,-11 13 32,-2 7-96,-4 14 0,2 11 64,-7 5 0,4 7 32,-5 0 0,5 0 64,5 10 96,8 5-64,13 10 0,2 9-32,-1 2 32,4 9 0,0 0 96,-2-4-96,-3-8-64,2-1 0,-1-11-32,-5-8 64,0-13 96,-4-6 64,0-6 32,-4-14-64,0-6 32,-2-6-128,3-12 0,-2-7-96,-5-10-32,7-10 32,3 1 0,0-2 0,3 6 0,7 4-96,-2 8 0,6 2-32,4 12 96,1 2-64,4 6 32,4 12 0,0 6 0,0 11 0,2 14 0,-8 3 64,-2 4 0,-6 10 0,1-5 64,-1-9 32,-3-4 32,-2-2-224,6-11-64,0-6-800,-1-11-320,2-12-1888</inkml:trace>
          <inkml:trace contextRef="#ctx0" brushRef="#br0" timeOffset="-23552">1570 16538 7808,'-14'4'2976,"14"-4"-1600,3 5-1888,-3-5 384,11 0-384,-3-5-32,11-1 320,-1-17 96,4 3 128,2 0 128,-3-4 160,-2-4-160,-1-1 0,1 6-128,-6-3-32,-4 6 96,-4 5 96,-5-2-64,-5 5 0,-4 9-32,-9 3 32,-4 7-64,-2 9-32,1 8 32,1 22-32,9-2 0,2 9 64,8-6-32,6 2 64,13 0 0,5-8 32,6-5-288,5-7-64,5-14-864,0-10-320,3-13-1408</inkml:trace>
          <inkml:trace contextRef="#ctx0" brushRef="#br0" timeOffset="-23167">2138 16341 6272,'-41'-9'2368,"23"9"-1280,-5 9-1056,14-1 448,-4 4-256,-6 5 32,1 6-160,-1 14-64,1-1 0,9 4-32,1 2 64,3-7-96,10-3 0,3-7-128,11-10-32,-1-1 96,4-14 96,5-9-192,1-2-32,0-6 256,-1-7 128,-4-16 192,-6-5 128,-2-4-64,-6 5 64,-1 7-128,2 14-32,-5 6-128,-2 13-32,3 11-192,-2 18-32,0 12-64,1 4 96,3-1 0,2 4 32,-2-7-576,3-2-160,7-1-928,-1-19-288,1 1-672</inkml:trace>
          <inkml:trace contextRef="#ctx0" brushRef="#br0" timeOffset="-22751">2594 16477 7808,'-18'-28'2880,"13"25"-1536,-4-18-1504,9 16 480,-5 2-352,0-2-32,-3 2-64,-2 3 0,1 8 96,-4 7 0,0 5 96,-6 9-32,6 3-32,0 10 96,2-1 0,8-1-32,3-5 32,3-1-128,8-7-64,2-7 64,0-7 64,6-18 0,2-3 64,3-7-128,3-10 0,-4-7 96,-6-12 96,-4-10 224,-13-19 128,-3-4-128,-7-3-64,2-1-32,-6 17 32,4 7-32,2 17 0,-1 8-256,-1 14-64,6 15-352,4 24-96,4 11-448,6 20-224,-1 13-1920,14 11-1408,12-2 1728</inkml:trace>
          <inkml:trace contextRef="#ctx0" brushRef="#br0" timeOffset="-21278">2899 16344 3456,'0'0'1312,"5"0"-704,-5 0-352,0 0 416,0 0 32,0 5 128,-5-5-160,0 3-96,-1 2-320,3-5-32,3 0 96,0 0-128,0 0-32,0 0 0,0 0-32,9 0 0,4 0 0,6 3 0,7-3 64,12 0-96,2 0-64,5 0 64,6 0 0,13-3-32,5-2 32,8 2-128,0-2 0,-5 1-32,1 1 0,-9-2-96,-5 5-32,-9-4 0,-13 0 128,-5 0-320,-10 1-128,-8-6-192,-5 1-32,-9-4-224,-4 0-64,-10-4-128,-9-2-512,4 7 480,-11-5 704,-2 0 352,0-9 512,0 4 224,0 6 448,5 3 224,3-4 32,1 4-32,6 6-416,4-5-128,2 11-288,7 0-128,8 8-160,10 4-64,9 0 96,4 1-96,5 3 0,9 4-96,-4 0-32,0 5 32,-5 4 0,-2-2 0,-6 6 0,-11 8 0,-3-6 0,-10 6 0,-10-7 64,-3 1 32,-11-7 96,2 1-96,-1-9 0,1 0-192,3-2-64,6-7-736,4 1-256,-1-1-1632</inkml:trace>
        </inkml:traceGroup>
        <inkml:traceGroup>
          <inkml:annotationXML>
            <emma:emma xmlns:emma="http://www.w3.org/2003/04/emma" version="1.0">
              <emma:interpretation id="{E8FADF5F-2491-4511-A83D-B26D74D5771E}" emma:medium="tactile" emma:mode="ink">
                <msink:context xmlns:msink="http://schemas.microsoft.com/ink/2010/main" type="inkWord" rotatedBoundingBox="4348,14667 5955,14658 5959,15495 4353,15504"/>
              </emma:interpretation>
              <emma:one-of disjunction-type="recognition" id="oneOf11">
                <emma:interpretation id="interp55" emma:lang="en-US" emma:confidence="1">
                  <emma:literal>data</emma:literal>
                </emma:interpretation>
                <emma:interpretation id="interp56" emma:lang="en-US" emma:confidence="0">
                  <emma:literal>dater</emma:literal>
                </emma:interpretation>
                <emma:interpretation id="interp57" emma:lang="en-US" emma:confidence="0">
                  <emma:literal>date</emma:literal>
                </emma:interpretation>
                <emma:interpretation id="interp58" emma:lang="en-US" emma:confidence="0">
                  <emma:literal>dat a</emma:literal>
                </emma:interpretation>
                <emma:interpretation id="interp59" emma:lang="en-US" emma:confidence="0">
                  <emma:literal>dada</emma:literal>
                </emma:interpretation>
              </emma:one-of>
            </emma:emma>
          </inkml:annotationXML>
          <inkml:trace contextRef="#ctx0" brushRef="#br0" timeOffset="-20692">4537 16412 7040,'0'-24'2720,"-4"21"-1472,0-10-1536,-1 9 448,5-4-448,-5-4-64,-9 4 32,-9-1 128,-4 6 96,-5 3 128,-3 12 64,-2 4-32,-4 20 32,9 4-64,4 5-32,6 5 32,3-10-32,11 4-96,8-4 64,8-11 96,11-9 32,3-12-32,6-8-64,8-12-64,1-4-32,0-8 128,-5-9 96,-6-15 320,1-14 160,-8-5-160,-10-11-32,-9-8-32,0-3 64,-9 13-96,-1-5 32,1 16-160,1 13-64,-2 11-160,1 33-64,-4 11-256,0 17-64,-2 22-128,6 6-96,4 9-704,5 9-352,14-2-1248</inkml:trace>
          <inkml:trace contextRef="#ctx0" brushRef="#br0" timeOffset="-20314">5070 16401 4480,'-10'-4'1664,"5"-4"-896,-4-4-608,5 7 352,-5-4 64,-4-2 96,-6-1 0,-4 3 64,1 6-416,-2 3-96,-3 3-96,-5 9-64,0 14 32,0 11-128,5 3-64,9 7 64,-1-2 0,11-8-128,3-5-32,10-3-64,13-14 0,1-7 64,3-8 128,5-8-256,1-7-32,4-19 384,-5-6 288,-5-4 256,2 4 128,-6 3-96,-4 9 32,-1 7-288,0 18-128,1 11-128,0 21-96,-4 6-64,3 6 32,-4 4-256,4 4-64,10-14-512,-4-3-192,3-19-4288,1-18 2752</inkml:trace>
          <inkml:trace contextRef="#ctx0" brushRef="#br0" timeOffset="-20095">5196 15977 8064,'-3'0'3072,"3"7"-1664,-5 13-1632,5-3 448,0 6-224,5 14 64,-5 12-96,3 12 0,7 8 32,-1-1-224,1-4 0,-2-7-544,1-8-224,1-5-1568,-5-16-1248,3-11 1504</inkml:trace>
          <inkml:trace contextRef="#ctx0" brushRef="#br0" timeOffset="-19660">5105 16336 8192,'-8'-20'3072,"16"15"-1664,6 1-1504,-1 4 608,6-5-448,4 2-96,4-1-352,5-4-160,5 0 288,4-1-864,4 1-352,1 1-736,-1-1-864,-3-1 1088,-2 1 1536,-2 0 896,-12 1 1376,-3-2 512,-5 5-480,-5-5-320,-8 2-736,-10 2-352,-3 2-256,-11-2 64,1 5 64,-4 8-96,-6 4-64,1 13-64,-1 12 0,5 7-64,6 5 64,2-6-128,7-2-64,12-4-32,0-8 0,11-9 96,2-3 64,6-14 64,5-15 32,-1-13-64,1 1 32,-1-4 0,-5-1 96,-4 6 96,1 3 64,-6 2-160,1 18-128,-4 9-32,-2 11-256,3 12 0,-3 0-608,0 2-256,11-7-704,-1 1-224,14-11-576</inkml:trace>
        </inkml:traceGroup>
        <inkml:traceGroup>
          <inkml:annotationXML>
            <emma:emma xmlns:emma="http://www.w3.org/2003/04/emma" version="1.0">
              <emma:interpretation id="{2EC5CEDC-16B6-4A7E-955D-6F102E4BA019}" emma:medium="tactile" emma:mode="ink">
                <msink:context xmlns:msink="http://schemas.microsoft.com/ink/2010/main" type="inkWord" rotatedBoundingBox="6506,14806 8562,14795 8567,15630 6511,15641"/>
              </emma:interpretation>
              <emma:one-of disjunction-type="recognition" id="oneOf12">
                <emma:interpretation id="interp60" emma:lang="en-US" emma:confidence="0">
                  <emma:literal>=20;</emma:literal>
                </emma:interpretation>
                <emma:interpretation id="interp61" emma:lang="en-US" emma:confidence="0">
                  <emma:literal>€20;</emma:literal>
                </emma:interpretation>
                <emma:interpretation id="interp62" emma:lang="en-US" emma:confidence="0">
                  <emma:literal>=20-,</emma:literal>
                </emma:interpretation>
                <emma:interpretation id="interp63" emma:lang="en-US" emma:confidence="0">
                  <emma:literal>€20,</emma:literal>
                </emma:interpretation>
                <emma:interpretation id="interp64" emma:lang="en-US" emma:confidence="0">
                  <emma:literal>€20</emma:literal>
                </emma:interpretation>
              </emma:one-of>
            </emma:emma>
          </inkml:annotationXML>
          <inkml:trace contextRef="#ctx0" brushRef="#br0" timeOffset="-19228">6367 16446 7680,'-10'23'2880,"15"-3"-1536,3-11-1280,2-1 608,9-16-416,0-1-128,8 1-608,5 0-160,0-4 320,0 0-960,0 4-416,-2-1-1088</inkml:trace>
          <inkml:trace contextRef="#ctx0" brushRef="#br0" timeOffset="-19429">6386 16202 9088,'-5'8'3424,"5"-8"-1856,5 5-1760,-5-5 544,9 3-512,-1-3-128,7 0 160,2 0 96,7-3 64,7-2-32,1 5 32,0 0-384,-5 0-96,-5 0-704,-3 0-224,-6 0-1792</inkml:trace>
          <inkml:trace contextRef="#ctx0" brushRef="#br0" timeOffset="-18875">6928 16147 8320,'0'-17'3168,"3"14"-1728,7-6-1344,-1 1 672,4 0-512,6-4-128,4 0-96,4 4-32,5-1 0,-5 14-96,4 2 64,-3 6-192,-5 8 0,-1 2-64,-12 9 32,-7 9 64,-6-1 64,-11 0 128,-4 1 64,-5 4 64,1-4 0,-2-4 64,2-6 32,4-2-96,5 0-32,2-9 32,8-5 0,6-3 64,11 2 96,9-12-192,4-2-128,10-2-800,-1-7-224,0-3-1056,1-1-384,-2-19-384</inkml:trace>
          <inkml:trace contextRef="#ctx0" brushRef="#br0" timeOffset="-18559">7593 16139 7680,'-10'-5'2880,"-9"1"-1536,6 4-1280,9 4 544,-5 4-384,-5 9-128,-4 11-64,4 8 32,5 9-32,0 4-32,0-2 32,4-2-128,5-1 64,5-7 96,17-9 32,10-4-128,5-16-32,3-8 32,2-3 64,-1-26 64,-1-3 32,-3-7 64,-10-11 32,-4-7 32,-10-12 0,-13 1-128,-5 12-32,-13 7-96,-9 12-32,-5 9-128,-8 8-32,-10 11-480,-1 9-128,6 5-1344,9 4-544,4-2-160</inkml:trace>
          <inkml:trace contextRef="#ctx0" brushRef="#br0" timeOffset="-18089">8324 16473 6400,'13'65'2464,"-8"-53"-1344,0 8-544,-5-8 800,0 2-64,-5 1 0,-8 5 0,-14 8 31,-5 1-735,-5 0-64,2-6-64,-2-3-256,-9 0-128,1 1-704,8-5-256,5-4-895,10-4-385</inkml:trace>
          <inkml:trace contextRef="#ctx0" brushRef="#br0" timeOffset="-18312">8412 16186 10368,'-9'-6'3872,"9"6"-2112,-8-9-2048,-31 3-2048,-2 0 160,3-8-576,-3 5-128,2 3 640,-2 12 288</inkml:trace>
        </inkml:traceGroup>
      </inkml:traceGroup>
    </inkml:traceGroup>
    <inkml:traceGroup>
      <inkml:annotationXML>
        <emma:emma xmlns:emma="http://www.w3.org/2003/04/emma" version="1.0">
          <emma:interpretation id="{4E73C68F-3C00-44F6-8273-8C8CA0AC27F0}" emma:medium="tactile" emma:mode="ink">
            <msink:context xmlns:msink="http://schemas.microsoft.com/ink/2010/main" type="paragraph" rotatedBoundingBox="1228,16285 10251,16098 10273,17163 1250,17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35A397-BB7E-456E-BFB0-2B6702E60143}" emma:medium="tactile" emma:mode="ink">
              <msink:context xmlns:msink="http://schemas.microsoft.com/ink/2010/main" type="line" rotatedBoundingBox="1228,16285 10251,16098 10273,17163 1250,17350"/>
            </emma:interpretation>
          </emma:emma>
        </inkml:annotationXML>
        <inkml:traceGroup>
          <inkml:annotationXML>
            <emma:emma xmlns:emma="http://www.w3.org/2003/04/emma" version="1.0">
              <emma:interpretation id="{526F1796-5515-4BE6-ACC7-9492729B55C0}" emma:medium="tactile" emma:mode="ink">
                <msink:context xmlns:msink="http://schemas.microsoft.com/ink/2010/main" type="inkWord" rotatedBoundingBox="1228,16285 3060,16247 3075,16978 1244,17016"/>
              </emma:interpretation>
              <emma:one-of disjunction-type="recognition" id="oneOf13">
                <emma:interpretation id="interp65" emma:lang="en-US" emma:confidence="1">
                  <emma:literal>head</emma:literal>
                </emma:interpretation>
                <emma:interpretation id="interp66" emma:lang="en-US" emma:confidence="0">
                  <emma:literal>heard</emma:literal>
                </emma:interpretation>
                <emma:interpretation id="interp67" emma:lang="en-US" emma:confidence="0">
                  <emma:literal>heed</emma:literal>
                </emma:interpretation>
                <emma:interpretation id="interp68" emma:lang="en-US" emma:confidence="0">
                  <emma:literal>bead</emma:literal>
                </emma:interpretation>
                <emma:interpretation id="interp69" emma:lang="en-US" emma:confidence="0">
                  <emma:literal>tread</emma:literal>
                </emma:interpretation>
              </emma:one-of>
            </emma:emma>
          </inkml:annotationXML>
          <inkml:trace contextRef="#ctx0" brushRef="#br0" timeOffset="-14136">1087 17494 8064,'-10'-5'2976,"10"10"-1600,5-1-1664,-5 4 384,10 4-224,-1 11 96,-1 18 0,6 21 96,1 5-32,-7 7-32,1 2 32,0 1 32,-4-11 32,-1-6-128,1-8-32,0-11 96,-5-9 96,0-12 32,0-12 64,4-11-128,-4-11 0,0-6-32,0-7 32,5-13 0,-1-2 32,5-2-160,5 0 32,-1-1-64,10 4-64,-1 18 96,7 6 0,3 14-64,0 14 0,0 10-32,-5 8 96,-6 3-160,-2 8 0,-6 0-64,-2-3 64,-3-8-288,-3-6-96,-2-3-1120,2-8-480,0-3-288</inkml:trace>
          <inkml:trace contextRef="#ctx0" brushRef="#br0" timeOffset="-13850">1656 18096 6400,'9'0'2464,"9"4"-1344,5-8-1088,-9 1 448,4-6-320,4-4-96,7-7-32,-2-4-32,-6-8 0,8-13 0,-8-4 0,-2 6-96,-14 6 0,-5 5 64,-5 9 0,-8 5 32,-6 15 0,-4 6 64,-4 18 32,-8 7 32,3 9 0,3-2 64,7 6 32,12 4-32,7-5-32,12-8-320,9 0-128,5-12-704,4-3-224,5-9-1568</inkml:trace>
          <inkml:trace contextRef="#ctx0" brushRef="#br0" timeOffset="-13482">2238 17854 7168,'-27'-37'2720,"18"17"-1472,-14 8-1312,14 12 448,-1 0-64,-3 9 32,-1 11-32,-4 3-32,4 6-160,1 3-32,5 8 32,-3 1-64,8-9 32,3 1-128,3-5 0,8-12 32,2 1 64,9-17-96,1-8 0,4-9 32,0-3 64,1-4-32,-5-1-32,0 1 96,-5 7 0,-1 11-32,2 6-64,-6 6 32,-3 11 32,-7 4-320,8 7-64,2 1-416,-5-6-160,3 3-1024,-3-11-352,10-4-288</inkml:trace>
          <inkml:trace contextRef="#ctx0" brushRef="#br0" timeOffset="-13135">2758 17943 8192,'-14'-9'3072,"4"4"-1664,2-2-1504,-1 7 512,-14 7-288,4 7-96,-3 1-96,-2 5-32,2 9 64,-1-1-64,4 4 32,6 0 0,8-3 0,5-4 0,10-5-64,11-8 0,17-9 96,2-3 0,11-8 96,-5-12 96,-5-4 64,-5-5 96,-4-7 32,-5-12 96,-8-12 128,-10-17-320,-14-1-128,-8 1-96,-10 4 32,0 13 32,5 11 32,0 9-416,-1 11-128,6 9-672,-10 20-2848,5 5-832,4 10 1984</inkml:trace>
        </inkml:traceGroup>
        <inkml:traceGroup>
          <inkml:annotationXML>
            <emma:emma xmlns:emma="http://www.w3.org/2003/04/emma" version="1.0">
              <emma:interpretation id="{048C23E6-9794-44CD-99FD-EC3239E6EC7D}" emma:medium="tactile" emma:mode="ink">
                <msink:context xmlns:msink="http://schemas.microsoft.com/ink/2010/main" type="inkWord" rotatedBoundingBox="3717,16387 4355,16374 4366,16886 3727,16899"/>
              </emma:interpretation>
              <emma:one-of disjunction-type="recognition" id="oneOf14">
                <emma:interpretation id="interp70" emma:lang="en-US" emma:confidence="0">
                  <emma:literal>x</emma:literal>
                </emma:interpretation>
                <emma:interpretation id="interp71" emma:lang="en-US" emma:confidence="0">
                  <emma:literal>t</emma:literal>
                </emma:interpretation>
                <emma:interpretation id="interp72" emma:lang="en-US" emma:confidence="0">
                  <emma:literal>D</emma:literal>
                </emma:interpretation>
                <emma:interpretation id="interp73" emma:lang="en-US" emma:confidence="0">
                  <emma:literal>X</emma:literal>
                </emma:interpretation>
                <emma:interpretation id="interp74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-12565">3586 17919 6144,'-14'0'2272,"14"4"-1216,5-4-1376,4 0 288,6 0 64,2 0 192,6 0 192,9-4 64,9 0-256,4-1-64,6 2-32,2-6-64,16 9-64,-5-3-128,-5-11 0,-9 14-224,-10-7-96,-8-1-384,-8 0-192,-16-10-256,-13-2-1248,-8 0 224</inkml:trace>
          <inkml:trace contextRef="#ctx0" brushRef="#br0" timeOffset="-12334">3919 17623 4736,'-41'-17'1824,"26"8"-960,1 1-224,14 5 608,-3 3-416,3 0-64,0 0-320,3 0-128,11 3-160,10 5-64,8 10 96,-1-4-160,10 7-32,1 4 0,-2 7 0,-3 8-96,-5-2 64,-10 2 32,-4-4 64,-13 0-32,-10 1-32,-8-8 96,-14 3 0,-10-3-128,0-6 32,2-6-416,3-2-224,3-6-704,7-1-288,4-8-1056</inkml:trace>
        </inkml:traceGroup>
        <inkml:traceGroup>
          <inkml:annotationXML>
            <emma:emma xmlns:emma="http://www.w3.org/2003/04/emma" version="1.0">
              <emma:interpretation id="{A1963F08-3FA1-44BC-AD0C-4BA4FE4CA6E4}" emma:medium="tactile" emma:mode="ink">
                <msink:context xmlns:msink="http://schemas.microsoft.com/ink/2010/main" type="inkWord" rotatedBoundingBox="4721,16291 6377,16257 6391,16919 4735,16953"/>
              </emma:interpretation>
              <emma:one-of disjunction-type="recognition" id="oneOf15">
                <emma:interpretation id="interp75" emma:lang="en-US" emma:confidence="1">
                  <emma:literal>next</emma:literal>
                </emma:interpretation>
                <emma:interpretation id="interp76" emma:lang="en-US" emma:confidence="0">
                  <emma:literal>Next</emma:literal>
                </emma:interpretation>
                <emma:interpretation id="interp77" emma:lang="en-US" emma:confidence="0">
                  <emma:literal>NextG</emma:literal>
                </emma:interpretation>
                <emma:interpretation id="interp78" emma:lang="en-US" emma:confidence="0">
                  <emma:literal>nexus</emma:literal>
                </emma:interpretation>
                <emma:interpretation id="interp79" emma:lang="en-US" emma:confidence="0">
                  <emma:literal>nexin</emma:literal>
                </emma:interpretation>
              </emma:one-of>
            </emma:emma>
          </inkml:annotationXML>
          <inkml:trace contextRef="#ctx0" brushRef="#br0" timeOffset="-11918">4574 17691 7936,'0'8'2976,"3"12"-1600,3 26-1664,-6-22 384,5 8-128,3 5 0,-3 6 32,0 6 0,-1-9 0,1-2 0,0-6 64,-5-7-32,0-5 64,0-12-128,-5-13-192,0-6-32,1-14 192,4-7 96,0-4 288,0-18 128,0-6-32,4 4 0,6 2-224,3 11-128,1 5-128,18 15-32,0 11-96,3 12-32,2 12 192,0 8 160,-1 21-128,-4-1-64,-4 4-64,-11 4 0,-1-2-64,-8 3-32,-3-14-320,-2 2-32,2-17-992,0-4-416</inkml:trace>
          <inkml:trace contextRef="#ctx0" brushRef="#br0" timeOffset="-11633">5079 17990 6784,'19'-3'2528,"3"3"-1344,6-8-1184,-11 4 576,7-8-320,-3-4-64,8-13-384,-2-3-128,-6 0 160,3-2-128,-10 7 32,-1 2 64,-8 5 96,-5 8 64,-8 7 32,-8 5 256,0 9 224,-2 11-32,-1 8 64,6 9-96,-1 3 0,4 4-160,7 10 0,3-10-224,3-4-32,2-8-704,8-3-256,6-9-992,0-12-384,7-11-224</inkml:trace>
          <inkml:trace contextRef="#ctx0" brushRef="#br0" timeOffset="-11433">5657 17643 7040,'-5'-5'2624,"0"14"-1408,-3 14-1216,3-6 576,-4 15-384,-4 13-32,-2 4-96,-2 3-64,-1 5 32,-6 4-32,6-13 0,4-8-512,-7-7-128,2-12-1504,6-10-1664,-1-19 1056</inkml:trace>
          <inkml:trace contextRef="#ctx0" brushRef="#br0" timeOffset="-11232">5305 17699 8064,'-3'-3'3072,"20"6"-1664,1 14-1504,-8-5 512,13 8-160,9 12 0,4 5-224,5 3-64,5 4 0,4 9-64,-5-4 32,1-9-576,-1-8-288,-8-8-736,-4-4-224,-7-7-832</inkml:trace>
          <inkml:trace contextRef="#ctx0" brushRef="#br0" timeOffset="-11016">5840 17469 8320,'0'17'3168,"5"-5"-1728,12 11-1600,-7-3 480,-2 14-352,2 6-32,4 21 32,-1-1 64,1 4 0,-1 1-96,0-1 32,-2-10-32,-3-10-64,0-7-960,2-14-480</inkml:trace>
          <inkml:trace contextRef="#ctx0" brushRef="#br0" timeOffset="-10800">5925 17760 9216,'-8'14'3424,"13"-14"-1856,-5 0-1408,8 6 704,6-6-640,4-3-96,4 0-384,10-6-160,5 1 224,0-1-544,-1 1-224,0 0-1344,1 1-576,-5-2-64</inkml:trace>
        </inkml:traceGroup>
        <inkml:traceGroup>
          <inkml:annotationXML>
            <emma:emma xmlns:emma="http://www.w3.org/2003/04/emma" version="1.0">
              <emma:interpretation id="{F63EE383-6E17-4CE9-AD4E-0FA5E7BD71FB}" emma:medium="tactile" emma:mode="ink">
                <msink:context xmlns:msink="http://schemas.microsoft.com/ink/2010/main" type="inkWord" rotatedBoundingBox="6671,16549 6996,16542 7003,16881 6678,16888"/>
              </emma:interpretation>
              <emma:one-of disjunction-type="recognition" id="oneOf16">
                <emma:interpretation id="interp80" emma:lang="en-US" emma:confidence="0">
                  <emma:literal>=</emma:literal>
                </emma:interpretation>
                <emma:interpretation id="interp81" emma:lang="en-US" emma:confidence="0">
                  <emma:literal>I</emma:literal>
                </emma:interpretation>
                <emma:interpretation id="interp82" emma:lang="en-US" emma:confidence="0">
                  <emma:literal>}</emma:literal>
                </emma:interpretation>
                <emma:interpretation id="interp83" emma:lang="en-US" emma:confidence="0">
                  <emma:literal>¥</emma:literal>
                </emma:interpretation>
                <emma:interpretation id="interp84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-10582">6536 17792 9856,'0'6'3680,"32"0"-1984,-17-6-2336,3-6 416,11 0-672,12-8-160,-2-1 224,2 6 64,-9 3 480,1 6-640,-10 6-224,-17 9-1152,-12 8-832,-11 19 1376</inkml:trace>
          <inkml:trace contextRef="#ctx0" brushRef="#br0" timeOffset="-10282">6550 18044 7552,'-24'23'2816,"24"-15"-1536,5 4-992,5-7 608,4-5-608,8-5-128,5-3-480,5-4-192,13 1 256,5-6-1280,-5 2-544,0-5-864</inkml:trace>
        </inkml:traceGroup>
        <inkml:traceGroup>
          <inkml:annotationXML>
            <emma:emma xmlns:emma="http://www.w3.org/2003/04/emma" version="1.0">
              <emma:interpretation id="{0E561795-3B89-4BF0-AF98-49345AD7EB16}" emma:medium="tactile" emma:mode="ink">
                <msink:context xmlns:msink="http://schemas.microsoft.com/ink/2010/main" type="inkWord" rotatedBoundingBox="7520,16179 10252,16123 10273,17163 7541,17220">
                  <msink:destinationLink direction="with" ref="{2CC5B8EA-B24C-4026-8AF4-294A1F063B77}"/>
                </msink:context>
              </emma:interpretation>
              <emma:one-of disjunction-type="recognition" id="oneOf17">
                <emma:interpretation id="interp85" emma:lang="en-US" emma:confidence="0">
                  <emma:literal>non;</emma:literal>
                </emma:interpretation>
                <emma:interpretation id="interp86" emma:lang="en-US" emma:confidence="0">
                  <emma:literal>Non;</emma:literal>
                </emma:interpretation>
                <emma:interpretation id="interp87" emma:lang="en-US" emma:confidence="0">
                  <emma:literal>Nil;</emma:literal>
                </emma:interpretation>
                <emma:interpretation id="interp88" emma:lang="en-US" emma:confidence="0">
                  <emma:literal>nun;</emma:literal>
                </emma:interpretation>
                <emma:interpretation id="interp89" emma:lang="en-US" emma:confidence="0">
                  <emma:literal>NULL;</emma:literal>
                </emma:interpretation>
              </emma:one-of>
            </emma:emma>
          </inkml:annotationXML>
          <inkml:trace contextRef="#ctx0" brushRef="#br0" timeOffset="-9962">7446 17691 8320,'-5'-7'3168,"5"7"-1728,0 0-1888,0 0 352,0 7-192,-4 7 0,-1 6 192,0 12 32,2 8 64,-7 9 0,5-5 0,-4 1 64,4-9 32,2-8-128,-2-2 32,5-11-64,-5-4 0,5-11-160,0-6 0,0-11 224,0-7 160,5-4 192,-5-18 128,5-3 160,-2 2 64,2 2-288,4 7-96,1 15-256,12 6-64,6 11-64,4 12-64,9 11-64,4 15-32,6 9-32,-2-1 0,6-3-64,-5 0-32,0-1 192,-3-11 128,-12-5 128,-3-12 32,-5-8 128,-9-5 160,-8-10-32,-10-5 96,-5-21 96,-8-4 96,-1-12-160,-4 1 32,4 7-385,1 9-95,3 8-479,1 3-225,-1 9-576,7 3-256,-2 8-1152,0 6-1792,5 3 1056</inkml:trace>
          <inkml:trace contextRef="#ctx0" brushRef="#br0" timeOffset="-9599">8230 17452 8960,'0'0'3328,"0"17"-1792,-19-5-1792,14-4 512,1 9-256,0 11 0,-1 8 0,0 9 64,5 7-32,5 0-32,8 2 32,6-7-128,3-7 64,6-6 32,-1-6 0,5-7-96,4-15 0,1-6 64,-5-6 64,-5-20 288,-1-5 96,-2-7 64,-5-5 32,-11-11-64,2 2-32,-7 0-224,-3 12-129,0-1-126,-3 9-33,-2 12-512,0 6-224,1 8-736,-5-2-192,0 11-1536,-1 2-960,6-1 1888</inkml:trace>
          <inkml:trace contextRef="#ctx0" brushRef="#br0" timeOffset="-9381">8652 17401 7424,'41'-9'2816,"-35"18"-1536,3-18-1088,-9 9 640,17 0-256,-11 9 0</inkml:trace>
          <inkml:trace contextRef="#ctx0" brushRef="#br0" timeOffset="-9161">8716 17420 14080,'9'25'160,"-4"11"-32,0 9-64,0 4 32,-2 11-128,-3 1-64,0-5 128,0-7 32,5-9 0,-5-7 32,0-6-64,0-5-32,5-1 224,-1-15 160,6 2-64,3-8 64,6-3-160,-1-2-64,9 2-65,5 0 1,-5 3-287,0-6-97,-3 3-352,-3-2-160,-2-2-416,-6-1-192,0-13-928,1-12-1696,-4-7 800</inkml:trace>
          <inkml:trace contextRef="#ctx0" brushRef="#br0" timeOffset="-8945">9095 17348 9728,'-5'3'3680,"5"11"-1984,5 0-1984,-1 7 640,5-1-384,0 5 0,1 4 32,-1 11 64,-1 7-32,-3 7-96,0 7 32,0-6 96,-2-1 32,3-11-32,2-6-64,5-9 96,2-4 64,2-7 64,12-14 32,3-6-128,0-2-32,3-10-32,2-2 31,-2 6-126,-3-1-65,5 3-224,-5 1-64,0-1-640,-5 1-192,-4-4-1568,-1-3-1888,1-2 1280</inkml:trace>
          <inkml:trace contextRef="#ctx0" brushRef="#br0" timeOffset="-8529">10114 18105 12672,'-5'3'4735,"10"3"-2559,-5 0-2688,0-6 736,3 9-352,-3-1-32,-3 4 32,-7 4 96,-12 8 0,-5 8 32,-15 5 64,-12 0-960,-20-2-352,1 2-3391,23-29-1793,55-16 3040</inkml:trace>
          <inkml:trace contextRef="#ctx0" brushRef="#br0" timeOffset="-8729">9886 17462 9984,'-9'-5'3680,"9"-25"-1984,0 15-2112,0 15 480,9 15-1312,-3-21-416,11 21-2144,-2 11-832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7:19.00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F63BCA0-1BD1-4223-B12F-3E9AAEBCFA6C}" emma:medium="tactile" emma:mode="ink">
          <msink:context xmlns:msink="http://schemas.microsoft.com/ink/2010/main" type="inkDrawing" rotatedBoundingBox="11757,7475 32482,6643 32489,6822 11764,7654" shapeName="Other"/>
        </emma:interpretation>
      </emma:emma>
    </inkml:annotationXML>
    <inkml:trace contextRef="#ctx0" brushRef="#br0">9024 8099 4608,'5'0'1760,"9"3"-960,-4-3-672,3 0 480,1 5-352,4-1-64,4-4 0,1 0 32,5 0-96,8 0 320,5 3 192,9 2-64,9-1 0,5 4-64,4-5 0,14 2-192,9-5-128,23 0 32,4 0 0,5 0 32,13-5 64,19-2 32,10 3 32,3 0-128,14-4-96,18-1 0,-8 6-32,8-2-64,13 2 32,1 3-128,-4-4 0,17-1 160,-3 5 64,-2 0 0,20-3-32,-9-2-32,17 1 0,-1 1-64,7-2 32,8 2-64,0-9-32,14-2 32,-5-1 31,1-5 33,6 0 96,3 3-96,5-3 0,7 0-32,-8 0 32,73-9-128,-29 9 0,2 0 96,-10 0 96,14-9-64,-18 6 0,8-9-32,-7 7 32,2 1-64,-7 4-32,3 3 32,15 0 32,-15 2 96,0 7 128,-3-4-192,8 4-64,-17-1-32,20-3 64,-16 4-32,18-4-32,-19 4 96,1-4 0,0 0-192,-4-2 0,3 3 160,-18-1 128,22 3 32,-17 1 32,10 2 0,-6-3 64,-9 1-96,5 0-64,-22-1-64,3 0 0,-4 3-64,-17-8 64,-2 11-64,-12-6-32,-33 7-64,-4-4-32,-18 3 128,-24 3 32,-22 0 128,-27 0 32,-18 3-192,-23 5-64,-19 1-352,-12 3-96,-15-1-1024,-19 3-448,-26-2-2239,-31-4-1825,-34-24 2336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7:22.10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5C1D8FEF-DC2C-44E5-B64F-615BECE3672A}" emma:medium="tactile" emma:mode="ink">
          <msink:context xmlns:msink="http://schemas.microsoft.com/ink/2010/main" type="writingRegion" rotatedBoundingBox="25736,5547 28204,5764 28111,6814 25644,6597"/>
        </emma:interpretation>
      </emma:emma>
    </inkml:annotationXML>
    <inkml:traceGroup>
      <inkml:annotationXML>
        <emma:emma xmlns:emma="http://www.w3.org/2003/04/emma" version="1.0">
          <emma:interpretation id="{560B77D6-DDDE-495A-83C1-EF176AA1EC6D}" emma:medium="tactile" emma:mode="ink">
            <msink:context xmlns:msink="http://schemas.microsoft.com/ink/2010/main" type="paragraph" rotatedBoundingBox="25736,5547 28204,5764 28111,6814 25644,65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301E53-B44F-4DFB-883C-BD8855CE76B1}" emma:medium="tactile" emma:mode="ink">
              <msink:context xmlns:msink="http://schemas.microsoft.com/ink/2010/main" type="line" rotatedBoundingBox="25736,5547 28204,5764 28111,6814 25644,6597"/>
            </emma:interpretation>
          </emma:emma>
        </inkml:annotationXML>
        <inkml:traceGroup>
          <inkml:annotationXML>
            <emma:emma xmlns:emma="http://www.w3.org/2003/04/emma" version="1.0">
              <emma:interpretation id="{82A8E9C8-5904-4FC4-A2C0-0EA64AF98847}" emma:medium="tactile" emma:mode="ink">
                <msink:context xmlns:msink="http://schemas.microsoft.com/ink/2010/main" type="inkWord" rotatedBoundingBox="25736,5547 28204,5764 28111,6814 25644,6597"/>
              </emma:interpretation>
              <emma:one-of disjunction-type="recognition" id="oneOf0">
                <emma:interpretation id="interp0" emma:lang="en-US" emma:confidence="1">
                  <emma:literal>Heap</emma:literal>
                </emma:interpretation>
                <emma:interpretation id="interp1" emma:lang="en-US" emma:confidence="0">
                  <emma:literal>Heap]</emma:literal>
                </emma:interpretation>
                <emma:interpretation id="interp2" emma:lang="en-US" emma:confidence="0">
                  <emma:literal>tleap</emma:literal>
                </emma:interpretation>
                <emma:interpretation id="interp3" emma:lang="en-US" emma:confidence="0">
                  <emma:literal>heap</emma:literal>
                </emma:interpretation>
                <emma:interpretation id="interp4" emma:lang="en-US" emma:confidence="0">
                  <emma:literal>fleap</emma:literal>
                </emma:interpretation>
              </emma:one-of>
            </emma:emma>
          </inkml:annotationXML>
          <inkml:trace contextRef="#ctx0" brushRef="#br0">19567 6580 6144,'-32'-44'2368,"14"44"-1280,9-8-1216,4 8 480,5-4-256,0 4-64,0-5 0,0 5 32,14 9 96,-6 11 128,7 17 288,-2 3 96,1 4 32,0 13-64,-6 0-128,6-1-64,1 9-256,2 4-128,1 4-32,6 7 32,-2-7 32,-4-16 32,-4-8-864,-1-12-288,-3-10-1248,-10-11-480,-5-11-128</inkml:trace>
          <inkml:trace contextRef="#ctx0" brushRef="#br0" timeOffset="370">19490 7018 6784,'-5'-16'2528,"5"11"-1344,10-3-1088,3 8 544,9-3-320,15-1-96,9-4-480,4-1-160,9-7 192,0 0-160,-9-1-64,-4-3 160,-11 0 160,-3 0 448,-8 0 256,-11-4 128,-8-1 64,-5-4-288,-10 6-64,2-9-160,-1 15 0,-1-4-32,2 13 96,-2 5-160,10 18-96,0 5 32,5 6-128,3 2-64,2 4 64,4 8 64,-6 1 0,2 7-32,-1 10-64,0 2 32,0 1 32,-1 12 64,3-16-608,-3-5-256,5-12-1440,1-8-544,4-12-128</inkml:trace>
          <inkml:trace contextRef="#ctx0" brushRef="#br0" timeOffset="670">20400 7132 8704,'0'-14'3232,"9"11"-1728,6 0-1696,-2-2 608,4 2-320,7-9 0,-1-1-96,-1 1-32,1-5 32,-5 2-96,-8 3 64,-6-2 32,-8-1 64,-6 4-96,-8 2 0,-5 4 96,-9 5 96,0 0-64,0 9 0,5 3-96,3 7-32,8 15 32,2 2 0,9 9-96,10 10 64,12-6-320,20-4-160,14-10-736,8-10-256,5-5-1728</inkml:trace>
          <inkml:trace contextRef="#ctx0" brushRef="#br0" timeOffset="1001">21182 6976 6400,'-16'-48'2464,"-3"44"-1344,-13-16-960,13 15 608,-13 13-352,-8 1 0,-5 7-288,-1 5-96,1 2-32,3 9 0,10 2 0,0-2 128,15 5 160,7-13 32,10-4 128,13-12-32,5-8 0,6-8-224,3-4-128,5-8-32,0 0 32,0-5 96,0 9 64,-5 3-96,-5 6-96,1 7-96,-1 7-32,2 10 64,-2 8 0,1 7-64,4-4 0,0 4-928,5-3-448,10-14-2208</inkml:trace>
          <inkml:trace contextRef="#ctx0" brushRef="#br0" timeOffset="1239">21520 6847 9472,'-10'12'3584,"15"-7"-1920,-5 10-1600,0-1 736,0 6-640,5 12-64,-1 12-64,6 13 32,-2 20-32,2-1-96,-6 7 32,1-3-32,0-4 0,-2-2-224,2-10-128,0-7-704,0-16-256,-5-30-4480,0-11 2112</inkml:trace>
          <inkml:trace contextRef="#ctx0" brushRef="#br0" timeOffset="1455">21662 6669 8704,'32'-32'3232,"-5"57"-1728,27-1-1472,-22-12 672,4 8-448,5 9-128,-9 3-96,-5 8-32,-14 0 0,-13 5 192,-22 5 192,-23 2-64,-24 0 0,-8 5-1120,-22-13-480,-24-16-2816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7:29.001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FDCFB843-86BA-46BB-A5FC-D48655B5969F}" emma:medium="tactile" emma:mode="ink">
          <msink:context xmlns:msink="http://schemas.microsoft.com/ink/2010/main" type="inkDrawing" rotatedBoundingBox="15229,8368 21115,8223 21165,10262 15279,10407" hotPoints="20941,8158 21073,10089 15391,10479 15259,8548" semanticType="enclosure" shapeName="Rectangle">
            <msink:sourceLink direction="with" ref="{E1A60D0A-1867-465A-80E0-67E4A8C1D2EE}"/>
          </msink:context>
        </emma:interpretation>
      </emma:emma>
    </inkml:annotationXML>
    <inkml:trace contextRef="#ctx0" brushRef="#br0">11656 8808 3840,'-13'-15'1472,"8"10"-768,1-10-544,4 6 416,0-7-320,-5 4-64,5 0-64,0-8 64,0 3-96,5 5 288,-1 1 224,1 2 96,4 1 128,0 5-256,9-2 0,5 1-224,5 4 32,12 0-160,14-5 32,15 5-160,13-3 0,5 3 96,22-4 32,19-1 32,13 5 64,17 0-160,15-3-32,19-2-64,8 2 32,22-6-64,10 0-32,11-2 32,10-1-32,-5 0 128,6-5 160,-4 1-96,-9 12 64,-4 1-96,-5 3 0,-13 7-32,-24 1 64,-17 4-160,-18-4-32,-20 0-64,-17 1-64,-22 0 160,-15-9 32,-17 0 192,-16 0 160,3-6 191,-16 3 97,-8-2-224,-8 1-128,-6 1-192,-4-2-64,-1 2-96,-5 3-32,3 0 32,-3 0 0,2 3 0,-1 2 64,4-2-32,-5 6 64,8 0-64,-8-1 64,5-2 0,1 0 32,-1-3 0,6 2 0,-6-5 0,-2 0 64,-3 0-32,5 4 64,-13-4-192,13 0-32,-2 0 64,-3 3-32,-8-3-32,5 8 32,-5-8-32,0 0-96,5 9 64,-10 19 160,10 4-64,-5 0-32,3 5-96,3 7-32,-1 10-32,3 9 96,2 18 64,-1 34 64,4-3-32,0 9-64,1-3-128,-1 7 0,6 4 64,-1 5 96,1-9 64,0-15 96,-6-21-256,0-12 0,1-13 64,-6-16 128,-3-10-32,0-10-64,-5-12 0,-5-8 32,0-8-32,-3-4 64,-6 0-128,1 0 0,-6 1 32,1-2 0,-4 1-96,-2 4 64,3 4-32,-8 1 0,-3-2 64,-3 5 0,-10 4 0,-6-3 0,-5-1-96,-6-1 64,-20 1-32,-9 1 0,-15-1 0,-2-5 0,-16-3 0,-16 0-64,-20 0 96,5 0 64,-9 0-64,-18 0 0,-5 5 32,-8-1 0,-10-1-160,-9 2 32,0-1 64,1 0 96,-11 0 0,19-4-32,10 0-64,-5 3 32,-5 6 32,23-1 0,4 0-96,1 1 64,9 3 32,16-4 64,21 0-96,-2-8 0,21 0-32,7-5 0,18-3 64,19-4 64,13 4-32,10 0 64,13 1-64,10 2-32,3 1-64,6-1-32,3 2-96,5 3 32,1 0-64,-1 0 64,5 0 96,0 0 32,0 0-192,0 0 0,0 0-256,-5 0-32,2 0-287,-2 0-65,0 0-512,1-4-160,-1 0-2240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7:39.81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7679651D-E38B-4826-8E61-29709FAA68F9}" emma:medium="tactile" emma:mode="ink">
          <msink:context xmlns:msink="http://schemas.microsoft.com/ink/2010/main" type="writingRegion" rotatedBoundingBox="13733,8649 20485,8441 20651,13839 13900,14047"/>
        </emma:interpretation>
      </emma:emma>
    </inkml:annotationXML>
    <inkml:traceGroup>
      <inkml:annotationXML>
        <emma:emma xmlns:emma="http://www.w3.org/2003/04/emma" version="1.0">
          <emma:interpretation id="{7BE49280-BC01-4872-AACF-705740D8BFF4}" emma:medium="tactile" emma:mode="ink">
            <msink:context xmlns:msink="http://schemas.microsoft.com/ink/2010/main" type="paragraph" rotatedBoundingBox="13675,8740 20401,8160 20533,9685 13807,102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A60D0A-1867-465A-80E0-67E4A8C1D2EE}" emma:medium="tactile" emma:mode="ink">
              <msink:context xmlns:msink="http://schemas.microsoft.com/ink/2010/main" type="line" rotatedBoundingBox="13675,8740 20401,8160 20533,9685 13807,10264">
                <msink:destinationLink direction="with" ref="{FDCFB843-86BA-46BB-A5FC-D48655B5969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ED6B075-0102-454D-AB15-3C7E7DE7FDE3}" emma:medium="tactile" emma:mode="ink">
                <msink:context xmlns:msink="http://schemas.microsoft.com/ink/2010/main" type="inkWord" rotatedBoundingBox="13675,8740 16665,8482 16796,10007 13807,10264"/>
              </emma:interpretation>
              <emma:one-of disjunction-type="recognition" id="oneOf0">
                <emma:interpretation id="interp0" emma:lang="en-US" emma:confidence="0">
                  <emma:literal>n lo</emma:literal>
                </emma:interpretation>
                <emma:interpretation id="interp1" emma:lang="en-US" emma:confidence="0">
                  <emma:literal>nitro</emma:literal>
                </emma:interpretation>
                <emma:interpretation id="interp2" emma:lang="en-US" emma:confidence="0">
                  <emma:literal>tn\10</emma:literal>
                </emma:interpretation>
                <emma:interpretation id="interp3" emma:lang="en-US" emma:confidence="0">
                  <emma:literal>Inno</emma:literal>
                </emma:interpretation>
                <emma:interpretation id="interp4" emma:lang="en-US" emma:confidence="0">
                  <emma:literal>Hilo</emma:literal>
                </emma:interpretation>
              </emma:one-of>
            </emma:emma>
          </inkml:annotationXML>
          <inkml:trace contextRef="#ctx0" brushRef="#br0">10105 9471 5376,'0'-23'2016,"0"18"-1088,0 1-864,0 4 384,5-8-160,3-1 64,2 3-256,-1 9-64,4 17-32,5-3 128,7 10 160,7 10 128,-6 0 64,1 7-192,0 1-96,-3-1-96,-3-6 0,-2-6 0,0-4 96,-6-8 32,-3-4 32,-7-12 128,-3-4 96,-3-4-256,-7-12-128,2-9 0,3-2 0,-1-1 160,12-10 160,4-10-224,12-5-32,10 4-96,5 5-64,3 8-64,11 7-32,-11 8 64,2 10 64,-6 11-160,-10 23 32,-2 11 32,-5 6 32,-6 4 32,1 5 64,-6 0-32,2-5 64,-1-3-224,0-8-32,0-6-448,-4-7-96,-2-6-672,-3-11-256,-3-11-1536</inkml:trace>
          <inkml:trace contextRef="#ctx0" brushRef="#br0" timeOffset="300">10998 9169 7808,'-18'-5'2976,"31"19"-1600,-4 1-1472,-4-3 608,5 5-320,3 8-32,6 2-64,-2 13-96,6 14 32,-4-5-128,0-3 0,-6 3 320,1 0 256,-1 0-64,-5-9 32,3-3-256,-3-5-64,2-3-64,4-9 32,-6-5-416,-3-2-96,-2-6-1376,-6-2-544,-7-25-1088</inkml:trace>
          <inkml:trace contextRef="#ctx0" brushRef="#br0" timeOffset="-12202">11645 8239 5504,'-27'0'2112,"27"0"-1152,-5 3-832,5-3 416,0 0-256,0 0-32,0 9-128,5 2-96,-5 7 0,4 5 96,1 9 160,5 22 192,-2 27 160,1 19 32,-4 18 64,0-2-64,8 10-32,1 8-256,4-8-96,1-14-160,3-10-32,-4-17-96,1-16-32,-6-17 96,-5-12 32,-8-28-1024,-8-12-832,-5-15-448,-11-25-1248</inkml:trace>
          <inkml:trace contextRef="#ctx0" brushRef="#br0" timeOffset="110127">12259 8582 8448,'-3'-17'3168,"6"17"-1728,8 0-1760,-8 5 448,7 4-384,-2-2-64,6 6 64,-1 2 160,-3 5 64,-2 26 32,3-6 64,-8 4 256,2 10 96,0 1-128,1 2-96,2 0-32,0-1-32,2-2-64,-2-7-64,3-6-832,-3-13-320,-3-8-1344,-2-15-1536,7-13 1152</inkml:trace>
          <inkml:trace contextRef="#ctx0" brushRef="#br0" timeOffset="110527">12829 8668 8064,'-15'3'3072,"6"-3"-1664,-9 4-1568,13 1 480,-4 3-352,1 19-32,-5 6 32,-6-1 0,0 5 32,0-1-96,6 9 0,0-9 128,8 4 32,5-3 0,10-5-64,3 1 32,4-9 32,12-4-32,3-8 64,3-4-64,3-11 64,-1-10 128,3-8 128,0-6-64,-2-6 0,-11-11 32,-4-16 32,-9-1 32,-10 4 64,-13 5-224,0 6-64,-5 11-96,-4 6-64,-9 4-320,-2 13-128,-6 4-1120,-10 8-480,-16 0-1696</inkml:trace>
        </inkml:traceGroup>
        <inkml:traceGroup>
          <inkml:annotationXML>
            <emma:emma xmlns:emma="http://www.w3.org/2003/04/emma" version="1.0">
              <emma:interpretation id="{0039F078-BC7C-49FF-9644-2B0348B03251}" emma:medium="tactile" emma:mode="ink">
                <msink:context xmlns:msink="http://schemas.microsoft.com/ink/2010/main" type="inkWord" rotatedBoundingBox="18356,9112 20468,8930 20519,9519 18407,9701"/>
              </emma:interpretation>
              <emma:one-of disjunction-type="recognition" id="oneOf1">
                <emma:interpretation id="interp5" emma:lang="en-US" emma:confidence="0">
                  <emma:literal>nun</emma:literal>
                </emma:interpretation>
                <emma:interpretation id="interp6" emma:lang="en-US" emma:confidence="0">
                  <emma:literal>Null</emma:literal>
                </emma:interpretation>
                <emma:interpretation id="interp7" emma:lang="en-US" emma:confidence="0">
                  <emma:literal>Nun</emma:literal>
                </emma:interpretation>
                <emma:interpretation id="interp8" emma:lang="en-US" emma:confidence="0">
                  <emma:literal>Nuns</emma:literal>
                </emma:interpretation>
                <emma:interpretation id="interp9" emma:lang="en-US" emma:confidence="0">
                  <emma:literal>'nun</emma:literal>
                </emma:interpretation>
              </emma:one-of>
            </emma:emma>
          </inkml:annotationXML>
          <inkml:trace contextRef="#ctx0" brushRef="#br0" timeOffset="117853">14859 8784 9216,'4'-4'-224,"2"13"128,-1-1-32,-5 7 64,-5 5 192,-5 6 64,1 1 0,-4 14-32,-1 0-96,-4-1 32,4-5-64,1-1-32,3-7 96,2-7 0,-3-7 32,3-9 0,0-8 0,3-9 64,-1-10-32,3-6 64,3-8 64,3-3 64,3-16 32,2 8 64,2 11-160,-2 8-96,6 17-256,4 21-32,6 7 32,3 8 96,-5 8 0,6 17-32,4-4-128,0-1-64,-1-7 96,5-5 96,-4-9 32,5-6 64,-5-9 0,-5-8 96,-5-12 192,2-13 64,-11-7-96,-5-5 32,-3-6-32,-5-18 32,-5 4-128,2 8-96,-7 9-160,2 8-64,-6 7-256,0 10-128,1 6-448,3 9-160,2 9-672,-2 11-160,6-5-1056</inkml:trace>
          <inkml:trace contextRef="#ctx0" brushRef="#br0" timeOffset="117399">14856 8871 6016,'-15'-14'2272,"15"-1"-1216,0-26-1248,6 32 448</inkml:trace>
          <inkml:trace contextRef="#ctx0" brushRef="#br0" timeOffset="118202">15423 8777 6656,'0'-5'2464,"5"5"-1344,-5 5-1312,0 10 736,0 5-384,4 5-64,0 7 0,1-3-64,-1 6-32,6 6 96,3-7-128,6-2 0,3-9 96,1-6 32,0-5 96,5-4 96,-6-11 64,2-11 32,-3-6 64,-2-3 128,-6-9 32,1-9 32,-4-13-448,-2 5-96,-2 6-128,-1 6-32,-2 8-352,2 9-224,-5 8-704,0 3-288,5 6-1472,3 12-928</inkml:trace>
          <inkml:trace contextRef="#ctx0" brushRef="#br0" timeOffset="118423">15893 8703 6144,'0'-15'2368,"0"10"-1280,6-4-992,-6 9 480,0 0-352,9 9-128</inkml:trace>
          <inkml:trace contextRef="#ctx0" brushRef="#br0" timeOffset="118638">15909 8723 10528,'5'41'-32,"0"-1"96,0 0-32,-5 6 64,0-6 64,0 1 64,3-9-32,2-3 32,1-9 0,2-3 96,2-6-32,4-2 64,7-6-128,3-6-64,8-2-64,-5 1 0,-1 4-128,-2 0 0,3 0-128,-5 0 32,-12 0-640,3 0-224,1 0-3872,4-16 1376</inkml:trace>
          <inkml:trace contextRef="#ctx0" brushRef="#br0" timeOffset="118854">16389 8703 7040,'3'-29'2720,"7"29"-1472,-10 0-1472,9 5 992,4 10-512,1 2-160,-1 7-96,2 4 0,-6 9-96,-1 0 64,-3 4 96,-5 7 32,0-7-32,0 0 32,0-9 0,0-4 32,0-4 0,5-8 64,0-4 256,9-3 160,3-6-160,6-3-96,4-3 224,5-2 96,5 1-96,-1 1 63,1 3-351,-5 0-96,0 3-288,0 1 0,-10 4-1311,-8 4-577,-23 1-2368</inkml:trace>
        </inkml:traceGroup>
      </inkml:traceGroup>
    </inkml:traceGroup>
    <inkml:traceGroup>
      <inkml:annotationXML>
        <emma:emma xmlns:emma="http://www.w3.org/2003/04/emma" version="1.0">
          <emma:interpretation id="{0E50F29E-839C-45AB-9E40-5D145333FF59}" emma:medium="tactile" emma:mode="ink">
            <msink:context xmlns:msink="http://schemas.microsoft.com/ink/2010/main" type="paragraph" rotatedBoundingBox="15466,10673 20448,10519 20469,11213 15488,113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FC6117F-BE7C-4008-9E5F-9FD4FDA554E3}" emma:medium="tactile" emma:mode="ink">
              <msink:context xmlns:msink="http://schemas.microsoft.com/ink/2010/main" type="line" rotatedBoundingBox="15466,10673 20448,10519 20469,11213 15488,11367"/>
            </emma:interpretation>
          </emma:emma>
        </inkml:annotationXML>
        <inkml:traceGroup>
          <inkml:annotationXML>
            <emma:emma xmlns:emma="http://www.w3.org/2003/04/emma" version="1.0">
              <emma:interpretation id="{391023D9-DA97-4670-90EE-017CDACBC9D3}" emma:medium="tactile" emma:mode="ink">
                <msink:context xmlns:msink="http://schemas.microsoft.com/ink/2010/main" type="inkWord" rotatedBoundingBox="15466,10673 17000,10625 17020,11259 15486,11306"/>
              </emma:interpretation>
              <emma:one-of disjunction-type="recognition" id="oneOf2">
                <emma:interpretation id="interp10" emma:lang="en-US" emma:confidence="1">
                  <emma:literal>data</emma:literal>
                </emma:interpretation>
                <emma:interpretation id="interp11" emma:lang="en-US" emma:confidence="0">
                  <emma:literal>dater</emma:literal>
                </emma:interpretation>
                <emma:interpretation id="interp12" emma:lang="en-US" emma:confidence="0">
                  <emma:literal>date</emma:literal>
                </emma:interpretation>
                <emma:interpretation id="interp13" emma:lang="en-US" emma:confidence="0">
                  <emma:literal>dahra</emma:literal>
                </emma:interpretation>
                <emma:interpretation id="interp14" emma:lang="en-US" emma:confidence="0">
                  <emma:literal>Data</emma:literal>
                </emma:interpretation>
              </emma:one-of>
            </emma:emma>
          </inkml:annotationXML>
          <inkml:trace contextRef="#ctx0" brushRef="#br0" timeOffset="-8159">12135 10617 3328,'-8'-20'1216,"8"12"-640,-10-4 96,2 7 544,-1-2-96,-6-1 0,-2-1-576,-1 1-256,-6-1-160,2 6-128,-1 3 96,-4 3 0,0 14 32,0 7-224,-1 10 0,6 9 96,3 6 64,11 3 0,3-12 32,5-2-224,8-10 32,6-4 32,4-7 96,6-9 0,-2-13-32,10-10 32,-6-14-32,6-8 128,-3-6 160,-7-15-32,-3 6 96,-1-13 0,-10 1 32,2-2-64,-7 10 32,-3 7-128,0 13 32,-3 15-96,-2 13-160,0 13 0,0 10-64,5 19 0,0 6 64,10 7 0,-2 7-224,6-5-96,1-5-960,2 1-352,1-13-1504</inkml:trace>
          <inkml:trace contextRef="#ctx0" brushRef="#br0" timeOffset="-7759">12463 10589 7040,'-5'-9'2720,"5"6"-1472,-3-2-1248,3 5 512,0 0-448,0 0-64,-5 0-32,0 0 64,-9 0 0,6 8-96,-16 4-32,6 5 128,-4 3 32,-2 5 64,6 2 64,2 2-160,2 3-32,4-4 0,5-8 64,5-3-96,10-17-64,9-8-32,2-4 0,3-5 0,-3-3 96,3-3 192,3-3 160,-9 6 32,1 5 32,-6 3 0,1 7 0,-1 5-192,1 9-64,-1 2-64,-3 6-64,4-2-192,-1-1-32,-4-2-1024,4-4-384,2-8-1696</inkml:trace>
          <inkml:trace contextRef="#ctx0" brushRef="#br0" timeOffset="-7158">12701 10799 4992,'-13'-77'1920,"8"56"-1024,0-6-352,5 20 704,0-2-416,5 0-96,4 1-480,4 4-192,10 2-32,5-4-384,3 6-160,6-3-448,4-2-128,4 1-64,5-1 0,-4 2-224,-6-5-64,-3-1 768,-5 2 1408,-5-1 800,-4 0 96,-9-1 64,-6 1-736,-3 2-256,-10 0-288,-3 3-96,-6 6-192,-9 5-32,-4 13 96,0 2-96,0 11 0,4 1-96,4 5-32,6-3 32,4-5 64,9-7-32,3-9-32,11-3 96,10-26 0,-1 1-128,4-3 32,0-7 192,0-2 128,0 4 32,-4 3 32,-5 11 0,1 6 64,-6 6-96,1 8 32,-1 9-96,1 14 64,0-5-192,-1-3-96,0-6-192,2-3 0,-6-3-1056,-1-17-3456</inkml:trace>
          <inkml:trace contextRef="#ctx0" brushRef="#br0" timeOffset="-7528">12691 10476 6400,'0'-45'2368,"5"21"-1280,0 4-864,-2 15 640,2 5-448,-5 0-224,14 20-128,-4 9-32,-1 16 32,1 7 32,-6 21-32,5-8-64,0-4-416,0-4-192,-5-14-1088,1-11-512,-10-12-256</inkml:trace>
        </inkml:traceGroup>
        <inkml:traceGroup>
          <inkml:annotationXML>
            <emma:emma xmlns:emma="http://www.w3.org/2003/04/emma" version="1.0">
              <emma:interpretation id="{D0A9FDD4-FF17-4388-9117-A7203A9BE7FE}" emma:medium="tactile" emma:mode="ink">
                <msink:context xmlns:msink="http://schemas.microsoft.com/ink/2010/main" type="inkWord" rotatedBoundingBox="18649,10623 20449,10568 20469,11213 18669,11269"/>
              </emma:interpretation>
              <emma:one-of disjunction-type="recognition" id="oneOf3">
                <emma:interpretation id="interp15" emma:lang="en-US" emma:confidence="0">
                  <emma:literal>next</emma:literal>
                </emma:interpretation>
                <emma:interpretation id="interp16" emma:lang="en-US" emma:confidence="0">
                  <emma:literal>net +</emma:literal>
                </emma:interpretation>
                <emma:interpretation id="interp17" emma:lang="en-US" emma:confidence="0">
                  <emma:literal>near +</emma:literal>
                </emma:interpretation>
                <emma:interpretation id="interp18" emma:lang="en-US" emma:confidence="0">
                  <emma:literal>neat</emma:literal>
                </emma:interpretation>
                <emma:interpretation id="interp19" emma:lang="en-US" emma:confidence="0">
                  <emma:literal>neon +</emma:literal>
                </emma:interpretation>
              </emma:one-of>
            </emma:emma>
          </inkml:annotationXML>
          <inkml:trace contextRef="#ctx0" brushRef="#br0" timeOffset="-6473">14991 10485 2432,'19'0'960,"-11"0"-512,-3 3 320,-5-3 608,9 4 32,1 4 32,-7 4-512,7 5-224,-1 3-416,0 8-64,0 4 96,5 0-192,-1 6-64,0-10-32,-2-4 32,-3 1-32,-3-13-32,-5-4 384,-5-13 128,0-7-192,2-8-32,-2-3-32,-1-6 0,6-3 0,11-5 64,2-4-160,5-4-96,4 10-32,5 6 32,5 9-96,5 3-64,0 17 64,-2 12 64,-3 10-64,0 5-64,-5 10-32,-3 3 96,-6 0-416,-4 1-128,-6-4-672,2-13-256</inkml:trace>
          <inkml:trace contextRef="#ctx0" brushRef="#br0" timeOffset="-6210">15464 10525 6912,'5'-8'2624,"3"8"-1408,21-5-1152,-12 5 608,11 0-416,4-3-128,3-1-192,8-10 32,10 3 32,-2-1-160,-6-8 32,-4 0 64,-9 3 96,-9 5 128,-10 1 128,-8 2-192,-5 9-64,-14 12-32,-9 5 64,-4 3-32,-1 9 64,6 2-64,4 10 64,4-1-64,6-3 64,3-5-416,10 5-192,12-17-1344,11-14-640,8-9-192</inkml:trace>
          <inkml:trace contextRef="#ctx0" brushRef="#br0" timeOffset="-5894">16311 10341 7808,'-9'-3'2880,"9"3"-1536,-27 9-1344,13-1 576,-4 7-384,-6 11-96,-3 5-64,-5 10 32,0 3-32,1 1-640,3-4-256,1-9-896,0-7-320,9-10 96,4-7-608,1-11 800,3-10 5536,10-23-1376,5 3-256,4 9-736,9 7-416,5 11-480,9 6-192,4 15-192,6 10-288,3 2-128,1 1-1568,-1 6-704,-4-11-224</inkml:trace>
          <inkml:trace contextRef="#ctx0" brushRef="#br0" timeOffset="-5440">16275 10505 9216,'22'-5'3424,"-4"14"-1856,24-1-1824,-15-5 576,18 2-448,9-5-32,10-5-928,0 2-320,5-5-1408,-15-10-608,-12-5 1120,-26-6 512</inkml:trace>
          <inkml:trace contextRef="#ctx0" brushRef="#br0" timeOffset="-5656">16411 10226 9856,'-8'-9'3680,"16"9"-1984,-8 12-2048,0 0 576,11 13-224,-3 11 0,0 12-160,6 18-32,-5 6 96,5 9-448,-6-3-128,7-9-224,-7-9-64,-3-19-704,-5-12-288,-5-15-704</inkml:trace>
        </inkml:traceGroup>
      </inkml:traceGroup>
    </inkml:traceGroup>
    <inkml:traceGroup>
      <inkml:annotationXML>
        <emma:emma xmlns:emma="http://www.w3.org/2003/04/emma" version="1.0">
          <emma:interpretation id="{720A2A03-04B4-4EEB-A281-82C00D54DB64}" emma:medium="tactile" emma:mode="ink">
            <msink:context xmlns:msink="http://schemas.microsoft.com/ink/2010/main" type="paragraph" rotatedBoundingBox="15324,12756 17514,12842 17466,14056 15276,139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63C4A4B-D273-4210-9413-6C68E9E57F07}" emma:medium="tactile" emma:mode="ink">
              <msink:context xmlns:msink="http://schemas.microsoft.com/ink/2010/main" type="line" rotatedBoundingBox="15324,12756 17514,12842 17466,14056 15276,13970"/>
            </emma:interpretation>
          </emma:emma>
        </inkml:annotationXML>
        <inkml:traceGroup>
          <inkml:annotationXML>
            <emma:emma xmlns:emma="http://www.w3.org/2003/04/emma" version="1.0">
              <emma:interpretation id="{7A5F0691-7818-4D4A-93A7-9E18780B7FE7}" emma:medium="tactile" emma:mode="ink">
                <msink:context xmlns:msink="http://schemas.microsoft.com/ink/2010/main" type="inkWord" rotatedBoundingBox="15324,12756 17514,12842 17466,14056 15276,13970">
                  <msink:destinationLink direction="to" ref="{CC2484C9-2EBC-44C5-80C9-627242E06C95}"/>
                </msink:context>
              </emma:interpretation>
              <emma:one-of disjunction-type="recognition" id="oneOf4">
                <emma:interpretation id="interp20" emma:lang="en-US" emma:confidence="1">
                  <emma:literal>head</emma:literal>
                </emma:interpretation>
                <emma:interpretation id="interp21" emma:lang="en-US" emma:confidence="1">
                  <emma:literal>he ad</emma:literal>
                </emma:interpretation>
                <emma:interpretation id="interp22" emma:lang="en-US" emma:confidence="0">
                  <emma:literal>hue ad</emma:literal>
                </emma:interpretation>
                <emma:interpretation id="interp23" emma:lang="en-US" emma:confidence="0">
                  <emma:literal>hoe ad</emma:literal>
                </emma:interpretation>
                <emma:interpretation id="interp24" emma:lang="en-US" emma:confidence="0">
                  <emma:literal>hr ad</emma:literal>
                </emma:interpretation>
              </emma:one-of>
            </emma:emma>
          </inkml:annotationXML>
          <inkml:trace contextRef="#ctx0" brushRef="#br0" timeOffset="136962">11677 12403 4096,'-4'-6'1568,"4"12"-832,0-12-288,0 6 480,0 0-96,0-3 64,0 3-320,-4 0 0,4 0-352,4 3-64,0 6-32,1 11 0,4 12 0,0 13-64,0 16-64,-4 23 32,4 6 32,0 4 32,0-2 32,0-2-64,-4-1-64,0-9-64,-2 9 32,2-16 32,-5-13 64,0-11-32,0-8 64,0-13-64,-5-4 64,2-8 0,-7-7 32,-4-29-224,1-6 0,-6-5 32,1-13 96,1-2 64,2 6 32,2 0 0,4-1 64,4 4-96,5 5-64,5 4 0,8 4-32,11 4-96,3 3 64,9 9-32,0 8 0,1 8 0,-1 12 0,-4 5 0,-4 11 0,-1 9 0,-5 4 0,2 12 64,-3-6 0,-2-6-160,-1-4-32,1-9-416,-6 1-160,1-14-864,-1-6-384,0-14-352</inkml:trace>
          <inkml:trace contextRef="#ctx0" brushRef="#br0" timeOffset="137347">12451 13348 6784,'0'5'2624,"4"-2"-1408,0 2-1408,1-1 448,3-4-384,11-4 32,5-4-192,-3-4-32,8-5 160,-2-3 0,-5 3 32,-4 2 96,-5-5 64,-2 0 64,-11 3 32,-11-4-64,-10 13 32,-11 5-64,0 12-32,-5-3 224,-3 2 96,3 10-32,1 2 64,13 3-128,4 11 32,19-2-32,14-4 32,4 8-64,19-8-32,9-3-96,4-5 32,9-4-128,-6-8 0,3-11-256,-5-2-64,-6-4-448,-5-3-192,-3 1-2048</inkml:trace>
          <inkml:trace contextRef="#ctx0" brushRef="#br0" timeOffset="137747">13216 13157 8576,'-10'-6'3232,"5"-12"-1728,2 7-1760,-3 11 512,1 0-480,2 0 0,-7 0 32,2 9 32,-6 2 96,-15 4-32,3 14-32,-1 8 96,3 0 0,7-2 32,-1 3 0,4-6-160,4-9 32,7-6-96,6-5 0,11-12 128,10-7 96,2-15 32,6-1 64,0-6 64,-5 6 128,0-3 64,2 2 32,-8 8-64,3 7 32,-2 6-128,1 6 32,-4 11-160,-2 9-64,1 9-288,-4 2-160,4 1-416,0-1-192,6-10-1312,-2-8-1600,1-16 1024</inkml:trace>
          <inkml:trace contextRef="#ctx0" brushRef="#br0" timeOffset="138095">13683 13158 5248,'10'-44'2016,"-14"27"-1088,8 5-384,-4 12 704,0 0-640,-4 0-160,-2 9-224,-2 2 0,-6 6-128,1 7-128,-6 8-64,1 8 64,5 5 0,2-4 32,8-4 0,3-2 0,9-7 0,4-11 64,10-5 32,-4-12 160,13-8 96,-2-13-64,2-7 0,-3-4 96,-8-8 160,-2-9-160,-11-8 32,-3-15-192,-10-12-64,-3-11 64,-5 11 0,4 12-192,-6 15 0,1 16-192,6 13-32,-2 11-960,2 22-384,2 15-2240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1T23:35:07.95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AB1B98A0-90A8-49E0-ADA5-52788CBDCBF7}" emma:medium="tactile" emma:mode="ink">
          <msink:context xmlns:msink="http://schemas.microsoft.com/ink/2010/main" type="writingRegion" rotatedBoundingBox="21185,7845 33224,6180 33823,10511 21784,12176"/>
        </emma:interpretation>
      </emma:emma>
    </inkml:annotationXML>
    <inkml:traceGroup>
      <inkml:annotationXML>
        <emma:emma xmlns:emma="http://www.w3.org/2003/04/emma" version="1.0">
          <emma:interpretation id="{EBAB9217-8872-4A27-A522-38427BF5F15E}" emma:medium="tactile" emma:mode="ink">
            <msink:context xmlns:msink="http://schemas.microsoft.com/ink/2010/main" type="paragraph" rotatedBoundingBox="21311,8760 33351,7095 33690,9547 21650,112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122F53-29C2-4935-8EE4-3807749B5D44}" emma:medium="tactile" emma:mode="ink">
              <msink:context xmlns:msink="http://schemas.microsoft.com/ink/2010/main" type="line" rotatedBoundingBox="21311,8760 33351,7095 33690,9547 21650,11212"/>
            </emma:interpretation>
          </emma:emma>
        </inkml:annotationXML>
        <inkml:traceGroup>
          <inkml:annotationXML>
            <emma:emma xmlns:emma="http://www.w3.org/2003/04/emma" version="1.0">
              <emma:interpretation id="{30C221A3-AD2C-483D-B6CB-2A27CEDF5F8F}" emma:medium="tactile" emma:mode="ink">
                <msink:context xmlns:msink="http://schemas.microsoft.com/ink/2010/main" type="inkWord" rotatedBoundingBox="21445,9360 24000,9411 23970,10940 21415,10889"/>
              </emma:interpretation>
              <emma:one-of disjunction-type="recognition" id="oneOf0">
                <emma:interpretation id="interp0" emma:lang="en-US" emma:confidence="1">
                  <emma:literal>Heap</emma:literal>
                </emma:interpretation>
                <emma:interpretation id="interp1" emma:lang="en-US" emma:confidence="0">
                  <emma:literal>fleap</emma:literal>
                </emma:interpretation>
                <emma:interpretation id="interp2" emma:lang="en-US" emma:confidence="0">
                  <emma:literal>tleap</emma:literal>
                </emma:interpretation>
                <emma:interpretation id="interp3" emma:lang="en-US" emma:confidence="0">
                  <emma:literal>heap</emma:literal>
                </emma:interpretation>
                <emma:interpretation id="interp4" emma:lang="en-US" emma:confidence="0">
                  <emma:literal>Heaps</emma:literal>
                </emma:interpretation>
              </emma:one-of>
            </emma:emma>
          </inkml:annotationXML>
          <inkml:trace contextRef="#ctx0" brushRef="#br0">14962 8925 8704,'-12'-13'3328,"8"13"-1792,-1 0-1728,5 0 544,0 0-288,0 7 32,0 1 0,0 11 96,0 2-96,0 6 96,5 9 96,-1 20 256,4 19 224,4 5-129,5-2 1,5 7-288,2 7-64,1 2-224,-1 6-128,3-16 32,-7-10 64,-4-15-64,-3-10 0,-6-17-384,-7-13-224,-7-12-863,-10-33-385,-3-21-2336</inkml:trace>
          <inkml:trace contextRef="#ctx0" brushRef="#br0" timeOffset="392">14963 9374 9600,'-5'0'3584,"18"0"-1920,11 19-1792,-7-19 576,12 8-480,10-6-32,5-10-64,2-2-32,5-9 128,-2 1-64,2-8 32,-2-6 64,-7-5 64,-8-5-32,-10 10-32,-2-2 32,-19-7-32,-6 9 192,-14 2 128,5 7 32,-2 5 32,2-1 64,4 9 127,0 5-383,4 10-128,-1 13 32,5 11 64,0 19 0,0 15 64,0 10 0,0 9 32,0-8-128,5 1-96,2-6-96,2-1 32,4-7-384,-1-11-224,5-14-863,3-14-321,-3-18-1568,4-11-1632,-1-22 1728</inkml:trace>
          <inkml:trace contextRef="#ctx0" brushRef="#br0" timeOffset="726">15640 9477 9216,'0'-3'3424,"0"3"-1856,5 3-1536,-3-3 672,11 0-256,4 0 64,4-3-448,9-5-96,7-2 0,4-16-160,1 0 64,-1-4 128,-2 4 64,-10-3 128,-4 3 32,-9 5 96,-3 2 127,-10 3-191,-11 9-64,-9 7-192,-8 11-64,-4 9 32,0 16 0,-5 2 32,6 1 0,7 6-96,8 0 64,13-1 32,13-4 0,12 1-224,4-8 0,9-10-831,11-13-321,10-14-1152,7-10-384,0-9-224</inkml:trace>
          <inkml:trace contextRef="#ctx0" brushRef="#br0" timeOffset="1101">16559 9301 8448,'5'-40'3168,"-10"32"-1728,-2-8-1056,2 14 832,-7-3-640,-5 5-160,-5 5-320,-7 5-160,-8 17 32,0 12-160,4 6 64,3-1-224,10-4-32,3 1-64,8-4-32,9-7 256,9-12 96,8-10 256,3-12 64,5-11 0,4-11-32,-3-22-32,2-3 64,-6 3-96,-1 7 0,-9 8 160,0 15 96,-4 13-128,2 13 32,-3 21-96,1 8 0,6 4-32,1 4 64,11-1-96,4-4-64,6-6-160,11-8 0,2-16-704,2-14-256,2-14-1632,-3-11-672,-9-35 320</inkml:trace>
          <inkml:trace contextRef="#ctx0" brushRef="#br0" timeOffset="1310">17108 8949 8320,'-19'-19'3168,"9"19"-1728,-2 5-896,7-2 800,-2 12-512,-1 7-64,-1 15-321,2 23-31,2 24-256,10 13-96,2 3 32,5 18-128,0 19 0,5-8 32,-5 8 0,1-4-160,1-11 32,-2-8-224,0-22-32,-5-21-351,3-16-97,-3-63-2304,1-32-832</inkml:trace>
          <inkml:trace contextRef="#ctx0" brushRef="#br0" timeOffset="1586">17060 9035 10880,'-17'-26'4032,"17"23"-2177,4-2-2079,4 5 608,4 0-416,13 5-32,14-2-128,5 4-31,19 4 127,0 5-96,-2 2 32,-7 7 96,-12 8 96,-17 9 128,-17 1 128,-25 14 415,-12-7 193,-15-2-192,-3-3 0,-11-8-480,-8-11-160,-9-7-1504,-17-15-735,-8-16-2849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7:35.09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A3F06A99-5D54-4CF9-841E-E8B6D765A342}" emma:medium="tactile" emma:mode="ink">
          <msink:context xmlns:msink="http://schemas.microsoft.com/ink/2010/main" type="inkDrawing" rotatedBoundingBox="17902,8233 18129,10327 17956,10346 17729,8252" semanticType="scratchOut" shapeName="Other"/>
        </emma:interpretation>
      </emma:emma>
    </inkml:annotationXML>
    <inkml:trace contextRef="#ctx0" brushRef="#br0">14496 8140 4736,'13'-20'1760,"-4"16"-960,4-1-864,-3 5 288,4 0 32,4 5 160,-4 3 320,-1-1 192,-4 7-480,1 1 160,-1 10 64,-5 7-160,0 8 32,6 9-192,-1 7 32,0 9-160,5 4-64,4 12-224,0 25-32,0-5 32,0 3 96,-4 2 0,-4-5 64,-2 3-64,1 14 64,-4-9 128,0-8 128,0 1-128,-1-17 32,0-13-160,1-6 0,-5-14 32,0-3 64,0-13 256,0-8 160,-5-8 63,1-8 65,0-7-128,-1-2-64,5-3-224,-5 0-128,5 0-96,0 0 0,0 0-224,-5 5-32,5 4 64,0 2 32,-4 5 64,4 0 64,0 5-96,0-1 0,-5-4 32,5 0 0,0-4-1280,0-8-479,-13-12-3169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39:59.18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C2484C9-2EBC-44C5-80C9-627242E06C95}" emma:medium="tactile" emma:mode="ink">
          <msink:context xmlns:msink="http://schemas.microsoft.com/ink/2010/main" type="inkDrawing" rotatedBoundingBox="18819,13117 24576,12925 24607,13871 18851,14063" semanticType="callout" shapeName="Other">
            <msink:sourceLink direction="to" ref="{7A5F0691-7818-4D4A-93A7-9E18780B7FE7}"/>
            <msink:sourceLink direction="to" ref="{9A07D8F6-BB02-470D-AEDB-50AD2E8D8363}"/>
          </msink:context>
        </emma:interpretation>
      </emma:emma>
    </inkml:annotationXML>
    <inkml:trace contextRef="#ctx0" brushRef="#br0">14398 12587 3072,'-13'-3'1216,"8"3"-640,0 3-608,5-3 576,-9-7 32,1 11 256,-2-8 192,6 4-192,-1-5-32,0 10-160,0-1-32,5-4-320,10 0 32,4 0 32,4 0-64,14 0 64,13 0-192,19-4-32,0-1 64,14-3 32,16 1-32,16-1 32,18-1 0,8 1 96,15 0-160,7-1-96,10 2-32,5-1 32,19-4-32,13-2 64,-9 3-64,22 2 64,1 6-64,0-1-32,8-1 96,5 5 64,-8 0-64,-2 0-64,1 5 0,-14-1 32,1-1 96,-14 2 64,-10-1 32,-23 1 64,-16-5-32,-20 0 63,-13 0-127,-14 0-64,-18 0-64,-9 0-96,-14 0-128,0 0-64,-17 0-128,-10 0 33,-10 0-65,-9 0 64,-8 0-64,-5-5 0,-8 1-160,-11-1-96,-9 2-288,1-6-160,0-2-480,0-1-256,4-8 352,0 3 192,0-12 800,1-6 480,-1 1 256,0-1 416,0 3 192,-4 3 96,-5-4 96,0 6-288,0 2-96,0 1-416,5 4 32,0 3 32,4 5 0,4 3 32,6 1-64,4 5 32,4 3-64,5 0 64,14 9-192,9 2-32,9 4-64,9 11 32,4-3-64,9 2-32,-3 4 32,17 6 32,-4-6-32,-5 8-32,0-2 32,-8-6 32,-1 0-192,-18-1 32,-10 1 32,-14 3 32,-16 0 224,-19 13 128,-15-1 96,-12 5 96,-5 3-224,4 2-96,1-2-96,-1-8-96,5 10-128,9-14 0,9-8-640,10-9-288,3-34-2912,19-18 224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0:00.84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FA90B838-8214-4793-8F0D-E64FC1FD66BD}" emma:medium="tactile" emma:mode="ink">
          <msink:context xmlns:msink="http://schemas.microsoft.com/ink/2010/main" type="inkDrawing" rotatedBoundingBox="23023,5825 23382,18708 23257,18712 22897,5829" shapeName="Other"/>
        </emma:interpretation>
      </emma:emma>
    </inkml:annotationXML>
    <inkml:trace contextRef="#ctx0" brushRef="#br0">17379 6711 4352,'0'-16'1664,"0"12"-896,5-10-1056,-1 11 288,-4 3-128,0 0-32,0 0 608,0 0 256,0 0 128,0 0 128,0 9-32,5-1 64,0 4-544,-5 5 96,3-2 32,2 5-128,0 5 0,4 7-256,1 0-64,-2 5 0,1 7 0,-4 8-64,0 10-64,-1 14 160,0 5 128,-4 8-32,0 12 32,0 8 96,0 17 96,5 4-128,4 3-33,1 13 1,-2 7 32,2-7-160,-6 16-64,1 0-128,0 13-96,-5-11 192,0 18 96,0 5-32,0 0 64,0 3 64,0 12 64,-5-1-32,10 3-32,-5-2-96,3 8 32,-3-3-64,5-2 64,0 19-192,0-22-32,-1 8 0,5 21 64,0-12-32,-1-1 64,7 65 0,-1-36 32,0 1 0,4 5 0,-1-22 0,2 8 64,-6 3-96,2-11 0,-2 1-32,1 2-64,-5-24 32,0 5-32,0 7 0,0-15 0,-4-5 0,-1 8 64,1-2 96,-5-3 128,-5 2-64,1 6 32,-1-14-160,1-1 0,-6 4 32,1-4 0,5-7 0,-1-8 0,1-10 0,4-6 0,4-26 0,1-3 0,-1-22-64,1-1 32,-1-11-128,1-15 0,-5 0 32,0-11 0,0-18-800,-5-11-256,5-14-576,0-15-288,0-20-1759,0-52-833,0-57 448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0:06.29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 contextRef="#ctx0" brushRef="#br0">21312 11414 128,'-6'0'0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0:02.01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BDF2B79-9549-48DA-A94E-8B6AB7C1B997}" emma:medium="tactile" emma:mode="ink">
          <msink:context xmlns:msink="http://schemas.microsoft.com/ink/2010/main" type="inkDrawing" rotatedBoundingBox="24742,12639 24889,12641 24876,13776 24728,13774" rotationAngle="1731538540" semanticType="callout">
            <msink:sourceLink direction="to" ref="{BF56C31A-1A87-4C82-8DAA-0DD7A814D913}"/>
          </msink:context>
        </emma:interpretation>
      </emma:emma>
    </inkml:annotationXML>
    <inkml:trace contextRef="#ctx0" brushRef="#br0">18793 11993 4864,'-22'-12'1824,"17"12"-960,5-9-736,-6 9 480,3 0-64,3-3 32,0-2-96,0 5 32,0-3-288,0-3 224,0 3 160,0 3-32,0 0-32,0 9-32,3 2 0,3 10-128,-1 11-64,-1 8-64,0 17 0,6 15-128,-1 17-32,4 12-32,-3-4 32,-1 1-64,-1-5-32,-3-4-64,0-9 32,0-7 32,-1-11 64,0-15-32,1-14-32,-5-9-320,4-16-192,1-16-608,5-21-160,-6-11-2144,0-20-1248,-4-9 2208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0:21.14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D0E5C52-E122-413A-A0AA-2916F117E8D9}" emma:medium="tactile" emma:mode="ink">
          <msink:context xmlns:msink="http://schemas.microsoft.com/ink/2010/main" type="writingRegion" rotatedBoundingBox="24886,12658 30870,12585 30895,14672 24912,14745"/>
        </emma:interpretation>
      </emma:emma>
    </inkml:annotationXML>
    <inkml:traceGroup>
      <inkml:annotationXML>
        <emma:emma xmlns:emma="http://www.w3.org/2003/04/emma" version="1.0">
          <emma:interpretation id="{70225775-758D-410A-AF9F-1A02F7897178}" emma:medium="tactile" emma:mode="ink">
            <msink:context xmlns:msink="http://schemas.microsoft.com/ink/2010/main" type="paragraph" rotatedBoundingBox="25634,12643 30883,12734 30875,13242 25625,131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FAB3B51-C1CE-440F-93F6-E36B971DF8F5}" emma:medium="tactile" emma:mode="ink">
              <msink:context xmlns:msink="http://schemas.microsoft.com/ink/2010/main" type="line" rotatedBoundingBox="25634,12643 30883,12734 30875,13242 25625,13151">
                <msink:destinationLink direction="with" ref="{BF56C31A-1A87-4C82-8DAA-0DD7A814D91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A74483C-9F49-4FFE-8626-F27B3C7E8CF4}" emma:medium="tactile" emma:mode="ink">
                <msink:context xmlns:msink="http://schemas.microsoft.com/ink/2010/main" type="inkWord" rotatedBoundingBox="25634,12644 26740,12663 26731,13158 25626,13139"/>
              </emma:interpretation>
              <emma:one-of disjunction-type="recognition" id="oneOf0">
                <emma:interpretation id="interp0" emma:lang="en-US" emma:confidence="1">
                  <emma:literal>20</emma:literal>
                </emma:interpretation>
                <emma:interpretation id="interp1" emma:lang="en-US" emma:confidence="0">
                  <emma:literal>ao</emma:literal>
                </emma:interpretation>
                <emma:interpretation id="interp2" emma:lang="en-US" emma:confidence="0">
                  <emma:literal>Zo</emma:literal>
                </emma:interpretation>
                <emma:interpretation id="interp3" emma:lang="en-US" emma:confidence="0">
                  <emma:literal>zo</emma:literal>
                </emma:interpretation>
                <emma:interpretation id="interp4" emma:lang="en-US" emma:confidence="0">
                  <emma:literal>2%</emma:literal>
                </emma:interpretation>
              </emma:one-of>
            </emma:emma>
          </inkml:annotationXML>
          <inkml:trace contextRef="#ctx0" brushRef="#br0">19611 11478 3968,'0'-9'1472,"5"9"-768,0 0-256,-5 0 480,4-5-160,1 2-64,0 0-128,-2-6-32,7 4-288,4 1 32,8 1 64,6-2-128,-1 2-64,5 3-64,4 0-96,1 3 32,-5 5-32,-1 4-96,-3 8 0,-5 1-160,-9 16 0,-9 0-32,-10 3 96,-9 4 128,-9 5 32,-13-1 224,-9-4 128,3-4 32,1-6 96,4-7-96,5-7 32,10-12-96,-1-8 0,9 0 32,9-3 128,10-2-320,9 2-64,23 0-64,-2-3 64,12 6-96,2 0 0,2 0 96,-6 0 96,-4 0-64,-9 6-64,0-3-288,-9 0-160,-4-3-224,0 0-64,-6-3-960,-10-6-1440,7 1-864,-2-4 1920</inkml:trace>
          <inkml:trace contextRef="#ctx0" brushRef="#br0" timeOffset="369">20326 11590 7424,'8'-28'2816,"-8"24"-1536,10 0-1344,-10 4 448,4 0-352,-4 0 0,5 4-96,-5-4-64,5 9 96,-5 6 0,-5 5 32,0 9 64,-4 3 32,1 5-32,3 3 32,5-3-64,5-1 64,8 1-64,9-14-32,10-6 96,5-9 64,4-8-64,4-8-64,1-4 256,-4-8 192,-7-9 256,-6 1 96,-7-9-64,-9-4-96,-8 1-353,-10 4-127,-8 3-192,-6 6-96,-8 7-160,0 3 1,-18 9-865,3 4-384,6-1-2592</inkml:trace>
        </inkml:traceGroup>
        <inkml:traceGroup>
          <inkml:annotationXML>
            <emma:emma xmlns:emma="http://www.w3.org/2003/04/emma" version="1.0">
              <emma:interpretation id="{DA96D60B-63FC-4094-BFEE-6CC6FF317434}" emma:medium="tactile" emma:mode="ink">
                <msink:context xmlns:msink="http://schemas.microsoft.com/ink/2010/main" type="inkWord" rotatedBoundingBox="28650,12695 30883,12734 30875,13242 28641,13203"/>
              </emma:interpretation>
              <emma:one-of disjunction-type="recognition" id="oneOf1">
                <emma:interpretation id="interp5" emma:lang="en-US" emma:confidence="1">
                  <emma:literal>NULL</emma:literal>
                </emma:interpretation>
                <emma:interpretation id="interp6" emma:lang="en-US" emma:confidence="0">
                  <emma:literal>NV l</emma:literal>
                </emma:interpretation>
                <emma:interpretation id="interp7" emma:lang="en-US" emma:confidence="0">
                  <emma:literal>NV Z</emma:literal>
                </emma:interpretation>
                <emma:interpretation id="interp8" emma:lang="en-US" emma:confidence="0">
                  <emma:literal>NV 2</emma:literal>
                </emma:interpretation>
                <emma:interpretation id="interp9" emma:lang="en-US" emma:confidence="0">
                  <emma:literal>NV L</emma:literal>
                </emma:interpretation>
              </emma:one-of>
            </emma:emma>
          </inkml:annotationXML>
          <inkml:trace contextRef="#ctx0" brushRef="#br0" timeOffset="9530">22766 11542 2560,'-14'-16'960,"11"8"-512,-7 3-608,10 2 128,0-1 352,-5-1 160,5 5 608,0 0 256,0 0-64,-3 5-32,3-1-448,-5 4-64,-1 12-448,-2 9-256,-2 6-96,-4 10-64,1 4 96,5-2-64,-3-5 32,3-6 128,0 0 32,3-7 96,0-17 96,-1-4 160,3-13 32,3-7-128,0-8 32,0-12 64,3-5 32,3-11-128,4 4-32,-2 4-288,0 8 0,3 7 32,2 8 32,6 10-192,2 14 0,8 10 32,1 8 32,2 7-64,6 11 64,-1 3 32,3-6 0,-3 0 0,-2-16 64,-3-4 96,-3-12 128,-2-8 224,-5-8 64,1-7 127,-9-10 33,-9-7-256,3-5-128,-3-3-192,-2-1-128,-3 1-288,0 8-160,0 3-224,-3 9-64,-2 4-543,-3 9-161,-2 7-608,1 0-160,-1 7-1120</inkml:trace>
          <inkml:trace contextRef="#ctx0" brushRef="#br0" timeOffset="9798">23395 11539 7296,'0'-9'2720,"0"12"-1472,0 6-1312,0 0 544,3 11-288,2 3-32,5 5-64,4 13-96,4 7 32,4 2-128,2 1 64,-2 6 32,5-8 64,-4-12 160,-5-10 128,1-7 160,-2-20 128,-3 0-32,1-24 0,-7-7-128,1-6 32,-4-7-224,-1-4-97,-4-6-191,0 10-64,0 7-127,-4 5-33,-1 9-96,1 3 32,-1 2-544,-9 7-192,5 3-672,0 4-256</inkml:trace>
          <inkml:trace contextRef="#ctx0" brushRef="#br0" timeOffset="10098">23987 11546 8448,'-5'-5'3168,"5"5"-1728,5 5-1408,-5-5 672,4 7-512,1 10-128,3-1-96,2 0-32,-1 4 64,-4 5-96,-1 4 64,-4 6 32,-4 2 0,-1 0-96,1-1 0,-1 0 192,0-4 96,0-8-96,5-2 0,0-7 320,10-3 192,4-4-320,4-11-64,0 3-320,5-5-64,0 1-384,-1 1-32,1-2-352,-4 2-128,-2-6-1120,-3-3-512,-5-8-96</inkml:trace>
          <inkml:trace contextRef="#ctx0" brushRef="#br0" timeOffset="10398">24318 11506 9984,'0'0'3776,"10"3"-2048,-15 9-1952,5 0 608,5 5-320,-2 3-64,7 3 32,-6 6-32,1 0 0,0 8 0,-1-2 0,0 2 128,1-5 64,4-7 128,1-5 31,3-4 97,6 0 128,8-4-192,10-4-64,12-4-96,1 1-64,5-5-192,-1 3-32,-3 3-480,-6-3-192,-10 0-1471,-11-3-609,-16-3-1376</inkml:trace>
        </inkml:traceGroup>
      </inkml:traceGroup>
    </inkml:traceGroup>
    <inkml:traceGroup>
      <inkml:annotationXML>
        <emma:emma xmlns:emma="http://www.w3.org/2003/04/emma" version="1.0">
          <emma:interpretation id="{B69C2FDD-E813-44AA-B487-30DA6FF2E406}" emma:medium="tactile" emma:mode="ink">
            <msink:context xmlns:msink="http://schemas.microsoft.com/ink/2010/main" type="paragraph" rotatedBoundingBox="24904,14081 30384,14015 30392,14678 24912,14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1E09EA-336B-4E6C-955F-BC6A9BDC4B0F}" emma:medium="tactile" emma:mode="ink">
              <msink:context xmlns:msink="http://schemas.microsoft.com/ink/2010/main" type="line" rotatedBoundingBox="24904,14081 30384,14015 30392,14678 24912,14745"/>
            </emma:interpretation>
          </emma:emma>
        </inkml:annotationXML>
        <inkml:traceGroup>
          <inkml:annotationXML>
            <emma:emma xmlns:emma="http://www.w3.org/2003/04/emma" version="1.0">
              <emma:interpretation id="{9A07D8F6-BB02-470D-AEDB-50AD2E8D8363}" emma:medium="tactile" emma:mode="ink">
                <msink:context xmlns:msink="http://schemas.microsoft.com/ink/2010/main" type="inkWord" rotatedBoundingBox="24904,14081 26278,14065 26286,14670 24911,14687">
                  <msink:destinationLink direction="to" ref="{CC2484C9-2EBC-44C5-80C9-627242E06C95}"/>
                </msink:context>
              </emma:interpretation>
              <emma:one-of disjunction-type="recognition" id="oneOf2">
                <emma:interpretation id="interp10" emma:lang="en-US" emma:confidence="0">
                  <emma:literal>data</emma:literal>
                </emma:interpretation>
                <emma:interpretation id="interp11" emma:lang="en-US" emma:confidence="0">
                  <emma:literal>date</emma:literal>
                </emma:interpretation>
                <emma:interpretation id="interp12" emma:lang="en-US" emma:confidence="0">
                  <emma:literal>dark</emma:literal>
                </emma:interpretation>
                <emma:interpretation id="interp13" emma:lang="en-US" emma:confidence="0">
                  <emma:literal>death</emma:literal>
                </emma:interpretation>
                <emma:interpretation id="interp14" emma:lang="en-US" emma:confidence="0">
                  <emma:literal>desk</emma:literal>
                </emma:interpretation>
              </emma:one-of>
            </emma:emma>
          </inkml:annotationXML>
          <inkml:trace contextRef="#ctx0" brushRef="#br0" timeOffset="-12282">19128 13218 6016,'-13'-17'2272,"8"14"-1216,2-6-1440,3 6 224,0-2-416,-11-2-96,3-1 352,-10 2 224,-1 6 96,1 6 288,-4 6 192,-2 4 128,3 4 96,-3 12-384,7 4-96,2 1-160,2 0 32,9-2-128,-1-2-64,10-12-224,4-6-128,4-7 320,6-8 128,8-8 160,-4-12 64,4-9 96,-5-6 32,1-6 192,-4-4 32,-6-3-96,-5-16 32,-2-2-160,-6 5 32,-8 9-384,2 3-64,-2 14 160,-7 6 160,1 13-192,1 7-96,-1 18-160,6 16-32,-2 10-160,2 14 0,3 8-512,5 3-224,5 10-1024,8-10-1312,9-8 992</inkml:trace>
          <inkml:trace contextRef="#ctx0" brushRef="#br0" timeOffset="-11819">19375 13295 4864,'10'-9'1824,"-5"4"-960,3-6-384,-3 7 640,-1-4-320,-4-4-96,0-5-192,0 2 0,0-2-288,0 5 160,-4 4 32,-1 8-416,-3 8-128,-7 7-128,2 5 64,-1 14 128,1 7 32,4-6-128,4-6-32,5-1 0,9-4 64,0-11 64,5-10 96,8-3-64,1-11 0,4-18 32,-3 1 0,-2-4 64,-4 3 96,1 5 128,-6 4 64,1 7-32,-1 10-32,-3 6-160,-1 10-32,-4 7-320,3 8-160,2 0-160,-2-3-96,1-5-544,6-4-192,-1-3-1280,-1-13-576,8-25 1600</inkml:trace>
          <inkml:trace contextRef="#ctx0" brushRef="#br0" timeOffset="-12066">19342 13348 3840,'18'-59'1472,"-9"53"-768,-9 0-960,0 6 224,0-8-896,0 8-320,0 0-64,-9 0 32</inkml:trace>
          <inkml:trace contextRef="#ctx0" brushRef="#br0" timeOffset="-11566">19726 13050 7040,'-27'-20'2720,"27"20"-1472,0 0-1184,0 0 608,0 8-416,0 9-64,3 7-288,11 8-64,-4 5 64,-2 8-384,3 2-160,5-2-576,0-9-192,-8-8-256,0-8-800,-3-3 576</inkml:trace>
          <inkml:trace contextRef="#ctx0" brushRef="#br0" timeOffset="-11234">19793 13375 6464,'-22'-32'2400,"8"4"-512,5 8-1312,0-1-576,14 1-608,12 4-160,7-1 384,3 2-576,5-6-160,4 5 320,0-1 192,-4 2 448,-4-2 256,-6 5 800,-3 0 384,-6 4 64,-5 0-32,-2 4-576,-6-1-288,-6 5-352,-7 5-64,0 7 32,-6 5 32,2 3-128,2 4-32,2 1 32,4-2 64,4 1-224,5-4-32,5-3 192,4-5 64,4-4 160,6-8 32,-1-4 96,1 0 32,2 0-32,3-1 32,-5 2-64,2 3 64,-2 8-128,0 0 32,-1 4-224,-4 4-32,-1-3-640,0 7-224,6-5-1664,4-15-2112,-1-3 1184</inkml:trace>
        </inkml:traceGroup>
        <inkml:traceGroup>
          <inkml:annotationXML>
            <emma:emma xmlns:emma="http://www.w3.org/2003/04/emma" version="1.0">
              <emma:interpretation id="{5D17941B-EC6E-4EBB-9B09-6CE5606FAAC9}" emma:medium="tactile" emma:mode="ink">
                <msink:context xmlns:msink="http://schemas.microsoft.com/ink/2010/main" type="inkWord" rotatedBoundingBox="28787,14134 30385,14115 30392,14678 28793,14697"/>
              </emma:interpretation>
              <emma:one-of disjunction-type="recognition" id="oneOf3">
                <emma:interpretation id="interp15" emma:lang="en-US" emma:confidence="0">
                  <emma:literal>next</emma:literal>
                </emma:interpretation>
                <emma:interpretation id="interp16" emma:lang="en-US" emma:confidence="0">
                  <emma:literal>meat</emma:literal>
                </emma:interpretation>
                <emma:interpretation id="interp17" emma:lang="en-US" emma:confidence="0">
                  <emma:literal>neat</emma:literal>
                </emma:interpretation>
                <emma:interpretation id="interp18" emma:lang="en-US" emma:confidence="0">
                  <emma:literal>nest</emma:literal>
                </emma:interpretation>
                <emma:interpretation id="interp19" emma:lang="en-US" emma:confidence="0">
                  <emma:literal>west</emma:literal>
                </emma:interpretation>
              </emma:one-of>
            </emma:emma>
          </inkml:annotationXML>
          <inkml:trace contextRef="#ctx0" brushRef="#br0" timeOffset="-10280">22766 13071 8704,'5'0'3328,"3"5"-1792,10 10-1856,-4-1 448,1 1-448,-1 5-64,2 9 64,8 3 32,-6 5 192,1 0 32,-6-5 64,-4-4 64,1-7 96,-2-6 288,-3-2 160,-1-18-160,1-7-32,0-8-288,0-8-96,-2-4-32,7-6 0,-1 3 128,-1-2 64,7-3 64,-1-1 0,8 9-224,1 15-64,9 14-96,4 6 96,0 14-224,1 15 32,-5 9 32,0 7 96,-10 2-160,-3-7-64,-1-6-320,-4-8-160,-6-9-192,2 0-128,-10-25-768,0-10 736,0-2 352,0 5 992,0-1 448,0 1 480,0 4 192,0 1-448,3-1-160,11-1-416,4 1-128,6-1 32,-2-6 96,6-2 0,-6-3 0,5-4 96,2-4 96,-8-1-128,-2 0 32,-6 9-96,-13 8 64,-5 4-192,-3 5-160,-11 6-96,1 14-32,-4 6 0,4 15-64,5-1 32,2 3-256,11 4-128,11-3-512,10-9-192,11-7-1312,5-10-1376,8-19 1376</inkml:trace>
          <inkml:trace contextRef="#ctx0" brushRef="#br0" timeOffset="-10017">24032 13116 8064,'0'-37'3072,"0"28"-1664,-9 6-1440,5 6 640,-6 6-416,-12 8-96,-6 11-224,-5 4-64,-2 9 96,-2 3-384,5-8-160,5-7-448,3-5-192,8-7-2208,0-26 1568,8-8 1792,3-3 1184,10 0 672,3 0 160,2 0-544,4 8-160,-1 8-288,6 8 0,0 12-512,2 8-64,3 13-96,-5 0-192,3-1 0,1-4-672,-1-7-224,-3-10-896,-1-2-320,0-13-832</inkml:trace>
          <inkml:trace contextRef="#ctx0" brushRef="#br0" timeOffset="-9748">23987 13079 4992,'-10'-52'1920,"10"0"-1024,0 12-480,0 31 608,0-3-160,5 4 32,0 3-352,-5 5-160,9 17-224,-1 11 96,7 4 64,-1 9-96,3 7-64,1 1-352,5 3-128,-4-7-832,-2-1-288,-2-21-1600</inkml:trace>
          <inkml:trace contextRef="#ctx0" brushRef="#br0" timeOffset="-9547">24046 13104 7424,'-18'-16'2816,"12"12"-1536,3-4-448,3 8 928,9-6-864,4 3-320,10-5-448,13-1-96,6-3-32,3 1-640,1 2-288,3 1-800,-7-4-352,-2 12-1280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0:06.77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BF56C31A-1A87-4C82-8DAA-0DD7A814D913}" emma:medium="tactile" emma:mode="ink">
          <msink:context xmlns:msink="http://schemas.microsoft.com/ink/2010/main" type="inkDrawing" rotatedBoundingBox="24768,11861 31448,11984 31411,14018 24730,13895" hotPoints="31246,11954 31309,13685 24797,13925 24734,12193" semanticType="enclosure" shapeName="Rectangle">
            <msink:sourceLink direction="with" ref="{4FAB3B51-C1CE-440F-93F6-E36B971DF8F5}"/>
            <msink:destinationLink direction="to" ref="{3BDF2B79-9549-48DA-A94E-8B6AB7C1B997}"/>
          </msink:context>
        </emma:interpretation>
      </emma:emma>
    </inkml:annotationXML>
    <inkml:trace contextRef="#ctx0" brushRef="#br0">21880 11410 5760,'-9'-17'2176,"-14"17"-1152,15-12-640,8 12 608,0 0-224,8 0-64,2 0-320,-1 3-96,4 6-160,1-1 128,-5 9 64,0 7 32,-1 8 32,3 16-64,-3 13-32,5 24-96,-3 0 32,-1 21-64,1 9 64,-2 15-64,0 8 64,-3-3 0,1-6 96,-1 4-33,-2-16 1,2-1-256,3-13-64,3-22 64,-3-12 96,2-17 32,-2-12 64,-3-8-128,-5-15-64,-5-14-96,0-11-320,-3-7-64,-5-5-287,-1-1-1,1 1-320,-3 4-64,3-1-384,-9 2-160,-5-6-1440</inkml:trace>
    <inkml:trace contextRef="#ctx0" brushRef="#br0" timeOffset="-3190">18803 11859 6144,'-24'-106'2272,"24"66"-1216,-3-12-896,3 34 608,0 4-192,0-4-32,0 2-224,0 4-128,0 4-96,0 1 128,3-2 160,3 4-64,2-2 0,2 3-64,4 0 64,4-1-96,1 2-64,8-2 0,5-2-32,18 2-160,12-3 32,20 4 64,14 1 96,14-6-224,21-2 0,20 2 64,18 1 64,12 0 64,15-4 0,14 8-160,4-4 32,9 0-64,10-1 0,-1 1 64,3 1 64,-6-1-32,7-6-32,6 3 32,-15-5 32,0 0 32,-3-2 32,-11 7-64,-17-1 32,0 3 64,-9 1 64,-19 5-96,-8 3-96,-5 0 0,-5 3 32,18 2-32,-22 4-32,-33-6 96,-12 0 64,-24 3 223,-18-3 65,-14 2-96,-7-5 32,-12 3-160,-4 0 32,-3 6-96,-9-4 64,-2-1-128,3-2 0,-3 7-32,-8-9-64,0 0 32,5 9-32,3 3 0,-3-4 0,4 4 64,-4-4 32,3 12 96,6 5-32,-9-1 0,5 8-192,-2 17 32,1 11 0,1 26 0,3 3 0,-4 7 0,4-2 0,6 10 0,-1 6-96,6 11 64,-3-15 96,-2-13 32,-6-1-128,1-15 32,-4-8-160,-2-3 32,-3-5 128,-5-6 64,0-6 0,0-9 32,0-3-128,0-13 0,-5-4-32,5-3-64,0-6 96,-4-2 0,0-1 32,-1-5 0,0 2-96,-4-1 64,0-1 32,0 2 64,1 7-32,-7-4 64,1 1-224,5-6 32,-4 6 96,3-6 64,1 9 0,5-12-64,4 8 32,-4-8-32,4 0 64,-5-3 96,5-2 64,-5 1 32,0-4-224,-4 0 0,1 1-32,-7-2 0,2 1-96,-4 0 64,-7 4 32,-16-1 0,-5 2-96,-19 3 64,-14 0 32,-23 0 64,-3 0-96,-11 0 0,-15 3 32,-7-3 0,-18 5-96,-4 7 64,-15 0 32,-17-4 64,4 9-32,2-14-32,-21 1 32,-4-4-32,10 0 0,-9-12 0,-1 0 64,6-5 32,3 2-128,5-5 32,10 3 0,4-3 64,4 0-96,1 3 0,4 5 32,18 1 64,8 2-32,3 1-32,8 5 32,3 3-32,15 3 64,17 2 32,10-2-128,5 2-32,13 2 32,5-2 64,4 3 0,10-4 64,4-1-128,8-3 0,6 5 96,10-5 32,2 0 32,5 0 64,1 0-96,4 0 0,6 0-32,-2 0-64,1 4 96,1-4 0,-7 5-128,1-2 32,6 2 0,0-2 64,-11 1-32,1-4-96,4 0-32,4 0 64,7 0 0,-2 0-608,-1 0-288,4 0-736,-9 0-287,-7 0-2657,-9-7-1344,-5-6 2784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07:43.41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52C8F7DC-E6A7-45BD-BA65-989FEDD3B43A}" emma:medium="tactile" emma:mode="ink">
          <msink:context xmlns:msink="http://schemas.microsoft.com/ink/2010/main" type="writingRegion" rotatedBoundingBox="1261,9960 4711,9706 4864,11780 1414,12034"/>
        </emma:interpretation>
      </emma:emma>
    </inkml:annotationXML>
    <inkml:traceGroup>
      <inkml:annotationXML>
        <emma:emma xmlns:emma="http://www.w3.org/2003/04/emma" version="1.0">
          <emma:interpretation id="{5C1C8F17-65CA-4D5C-A790-CBB9117F32D0}" emma:medium="tactile" emma:mode="ink">
            <msink:context xmlns:msink="http://schemas.microsoft.com/ink/2010/main" type="paragraph" rotatedBoundingBox="1261,9960 4673,9709 4725,10406 1312,106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51E778-9AA0-473B-9B9F-7FBF9F8E6AE0}" emma:medium="tactile" emma:mode="ink">
              <msink:context xmlns:msink="http://schemas.microsoft.com/ink/2010/main" type="line" rotatedBoundingBox="1261,9960 4673,9709 4725,10406 1312,10657"/>
            </emma:interpretation>
          </emma:emma>
        </inkml:annotationXML>
        <inkml:traceGroup>
          <inkml:annotationXML>
            <emma:emma xmlns:emma="http://www.w3.org/2003/04/emma" version="1.0">
              <emma:interpretation id="{BCBCBEB8-1583-46B4-9B3E-A0272E7E80F8}" emma:medium="tactile" emma:mode="ink">
                <msink:context xmlns:msink="http://schemas.microsoft.com/ink/2010/main" type="inkWord" rotatedBoundingBox="1261,9960 4673,9709 4725,10406 1312,10657"/>
              </emma:interpretation>
              <emma:one-of disjunction-type="recognition" id="oneOf0">
                <emma:interpretation id="interp0" emma:lang="en-US" emma:confidence="0">
                  <emma:literal>no data</emma:literal>
                </emma:interpretation>
                <emma:interpretation id="interp1" emma:lang="en-US" emma:confidence="0">
                  <emma:literal>N data</emma:literal>
                </emma:interpretation>
                <emma:interpretation id="interp2" emma:lang="en-US" emma:confidence="0">
                  <emma:literal>n. data</emma:literal>
                </emma:interpretation>
                <emma:interpretation id="interp3" emma:lang="en-US" emma:confidence="0">
                  <emma:literal>M data</emma:literal>
                </emma:interpretation>
                <emma:interpretation id="interp4" emma:lang="en-US" emma:confidence="0">
                  <emma:literal>n lo data</emma:literal>
                </emma:interpretation>
              </emma:one-of>
            </emma:emma>
          </inkml:annotationXML>
          <inkml:trace contextRef="#ctx0" brushRef="#br0">1187 10038 3840,'-18'-5'1472,"23"10"-768,-10-5-256,5 0 480,0 0-384,5 0-64,-2 0-224,7 0-96,-6 4-64,5-1 128,0 5 160,-4 4 0,0 4 96,-1 5-128,1 8-32,-1 2-192,0 9-96,1-8 0,0-3 32,-5-4 96,0-1 64,-5-4-32,5-8-32,-5 1-32,5-6 64,0-2-32,0-2 64,0-6 0,0-6 96,0-3-160,0-13-32,5-7-64,-5 0 32,5-4 0,0-5 96,8 1-96,-4 8-64,9 3 128,1 6 32,-1-2-160,0-4 0,0 6-96,5-6-64,0 9 160,0 3 32,-1 5 0,1 9-64,-1 12 32,-3-3-32,4 8 0,-9 1 0,-1 5 0,-5 5 64,3 4 32,-3-2 96,2 1-32,-1 1 64,-1 3-64,-3-4 64,8-2-128,-13 0 0,6-1-96,2-9-32,2 0 32,-5 1 64,-2-5-32,3-3-32,7-9-256,-5 3-96,3-6-1376,2-9-512,0-14-1504</inkml:trace>
          <inkml:trace contextRef="#ctx0" brushRef="#br0" timeOffset="384">1916 9673 5760,'-5'5'2176,"5"-1"-1152,0-1-992,0-3 448,0 8-64,0 1 96,0 3-32,0 4 128,0 4-352,0 1 64,0 7 32,0 4 64,5 5 96,-1-2-160,0 6 32,1-1-32,0 0 96,-1-2-224,6 2-128,3 0-64,-4 6-32,1-14 0,-7-4 64,2-8-32,0 0 64,-2-4-64,-3-8-32,0-8-544,0 0-288,-3-24-1664,6-4-736,7-1 64</inkml:trace>
          <inkml:trace contextRef="#ctx0" brushRef="#br0" timeOffset="615">2307 10008 9856,'-9'-6'3680,"9"6"-1984,0 0-1408,0 0 863,0 0-639,0 0-128,0 0 128,0 0 96,0 0-288,0 0-96,0-9-96,0 9-160,0 0-32,0 0-320,0 0-96,0 0-1216,0 0-575</inkml:trace>
          <inkml:trace contextRef="#ctx0" brushRef="#br0" timeOffset="1386">2880 9920 4224,'0'-20'1568,"0"15"-832,0 5-288,0 0 544,0 0-192,0 0-64,-3 0-160,-8 0 32,3 0-320,-6 5-32,1 7-32,-11 0-192,-8-1 0,0 3 96,-3 1 64,6 5-64,2 5-32,6-1 96,-3 4 96,5 10-64,6 2-64,8-5-160,5 6 0,5-8 0,4-9 0,6-4 0,6-3 0,11-9 0,0-8 0,-5-13 64,5-11 32,-8-4-32,-2-4 32,-4-5 64,-4-4 64,-4 1-32,-7-13 32,-3 1-128,-3-5-64,-2 0 64,0-3 64,0-4 64,1 10 32,-1 13-64,5 9 32,0 9-192,0 30-32,5 9 64,-1 8-96,1 5-64,5 8 128,-2 7 32,1 1 64,1 4 0,-2-1 0,3 0 0,-3 0-64,0 6-64,2-10 96,-1 1 0,1-1-32,-2-15 32,3-6-1344,-3-6-512,0-34-5600,2-3 4000</inkml:trace>
          <inkml:trace contextRef="#ctx0" brushRef="#br0" timeOffset="1819">3441 9935 10592,'-22'-7'1056,"-1"2"-448,0 2-64,-5 6-128,1 5-128,5 5-96,-1 3-96,1 8 0,7 9-64,6 0-32,4 7 32,10 1 32,4-4-32,6-5-32,2-12 32,1-12 32,9-12 96,5-8 128,0-5-64,-4-10 32,-6-2 32,2 0 160,-8 1-192,0-1 0,-8 9-129,0 4-95,3 3-95,-8 6 31,-3 2-32,0 14 0,5 3 64,0 8 0,3 0-96,3 5 64,2-4-192,0-6 0,1-3-1024,-1-4-448,0-8-2240</inkml:trace>
          <inkml:trace contextRef="#ctx0" brushRef="#br0" timeOffset="1587">3435 9972 5632,'33'-6'2176,"-33"-2"-1152,8 2-1184</inkml:trace>
          <inkml:trace contextRef="#ctx0" brushRef="#br0" timeOffset="2572">3659 9944 6784,'0'-12'2528,"9"12"-1344,5-20-1088,-5 20 480,9-4-352,14-4-64,4 8-384,6-8-96,3-1 160,9 0-1120,10-2-416,-18 2-480,9-3-544,-6 4 1216,-2-4 928,-12 4 608,-3 0 1632,-8 1 736,-7-2-448,-2 1-256,-12 0-704,-6 4-288,-7-1-416,-4 5 96,-4 5 96,-1 3-32,3 4 64,-8 20-160,2 0-32,4 2-192,4-2-32,4 4-32,15-3 32,3-4-64,6-5 64,4-4-64,6-8 64,3-8 64,5-8 128,0-8-128,5-5-96,-7-3-32,2-4 32,-3-5 96,-7 1 64,-4-1 96,-4 9 32,-1 5 32,-3 18 0,-1 6-193,-1 2-63,2 6 0,-1 3-160,1 4-32,3 1-543,-4-4-161,4-1-1888,1-8-800,-10-4 32</inkml:trace>
          <inkml:trace contextRef="#ctx0" brushRef="#br0" timeOffset="2087">3672 9575 8960,'-5'0'3424,"10"0"-1856,5 37-1824,-1-25 512,-1 8-192,2 5 32,4 4-128,-1 3 32,6 4 0,-1 4-96,1-3 64,-10 0 32,-1-2 64,-3 3-32,0-6-32,-2-4-64,-3-3 32,-8-10-1024,3-3-480,-9-7-1984,1-10-864,-1-7 2304</inkml:trace>
        </inkml:traceGroup>
      </inkml:traceGroup>
    </inkml:traceGroup>
    <inkml:traceGroup>
      <inkml:annotationXML>
        <emma:emma xmlns:emma="http://www.w3.org/2003/04/emma" version="1.0">
          <emma:interpretation id="{A7E4829C-B31F-46E1-8DD9-4E6A4132963F}" emma:medium="tactile" emma:mode="ink">
            <msink:context xmlns:msink="http://schemas.microsoft.com/ink/2010/main" type="paragraph" rotatedBoundingBox="1450,11308 4780,10878 4887,11701 1557,121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985E57-8C10-4905-AE52-7A63ADE4B4DA}" emma:medium="tactile" emma:mode="ink">
              <msink:context xmlns:msink="http://schemas.microsoft.com/ink/2010/main" type="line" rotatedBoundingBox="1450,11308 4780,10878 4887,11701 1557,12132"/>
            </emma:interpretation>
          </emma:emma>
        </inkml:annotationXML>
        <inkml:traceGroup>
          <inkml:annotationXML>
            <emma:emma xmlns:emma="http://www.w3.org/2003/04/emma" version="1.0">
              <emma:interpretation id="{8BA158A2-3FF9-4AF4-A60A-4BB2024D5AC5}" emma:medium="tactile" emma:mode="ink">
                <msink:context xmlns:msink="http://schemas.microsoft.com/ink/2010/main" type="inkWord" rotatedBoundingBox="1470,11387 2654,11288 2708,11928 1524,12027"/>
              </emma:interpretation>
              <emma:one-of disjunction-type="recognition" id="oneOf1">
                <emma:interpretation id="interp5" emma:lang="en-US" emma:confidence="0">
                  <emma:literal>n.</emma:literal>
                </emma:interpretation>
                <emma:interpretation id="interp6" emma:lang="en-US" emma:confidence="0">
                  <emma:literal>n I.</emma:literal>
                </emma:interpretation>
                <emma:interpretation id="interp7" emma:lang="en-US" emma:confidence="0">
                  <emma:literal>nl.</emma:literal>
                </emma:interpretation>
                <emma:interpretation id="interp8" emma:lang="en-US" emma:confidence="0">
                  <emma:literal>nt.</emma:literal>
                </emma:interpretation>
                <emma:interpretation id="interp9" emma:lang="en-US" emma:confidence="0">
                  <emma:literal>no.</emma:literal>
                </emma:interpretation>
              </emma:one-of>
            </emma:emma>
          </inkml:annotationXML>
          <inkml:trace contextRef="#ctx0" brushRef="#br0" timeOffset="3338">1377 11377 4480,'-3'-5'1760,"3"5"-960,0 0-576,0 0 416,0 0-256,0 0-64,8 0 192,1 0 96,1 0-288,-2 0 96,2 9 96,-1 3-128,4 8-64,-3 8-160,-1 13-64,-1 7 32,2 4 64,-1-6-96,1-11 0,-7-1-32,2-6-64,-5-4 32,0-8 32,0 0 96,-5-8 64,2-8 32,-2-3 0,0-6 64,1-7 128,4-25-256,0-3-96,4-1-64,6-4 32,8 2-32,4 5 64,2 10-64,3 9-32,8 3-64,2 8 32,-5 7-32,-5 13 0,2 9 64,-7 3 0,1 4 0,-6 8 64,-2 8-32,-1 0-32,-6-6-64,2-10 32,-6-4-320,0-4-96,-4-7-768,0-9-320,0 0-1888</inkml:trace>
          <inkml:trace contextRef="#ctx0" brushRef="#br0" timeOffset="3620">2015 11101 7680,'0'5'2880,"5"7"-1536,14 3-1216,-11-1 608,2 9-352,-6 9-64,1 2 192,0 1 32,-2 11-256,2-2 96,0 8 64,1 8-96,-3-11 32,2-3-225,-5-2-95,0-13 32,5-2 0,-2-4-192,-3-10 0,5 2-319,0-9-129,-1-8-1056,6-5-416,3-15-1824</inkml:trace>
          <inkml:trace contextRef="#ctx0" brushRef="#br0" timeOffset="3841">2541 11534 10624,'-6'-6'3936,"12"6"-2112,-6 0-1569,0 0 929,0 0-736,0-9-160,9 4-128,-9-1-32,0-3-64,0 3-320,0-3-96,9 3-672,-9 0-287,0-3-705,9 4-288,-4 5-1504</inkml:trace>
        </inkml:traceGroup>
        <inkml:traceGroup>
          <inkml:annotationXML>
            <emma:emma xmlns:emma="http://www.w3.org/2003/04/emma" version="1.0">
              <emma:interpretation id="{BEDF2F59-E6A5-4FDE-B9E7-37FC5942E679}" emma:medium="tactile" emma:mode="ink">
                <msink:context xmlns:msink="http://schemas.microsoft.com/ink/2010/main" type="inkWord" rotatedBoundingBox="2924,11218 4757,10861 4907,11633 3074,11990"/>
              </emma:interpretation>
              <emma:one-of disjunction-type="recognition" id="oneOf2">
                <emma:interpretation id="interp10" emma:lang="en-US" emma:confidence="1">
                  <emma:literal>next</emma:literal>
                </emma:interpretation>
                <emma:interpretation id="interp11" emma:lang="en-US" emma:confidence="0">
                  <emma:literal>Next</emma:literal>
                </emma:interpretation>
                <emma:interpretation id="interp12" emma:lang="en-US" emma:confidence="0">
                  <emma:literal>next I</emma:literal>
                </emma:interpretation>
                <emma:interpretation id="interp13" emma:lang="en-US" emma:confidence="0">
                  <emma:literal>net</emma:literal>
                </emma:interpretation>
                <emma:interpretation id="interp14" emma:lang="en-US" emma:confidence="0">
                  <emma:literal>nest</emma:literal>
                </emma:interpretation>
              </emma:one-of>
            </emma:emma>
          </inkml:annotationXML>
          <inkml:trace contextRef="#ctx0" brushRef="#br0" timeOffset="4690">2867 11239 7936,'-9'-3'2976,"9"6"-1600,0-3-1248,0 0 672,0 0-384,5 12-64,-1 0-128,6 2-64,-2 0-96,0 6 96,3 10 32,2 1 128,1 3 128,-4-2-192,-2 3 0,0-1-64,-2-5 31,-1-9-127,-2-5-64,2 2 128,-5-9 32,0-16 64,0-12-64,0 0-32,0-6-32,0-5 64,5-1-96,3-9 0,11-8-96,-1 9-96,9 2-32,5 10 96,-5 4 0,5 12 32,0 4-96,0 5 0,0 18-32,0 5 0,-5 6 96,-4-3 64,4 6-64,-3-1 0,-7-4 32,-3 1 64,0-5-96,-6-5 0,1-3-32,1-4 0,-5-2-160,3-6 0,-3-6-191,4 4-65,1-7 128,3 0 64,4-2 64,2-1 96,4 0 64,-1-5 32,2 0 32,-3 2 0,3-5 64,-5-14 32,2 2-32,-2 0-64,-9 0 96,-7 7 0,-3 2 96,-3 2 32,-2 4-32,-5 5-32,-4 9-96,1 3-64,-6 7 96,3 7 0,-3 9-32,1 14-64,-1-5 32,6 5 32,-1-2 32,4-3 31,2 2-159,3-5 32,1-9 0,4-5 0,4-3-447,6-4-161,-2-8-544,2-3-160,-1-5-768,-1-4-384,2 0-512</inkml:trace>
          <inkml:trace contextRef="#ctx0" brushRef="#br0" timeOffset="5321">3569 11299 5120,'-6'0'2016,"12"0"-1088,-1 3-736,-5-3 480,0 0-512,0 0-64,0 8 64,0 1 32,-5 3-64,-1-1 320,3 7 192,3 2 96,0 5 32,3-1-160,8-1-32,5 2-192,3 7 0,5 5-32,8-8 32,8-14-64,0-7-32,3-8-32,-9-8 0,4-7-64,-6 1-32,-5-1-192,1-2-32,-11 6 32,-4-1 0,-2 3-128,-3 1 32,2 5-576,-7-2-192,-3 1-992,-3-1-416,-2 2-1120</inkml:trace>
          <inkml:trace contextRef="#ctx0" brushRef="#br0" timeOffset="5590">4218 11044 8320,'-13'0'3072,"8"9"-1664,-3 11-1792,3-12 480,-1 9-160,-7 15 96,-8 5 0,-3-2-32,2 6 32,-1-2 32,4 2 32,6-4-32,-1-5 32,6-7-352,-2-5-64,1-8-1536,0-9-672,0-6-352</inkml:trace>
          <inkml:trace contextRef="#ctx0" brushRef="#br0" timeOffset="5821">3955 11073 8960,'9'14'3328,"4"-2"-1792,10 8-1568,-4-8 576,8-1-384,0 14-96,5 2-32,0-1 32,0-3-32,0-3-32,-5-3 96,-4-5-576,-1 0-128,-3-4-576,-6-3-192,1-2-1600,-4-14-1120,-6-15 1696</inkml:trace>
          <inkml:trace contextRef="#ctx0" brushRef="#br0" timeOffset="6159">4329 10741 6400,'5'-40'2464,"-5"31"-1344,8 6-832,-8 3 608,0 0-448,9 3-160,0 6 160,0 8 64,1 6-224,-1 6 32,-5 23 96,0 9-96,6-8 64,-5-1-160,4 4-64,-1 1-64,2-4 0,-1-8-64,-5-5 64,-4-3 0,5-5 32,4-3-160,5-9 32,-5 0 192,5-5 128,-1-1-32,6-8 63,3-6-191,1 0-96,-1-3-192,2-5 0,-6-4-575,-1-5-257,-7-7-1184,-7-8-544,-3-4-800</inkml:trace>
          <inkml:trace contextRef="#ctx0" brushRef="#br0" timeOffset="6390">4510 11070 6656,'-40'3'2528,"40"5"-1344,-10-3-736,10-5 640,0 0 0,0 0 160,14 0-416,1 0-128,6-8-384,7 0-288,4-4-96,4-14-1248,10-9-480,7-11-2272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2:23.24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BFD01579-8ADC-4BFD-81CF-50DBC1A91A7F}" emma:medium="tactile" emma:mode="ink">
          <msink:context xmlns:msink="http://schemas.microsoft.com/ink/2010/main" type="writingRegion" rotatedBoundingBox="2150,6687 11736,5727 12259,10948 2673,11908"/>
        </emma:interpretation>
      </emma:emma>
    </inkml:annotationXML>
    <inkml:traceGroup>
      <inkml:annotationXML>
        <emma:emma xmlns:emma="http://www.w3.org/2003/04/emma" version="1.0">
          <emma:interpretation id="{BD34A337-408B-4FC3-8354-752ED4240980}" emma:medium="tactile" emma:mode="ink">
            <msink:context xmlns:msink="http://schemas.microsoft.com/ink/2010/main" type="paragraph" rotatedBoundingBox="2313,6337 11819,5960 11867,7153 2361,75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B5C888-14D6-48BC-845E-821C0EBF3033}" emma:medium="tactile" emma:mode="ink">
              <msink:context xmlns:msink="http://schemas.microsoft.com/ink/2010/main" type="line" rotatedBoundingBox="2313,6337 11819,5960 11867,7153 2361,7530"/>
            </emma:interpretation>
          </emma:emma>
        </inkml:annotationXML>
        <inkml:traceGroup>
          <inkml:annotationXML>
            <emma:emma xmlns:emma="http://www.w3.org/2003/04/emma" version="1.0">
              <emma:interpretation id="{151CF69D-C7F7-40F0-BBFA-269A9B1E85D6}" emma:medium="tactile" emma:mode="ink">
                <msink:context xmlns:msink="http://schemas.microsoft.com/ink/2010/main" type="inkWord" rotatedBoundingBox="2323,6577 5146,6465 5172,7138 2350,7250"/>
              </emma:interpretation>
              <emma:one-of disjunction-type="recognition" id="oneOf0">
                <emma:interpretation id="interp0" emma:lang="en-US" emma:confidence="1">
                  <emma:literal>strict</emma:literal>
                </emma:interpretation>
                <emma:interpretation id="interp1" emma:lang="en-US" emma:confidence="0">
                  <emma:literal>struct</emma:literal>
                </emma:interpretation>
                <emma:interpretation id="interp2" emma:lang="en-US" emma:confidence="0">
                  <emma:literal>Strict</emma:literal>
                </emma:interpretation>
                <emma:interpretation id="interp3" emma:lang="en-US" emma:confidence="0">
                  <emma:literal>Struct</emma:literal>
                </emma:interpretation>
                <emma:interpretation id="interp4" emma:lang="en-US" emma:confidence="0">
                  <emma:literal>strut</emma:literal>
                </emma:interpretation>
              </emma:one-of>
            </emma:emma>
          </inkml:annotationXML>
          <inkml:trace contextRef="#ctx0" brushRef="#br0">2408 7269 4736,'5'-9'1824,"3"9"-960,3-3-928,-8 3 352,7 0-192,-2 9-64,3-3 192,-3 16 96,0 2-160,3 0 128,-3 12 96,2 13-128,-1 8-64,1 16-32,-2-10-32,1-5-64,1-9 32,-2-9-1344,-3-8-576,-5-7-576</inkml:trace>
          <inkml:trace contextRef="#ctx0" brushRef="#br0" timeOffset="-279">2155 7468 3328,'3'0'1216,"-3"0"-640,5 0-256,1 0 384,-3-4-192,2-1-32,0 2-96,0-3 64,-2 6-224,2-3 0,-5-2 96,0 1 0,0 4 128,0-2-160,-5-4-32,2 3 0,-7 3 0,2-5-128,-6 1-96,1 1 0,-6-2-32,0 2 0,-4 3 0,6 3 0,-7 2 64,1-2-32,6 6-32,3 0-64,-1-3 32,6 8-32,5 0-64,4 4 96,0 2 64,4 0 0,10 0-32,0 4 32,-1-4-32,1 5 0,4 4 0,-4 0 0,1 3 0,-2-4 0,-4 1 0,-1-6-96,-8-3 0,0 1 192,-8-5 288,-6-1-32,-5-3-192,-2 2-96,-8-8-32,-3-1 32,0-5 32,2 0 32,1-5-288,7 2-128,4 0-1056,4-2-480,9-4-896</inkml:trace>
          <inkml:trace contextRef="#ctx0" brushRef="#br0" timeOffset="369">2408 7410 6528,'0'-8'2464,"10"13"-1344,3-5-1024,1 0 480,8 0-224,7 3 32,6-3-224,7 5-32,-1 2-64,-1 7-128,-3 1 32,0 5 32,-5 5 0,-5 4 128,-5 3 160,-3-4-32,-1 4 32,-4-3-96,-6-9-32,2-5 256,-5-2 192,-5-18-128,-5-3 64,5-7-128,0-10 64,0-7-192,5-5-33,4 1-191,4-1-64,6 2-64,-1 2 0,0 1 64,0 3 0,0 8-863,-4 7-289,-1-4-1408,2 10-576,-2 5-128</inkml:trace>
          <inkml:trace contextRef="#ctx0" brushRef="#br0" timeOffset="600">3201 7362 6272,'24'-41'2368,"-6"41"-1280,5-15-640,-8 15 704,0 0-448,-15 0-128</inkml:trace>
          <inkml:trace contextRef="#ctx0" brushRef="#br0" timeOffset="823">3260 7330 12960,'0'20'288,"0"9"-32,0 8-224,5-2-64,4 6 0,4-4 0,2 0 96,7-10 96,5-5 0,1-11 0,3-2-96,1-14-64,0-4 32,-4-6-32,4-13 64,-10-9 32,-3 5-128,-1 3 32,1 0 0,-6 6 64,-5 3 32,1 11 96,1 6-96,-10 3-64,0 0 0,5 12 32,-5 3-96,3 10 0,2 7 32,0 0 64,-1 2-320,0-2-64,7 0-1184,-3-4-448,5-8-1536</inkml:trace>
          <inkml:trace contextRef="#ctx0" brushRef="#br0" timeOffset="1101">4001 7379 6912,'0'-17'2624,"0"17"-1408,-3 0-1280,3 0 544,-6 0-288,-4 0 64,-3 9-224,-6-1-32,2 4 0,-1 0 64,-1 8 32,6 5 32,8 3 0,5 4-64,10 0-64,7 5 96,15-8 64,10-1-64,3-16-64,6-4 64,-2-8 64,1-8-64,-9-4 0,1-4-256,-16-10-64,-7-1-1568,-11-10-640,-3-6-544</inkml:trace>
          <inkml:trace contextRef="#ctx0" brushRef="#br0" timeOffset="1339">4247 7136 6144,'5'-5'2272,"0"5"-1216,3 0-672,-3 5 608,3-2-224,6 9-64,5 8-192,-1 6-64,1 9-256,-5 2-128,-1 4 32,0 4-128,-3 2 0,-1 2 32,-1-3 64,3-6-192,-3 4 32,2-10-960,-7-23-3072</inkml:trace>
          <inkml:trace contextRef="#ctx0" brushRef="#br0" timeOffset="1555">4329 7378 7808,'0'-11'2976,"13"6"-1600,-3 5-1056,-1 0 800,4-7-480,6-1-32,8-4-160,5 3-32,5-2-224,-2-3-128,-3 7-32,-3-1-32,-12 3 0,-2 5-928,-7 5-320,-8-5-1856,0 0-1856,0 0 1632</inkml:trace>
        </inkml:traceGroup>
        <inkml:traceGroup>
          <inkml:annotationXML>
            <emma:emma xmlns:emma="http://www.w3.org/2003/04/emma" version="1.0">
              <emma:interpretation id="{E4A21406-E770-43A6-8ADA-646FDAF72BDE}" emma:medium="tactile" emma:mode="ink">
                <msink:context xmlns:msink="http://schemas.microsoft.com/ink/2010/main" type="inkWord" rotatedBoundingBox="6540,6246 9020,6148 9054,6999 6573,7098"/>
              </emma:interpretation>
              <emma:one-of disjunction-type="recognition" id="oneOf1">
                <emma:interpretation id="interp5" emma:lang="en-US" emma:confidence="1">
                  <emma:literal>Linked</emma:literal>
                </emma:interpretation>
                <emma:interpretation id="interp6" emma:lang="en-US" emma:confidence="0">
                  <emma:literal>linked</emma:literal>
                </emma:interpretation>
                <emma:interpretation id="interp7" emma:lang="en-US" emma:confidence="0">
                  <emma:literal>kinked</emma:literal>
                </emma:interpretation>
                <emma:interpretation id="interp8" emma:lang="en-US" emma:confidence="0">
                  <emma:literal>winked</emma:literal>
                </emma:interpretation>
                <emma:interpretation id="interp9" emma:lang="en-US" emma:confidence="0">
                  <emma:literal>Winked</emma:literal>
                </emma:interpretation>
              </emma:one-of>
            </emma:emma>
          </inkml:annotationXML>
          <inkml:trace contextRef="#ctx0" brushRef="#br0" timeOffset="2055">6013 6918 6656,'13'-18'2528,"-8"15"-1344,6 3-1088,-8 0 544,7 3-384,-2 6-64,1 3-128,1 8 32,-2 25-64,-3 8 64,1 7 64,-3 6-64,2-2 0,-5 2 32,0 1 0,0 2-64,0 0 32,0 0-128,5-12 0,3-13 96,3-6 32,5-18 32,3-6 64,4-14 32,10 0 32,-1-11-128,3-1-96,7 1-96,-2-7 32,1 4-32,-4-4 0,0 2-448,-5 0-128,-10 5-1312,-4-6-544,-10 0-352</inkml:trace>
          <inkml:trace contextRef="#ctx0" brushRef="#br0" timeOffset="2287">6560 7379 6784,'5'12'2624,"-2"-7"-1408,7 2-1152,-1 1 544,1 4-320,-2 8-32,1 5-128,1 4-96,-2 2 0,3 1-544,-3-6-192,-3-7-1856,3-7-1344,-8-12 1376</inkml:trace>
          <inkml:trace contextRef="#ctx0" brushRef="#br0" timeOffset="2503">6629 6944 4992,'0'-6'1824,"0"6"-960,0 6-1984,6 3-128</inkml:trace>
          <inkml:trace contextRef="#ctx0" brushRef="#br0" timeOffset="2787">6833 7286 7040,'18'3'2624,"-4"9"-1408,4 13-1344,-7-16 480,2 6-256,-5 2-64,1 3 0,1 3-32,-2 6 0,-3 0 0,0 0 64,-1-6 96,-4-3 128,0-3 160,0-9 96,0-13-224,0-10-32,-4-2-160,4-3-96,-5-3 0,5-3 32,0-2 32,5-1 96,3 5-160,6 8-32,-1 1 0,1 3 64,4 7-96,11 5 0,-7 8 32,5 9 0,-4-2 128,4 5 64,-8 5-160,-1 2 0,-4 7-32,-6-2 0,-3-3-512,0-1-128,-5-7-736,0-10-256,0-11-1600</inkml:trace>
          <inkml:trace contextRef="#ctx0" brushRef="#br0" timeOffset="3023">7366 6957 7680,'0'-8'2880,"5"11"-1536,3 2-1440,-3 4 608,-1 3-320,1 20 64,0 4-160,0 8-64,-1 5 0,0 9-32,1-6 64,-1 0-96,1 2 0,0-2 32,0-3 0,-2-9-704,2-8-256,-5-12-2400</inkml:trace>
          <inkml:trace contextRef="#ctx0" brushRef="#br0" timeOffset="3341">7652 7197 7040,'10'3'2720,"-10"2"-1472,5 7-1184,-5-3 544,0 2-384,-10 1-64,-8 5-96,-9 3-64,-10 4 32,-4-4-192,1 0-32,3 0-128,5-3 32,5-2 160,8-1 128,11-2 32,11-1-32,11 1 96,9-3 0,9-1 32,14 0 0,-1 1 0,1-2 0,-4-2-64,-7-2 32,-3 5-64,-5 1-32,-8 0-544,-6-3-192,1 2-1568,-5 1-1472,-9 2 1120</inkml:trace>
          <inkml:trace contextRef="#ctx0" brushRef="#br0" timeOffset="3741">7894 7427 8064,'-5'0'3072,"10"-5"-1664,4 1-1568,1 4 544,3 0-160,6-3 96,8-2-224,5-3-128,0 1 0,0-10 64,-1 6 64,2-1-128,-11-5-32,-4 0 96,-4 2 32,-10-2 0,-8 0-64,-10 5-192,-9 4-32,-4 5 160,-9 6 96,-1 5 32,5 4-64,0 13-64,5 4-32,9 0 64,9 2 0,4 1 32,10 5 0,9-5-224,8-3-96,10-9-512,5 0-288,-2-12-1856,16-8-1024,-1 0 1952</inkml:trace>
          <inkml:trace contextRef="#ctx0" brushRef="#br0" timeOffset="4057">8513 7314 5376,'-26'-5'2112,"15"10"-1152,-10-5-928,10 0 512,-7 7-352,-4 1-32,-10 4-160,-8 5-96,3 3 64,5 4-64,0 4 32,10 6 64,6-2 64,13-4-32,6-4-32,13-4 288,6-12 192,4-13 192,6-2 64,6-18-32,-1 2 32,-5-6-64,-5-11 64,-6-12-224,-7-17-32,-4-17-224,-2 2-96,3 7-64,-8 16-96,-3 13 96,-3 10 64,-3 15-224,-2 6-96,-2 14-608,2 6-320,-3 5-2112,8 4-1792</inkml:trace>
        </inkml:traceGroup>
        <inkml:traceGroup>
          <inkml:annotationXML>
            <emma:emma xmlns:emma="http://www.w3.org/2003/04/emma" version="1.0">
              <emma:interpretation id="{A24B8CAD-2FBC-4984-8334-40B11C7BA554}" emma:medium="tactile" emma:mode="ink">
                <msink:context xmlns:msink="http://schemas.microsoft.com/ink/2010/main" type="inkWord" rotatedBoundingBox="9322,6059 11819,5960 11867,7153 9370,7252"/>
              </emma:interpretation>
              <emma:one-of disjunction-type="recognition" id="oneOf2">
                <emma:interpretation id="interp10" emma:lang="en-US" emma:confidence="0">
                  <emma:literal>lists</emma:literal>
                </emma:interpretation>
                <emma:interpretation id="interp11" emma:lang="en-US" emma:confidence="0">
                  <emma:literal>Lists</emma:literal>
                </emma:interpretation>
                <emma:interpretation id="interp12" emma:lang="en-US" emma:confidence="0">
                  <emma:literal>List's</emma:literal>
                </emma:interpretation>
                <emma:interpretation id="interp13" emma:lang="en-US" emma:confidence="0">
                  <emma:literal>list</emma:literal>
                </emma:interpretation>
                <emma:interpretation id="interp14" emma:lang="en-US" emma:confidence="0">
                  <emma:literal>List}</emma:literal>
                </emma:interpretation>
              </emma:one-of>
            </emma:emma>
          </inkml:annotationXML>
          <inkml:trace contextRef="#ctx0" brushRef="#br0" timeOffset="12029">11139 6621 4992,'-2'0'1920,"4"-3"-1024,-2 6-480,0-3 608,0 0-224,-2 0-64,-4 0-224,-4 0 0,2 0-288,-6 0-64,-9 0-32,6 0 64,-1 0 32,-1 5-96,-5 7-32,8 3-32,-3 2-64,1 0 32,-1 3-32,6 4-96,4 1 64,9 2 32,3 1 0,11-3-96,10 4 0,8-5 64,3-4 64,7 0 0,-7 4-32,2 1 32,-5 4 32,-8 3-32,-11 0-32,-9-4 32,-8-4 32,-6 1-96,-8-2 0,-4-2 96,-10-5 32,5 2-32,3-7-64,6 1-64,4-4 32,6 1 32,8-3 0,13 3-96,6 4 64,3 3 32,7-5 0,3 6-96,-2 0 64,6 3 384,-4 4 160,-5 4 0,-3 1 96,-5 3-128,-6 5 32,-5-2-96,-3 6-1,-10-1-31,-3-3 0,-2-5-128,1-3-96,1-9 0,3-4-32,0-4-160,0-3-32,2-1-1184,3-5-511,0-3-2849</inkml:trace>
          <inkml:trace contextRef="#ctx0" brushRef="#br0" timeOffset="8309">8796 6739 4480,'0'-3'1760,"3"3"-960,-3 0-224,0 0 640,0 0-384,0 0-160,0 0-320,6 3-160,-1 5-96,-2 8-96,2 9 32,5 7 32,-1 14 32,-1 14 96,7 3 96,2 3-64,-4-2-64,11-7-64,-11-5-96,1 1 32,-4-5 32,-10 1 32,0-9 32,0-3-64,0-8 32,0-9-64,-5-5 64,5-3-128,0-4-64,0 1 64,0-9 64,0 0 0,8 0-32,2 0 32,4 0-32,-1-4 0,6 4 0,-1 0-96,-1 0 64,1 0 96,1 0 96,-1 0-64,-4 4-64,-1 4 0,1-5-32,-4 2-160,-2-5-32,-8 0-1760,0 0-736,10 0-224</inkml:trace>
          <inkml:trace contextRef="#ctx0" brushRef="#br0" timeOffset="8763">9300 6762 5760,'-18'-6'2176,"18"12"-1152,0 0-1120,0-6 352,0 0-288,0 9 32,0 5-416,9-2-160,0 3-1792,-3 0-768</inkml:trace>
          <inkml:trace contextRef="#ctx0" brushRef="#br0" timeOffset="9363">9370 7269 5376,'-5'0'2016,"5"-3"-1088,0 3-384,0 0 704,0 0-160,0 0 96,9 3-480,-4 1-160,3 1-320,2 4-160,-5 5 32,3 6 64,-2 1 128,-3 4-192,2-2-64,-5 6-32,0 3 64,5 1-96,-2-6 0,-3-2 96,5-1 96,-5-7-576,0-9-256,0-8-1568,5-5-640,0-3-256</inkml:trace>
          <inkml:trace contextRef="#ctx0" brushRef="#br0" timeOffset="9611">9298 6809 6784,'-6'-6'2528,"12"6"-1344,-12-9-832,6 9 736,0 0-512,0-6-64,6 0-256,-6-2-96,9 2-64,-9 6-160,0 0-32,0 0-1216,8 14-544,7 7-1472</inkml:trace>
          <inkml:trace contextRef="#ctx0" brushRef="#br0" timeOffset="10211">9870 7169 3584,'0'-17'1408,"0"17"-768,0-3-64,0 3 576,-4-4-160,-1-1-32,0 5-384,-3 5-128,-6-1-256,-1 4-64,-2 4 64,-6 0-160,-4 7-32,0 2 0,-2 8 0,8-6-96,3 5 64,9-2 32,9-6 0,14-5 0,4 1 0,4-4 0,10 0 0,5-4 0,-2-2 0,2-3 128,-5 0 64,-5-3-64,-1 0-32,-2 6-96,-6-3-32,-4 5 32,-6 4 0,2 2 0,-7 0 64,-3 6 32,-3 1 32,-2 4-64,-3-2 32,-7-3 0,-2 1 32,-6-4-64,0 3 32,0-9-128,1-2 0,-1-6-1088,-1-3-480,7-3-1344</inkml:trace>
          <inkml:trace contextRef="#ctx0" brushRef="#br0" timeOffset="10496">10152 6880 5632,'0'-3'2112,"0"3"-1152,0 9-704,0-3 512,5 8-256,-1 1 32,6 10-192,-2 19-32,6 5-192,0-1-32,0 10 32,0-3-64,-1-6 32,-4 0-64,1 0-32,-7 0-64,2-9 32,-5-5-960,0-6-384,-5-9-1632</inkml:trace>
          <inkml:trace contextRef="#ctx0" brushRef="#br0" timeOffset="10764">10138 7245 5376,'0'0'2112,"0"3"-1152,5-3-416,-5 0 640,8-3-192,6-2 64,4 1-192,1-4 32,8 0-512,-3-4-224,3 1-32,-6-1-96,4 3 64,-7 0-64,-5 1 64,-4 5-128,1 3 0,-7 0-672,-3 0-256,0 0-2912</inkml:trace>
        </inkml:traceGroup>
      </inkml:traceGroup>
    </inkml:traceGroup>
    <inkml:traceGroup>
      <inkml:annotationXML>
        <emma:emma xmlns:emma="http://www.w3.org/2003/04/emma" version="1.0">
          <emma:interpretation id="{3F2DF991-E3EB-44C2-BDA3-B46C5944A463}" emma:medium="tactile" emma:mode="ink">
            <msink:context xmlns:msink="http://schemas.microsoft.com/ink/2010/main" type="paragraph" rotatedBoundingBox="5379,8149 11028,7583 11155,8845 5506,94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1FEFC2-5C8F-4EFE-B74B-FD4E2F734FE1}" emma:medium="tactile" emma:mode="ink">
              <msink:context xmlns:msink="http://schemas.microsoft.com/ink/2010/main" type="line" rotatedBoundingBox="5379,8149 11028,7583 11155,8845 5506,9410"/>
            </emma:interpretation>
          </emma:emma>
        </inkml:annotationXML>
        <inkml:traceGroup>
          <inkml:annotationXML>
            <emma:emma xmlns:emma="http://www.w3.org/2003/04/emma" version="1.0">
              <emma:interpretation id="{BEFB4298-F636-4006-8021-D937B4767E3C}" emma:medium="tactile" emma:mode="ink">
                <msink:context xmlns:msink="http://schemas.microsoft.com/ink/2010/main" type="inkWord" rotatedBoundingBox="5398,8331 7991,8072 8061,8770 5468,9029"/>
              </emma:interpretation>
              <emma:one-of disjunction-type="recognition" id="oneOf3">
                <emma:interpretation id="interp15" emma:lang="en-US" emma:confidence="0">
                  <emma:literal>Node*</emma:literal>
                </emma:interpretation>
                <emma:interpretation id="interp16" emma:lang="en-US" emma:confidence="0">
                  <emma:literal>Node *</emma:literal>
                </emma:interpretation>
                <emma:interpretation id="interp17" emma:lang="en-US" emma:confidence="0">
                  <emma:literal>Node •</emma:literal>
                </emma:interpretation>
                <emma:interpretation id="interp18" emma:lang="en-US" emma:confidence="0">
                  <emma:literal>Nodes</emma:literal>
                </emma:interpretation>
                <emma:interpretation id="interp19" emma:lang="en-US" emma:confidence="0">
                  <emma:literal>Node to</emma:literal>
                </emma:interpretation>
              </emma:one-of>
            </emma:emma>
          </inkml:annotationXML>
          <inkml:trace contextRef="#ctx0" brushRef="#br0" timeOffset="13097">4948 9028 6144,'5'-3'2272,"4"3"-1216,1 8-1088,-2 1 384,-3 6-224,-1 14-32,-4 7-32,0 13-64,-4 3 32,-6 4 32,2 10 32,3-2-32,-4 1 32,-1-7-128,7-6 0,3 0 32,0-20 0,0-19 64,0-13 32,0-8-32,0-17 32,0-2-64,0-10-32,0-9 32,-5-6 32,0-5 32,5 1 96,5 4-96,0 6 0,-2 10-32,7 9 32,4 13-128,8 14 0,1 9-32,4 7 0,10 4 64,4 12 64,4 6-32,5 2-32,6 0 32,-2 1-32,-4-1 0,0-2 0,-9-6 0,-4-9 64,-10-6 96,-5-9 64,-3-13 256,-6-7 128,-3-8-160,-7-9-32,-3-6-160,0-14-96,-3-4-160,-2 5-64,5 0 32,0 2 0,0 6-768,0 8-320,0 3-1888,0 9-1440,5 0 1696</inkml:trace>
          <inkml:trace contextRef="#ctx0" brushRef="#br0" timeOffset="13413">5855 9237 6272,'0'0'2368,"0"0"-1280,0 7-1120,0 2 384,0 3-160,-5-1-32,-5 10-96,2 11-64,-1 2 32,-1-3-32,7 1 0,3-3 0,0 0 0,8-9 0,11-9 64,8-8 96,10-6 128,8-5 0,1-7 64,-1-5-64,-4-5 64,-9-4-128,-19-12 32,-13 1-160,-13-17 0,-9 14-320,-10 5-96,-5 23-192,0 15-96,5 3-1152,0 6-448,18 0-416</inkml:trace>
          <inkml:trace contextRef="#ctx0" brushRef="#br0" timeOffset="13867">6528 9276 4480,'8'-11'1760,"-2"6"-960,-12 1-160,6 4 608,-2 0-544,-9 0-224,-2 0-288,-6 12-96,-2 0-32,-3 2-64,2 9 32,-1 2-128,1 2 0,8 7-32,4-2 0,10-4 0,5-4 96,9-7 64,4-6 64,4-11-32,7-8 32,-2-4-64,-1-11 64,-2-6 128,-8-8 192,0-3 64,-13-21 96,-3-8-32,-3-12 32,-7 4 0,2 4-64,-3 8-256,8 13-160,-2 20 0,0 6 0,1 15-128,4 11-32,0 17-64,4 20 96,6 15-64,-2 20 32,6-3-288,4-5-96,6 2-896,3-9-416,-1-10-1536</inkml:trace>
          <inkml:trace contextRef="#ctx0" brushRef="#br0" timeOffset="15301">6734 9288 3072,'-5'-8'1120,"5"4"-576,5 4-64,-5 0 480,5 0 128,3 0 128,1 0-480,10-2-96,-1-4-384,5-2 32,-1 1 64,2-2-64,-7-2 64,1-3 0,-4-6 32,-4 5-128,-7-2 0,-6 1-160,-11 0-128,-4 11 0,-5 19 32,0-3 0,-4 6-96,-1 3 64,1 7 32,9 2 64,4 8-96,9 0-64,10-5-32,5-3 96,12-6 0,5-3 96,5 1-32,5-5-32,0-7 160,-7-6 32,2-3 0,-3-3 32,-13-2-64,3 1 0,-9-4-96,-7 3-64,-3 5-672,0-3-288,-3 3-992,-2 3-384,0 5-384</inkml:trace>
          <inkml:trace contextRef="#ctx0" brushRef="#br0" timeOffset="14768">7211 9253 4224,'-5'-5'1568,"10"5"-832,0-8-224,-2 4 512,7 1-288,4-6-96,4-11-160,4-8-64,5-1-224,2 1 96,-8-5 32,3 1-32,-5-5 64,-3 5 0,0 4 32,-8-1-64,-3 9-32,-5 8-160,0 0-96,-5 4 0,0 8-32,2 3-96,-2 14 0,-1 3 64,1 4 64,5 9-64,0 8 0,0-1-32,0 1 0,0-1 64,0-3 64,0-1-96,0-8 0,5-4 32,1-4 64,-1-3-96,-5-6-64,0-11 64,-5-8 192,-6-4 160,-5-8-256,-13-20-64,-3-4-128,0-5 96,2 4 64,1 9 128,-3 4-128,6 7-96,7 8-64,6 6 0,4 2-64,9 6 32,9 3 160,4 3 64,10 2-160,5-1 0,8 0 32,5 0 96,-4-4 0,-2 0-32,-6 0 96,3 0 0,-11-4-32,-2 0-64,-11 0 224,-3 4 96,-5 0-32,-5 0 0,-3 4-96,-11 4-32,-2 0-96,-8 4 32,-3 5-64,0 6-32,5 9 32,5 2 32,4-7-192,4 2 32,4-4-32,7-5 64,3-5-544,9-6-224,4-1-1184,5-8-480,1-3-448</inkml:trace>
        </inkml:traceGroup>
        <inkml:traceGroup>
          <inkml:annotationXML>
            <emma:emma xmlns:emma="http://www.w3.org/2003/04/emma" version="1.0">
              <emma:interpretation id="{3E6BE794-8D9D-4C46-903A-69D47025900F}" emma:medium="tactile" emma:mode="ink">
                <msink:context xmlns:msink="http://schemas.microsoft.com/ink/2010/main" type="inkWord" rotatedBoundingBox="8884,7798 11028,7583 11155,8845 9010,9059"/>
              </emma:interpretation>
              <emma:one-of disjunction-type="recognition" id="oneOf4">
                <emma:interpretation id="interp20" emma:lang="en-US" emma:confidence="1">
                  <emma:literal>head;</emma:literal>
                </emma:interpretation>
                <emma:interpretation id="interp21" emma:lang="en-US" emma:confidence="1">
                  <emma:literal>he ad;</emma:literal>
                </emma:interpretation>
                <emma:interpretation id="interp22" emma:lang="en-US" emma:confidence="0">
                  <emma:literal>her ad;</emma:literal>
                </emma:interpretation>
                <emma:interpretation id="interp23" emma:lang="en-US" emma:confidence="0">
                  <emma:literal>hew ad;</emma:literal>
                </emma:interpretation>
                <emma:interpretation id="interp24" emma:lang="en-US" emma:confidence="0">
                  <emma:literal>hex ad;</emma:literal>
                </emma:interpretation>
              </emma:one-of>
            </emma:emma>
          </inkml:annotationXML>
          <inkml:trace contextRef="#ctx0" brushRef="#br0" timeOffset="21731">8372 8568 3200,'-5'-12'1216,"10"12"-640,0-4 32,-2 4 576,2-4-160,0 0-32,4-1-352,-9 5-64,10 0-352,-2 0-64,1 5 32,-4 7 96,5 0 64,-7 4-160,8 13-64,-8 3 0,7 3 0,-2 11 64,3 6 32,-8 5-32,2 0-32,3 7-96,-8-7-64,0-8 32,0-9 32,0-13 32,-3-2 32,-2-8 192,0-5 128,2-12-96,-8-5-32,3-10-192,-2-10-96,7-4 0,3-3-32,0 0 0,3 0 0,7-2-160,4 2 32,4 9 64,1 7 96,-3 0-64,8 8-64,-2 8 64,7 8 64,-2 8-160,0 9 32,0 7 32,-4 11 32,-1 3 96,-3-3 32,-6-2-128,2-1 32,-6-6 0,-1-7 64,2-2-96,-6-5-64,1-5-800,-5-15-2176,0-6-1344,4-8 1216</inkml:trace>
          <inkml:trace contextRef="#ctx0" brushRef="#br0" timeOffset="22132">9018 8960 5632,'-3'5'2112,"3"-5"-1152,0 3-832,0-3 416,0 0-320,3 0-128,8-3 64,-3-2 32,5-7-64,1 0 128,4 0 64,-4-4-32,-1 0 64,-2 0-64,-8-1 64,-3 5-192,-3 0-32,-8 0-64,-2 4 32,-6 3-64,-2 5-32,-11 13-64,0 8 32,5 7-32,3 8-64,11 12 0,4 9 96,4-4 0,14-4 32,9-1-96,6-7 0,3-9 128,5-9 32,0-6 0,-6-9 32,6-13 0,0-1 96,-5-8-448,-3-18-224,-3-8-1152,-2 0-480,-1-1-608</inkml:trace>
          <inkml:trace contextRef="#ctx0" brushRef="#br0" timeOffset="22601">9565 8770 5632,'0'-6'2112,"0"6"-1152,-5-5-576,5 5 608,-3-3-320,-8 3-32,-2-6-320,-1 3-64,-4 6-128,0 3-96,-1 2 0,2 4 32,-2 3 32,1 10-128,4 7-32,5 5 32,5-2 0,-1 11 32,10-14 64,4-4-32,4-8 64,5-2-64,6-18-32,-2-9 32,2-3 32,-3-8-32,-2-5 64,-1-4-64,-9-6-32,1 6 384,-6 4 128,0 10-192,-4 3-32,6 4-224,-6 8-64,3 11 0,12 10 64,2 7-96,1 4 0,1 0 32,0 2 0,2-3 0,3-1 0,-2-10-640,2-14-224,-5-9-1376,-1-9-576,-2 1 0</inkml:trace>
          <inkml:trace contextRef="#ctx0" brushRef="#br0" timeOffset="23017">10038 8824 5376,'0'-20'2112,"0"11"-1152,0 1-576,0 8 608,-4 0-320,-1 0 32,-3 0-224,-2 0-32,-4 4-256,-9 4-64,1 9 0,-1 6-160,6 6 32,-1 3 0,7 2 0,8 1 0,3-6 0,3-4-96,11-5 64,1-17 96,2-3 96,6-8 0,4-7 64,0-10 0,1-7 32,-6-9 0,2 4 64,-11-7-32,-5-9 0,-8-8-160,-3-20-32,-7-4 32,2 8 0,-2 8-64,6 17-64,-1 11 160,0 13 32,0 11-224,2 17-32,-2 17-64,5 15 64,5 16-32,-2 10-32,7-2-1120,4 9-512,4-1-2016</inkml:trace>
          <inkml:trace contextRef="#ctx0" brushRef="#br0" timeOffset="23486">10562 9276 7552,'-5'17'2880,"10"-17"-1536,-5 7-800,0-7 800,0 8-576,0 6-96,-5 6-416,-5 0-160,-3 4-64,-1-4 32,-4 3 32,1 2-480,-6-4-192,-1-1-2048,-11-3-896,-7-6 224</inkml:trace>
          <inkml:trace contextRef="#ctx0" brushRef="#br0" timeOffset="23270">10559 8866 6784,'0'-9'2528,"-9"9"-1344,18-6-672,-9 6 768,0-6-320,0-2 0,0 2-544,0-3-256,0 3-96,-9 0-64,9-3 0,-6 3-864,6 6-352,0 0-2656</inkml:trace>
        </inkml:traceGroup>
      </inkml:traceGroup>
    </inkml:traceGroup>
    <inkml:traceGroup>
      <inkml:annotationXML>
        <emma:emma xmlns:emma="http://www.w3.org/2003/04/emma" version="1.0">
          <emma:interpretation id="{24242289-EA16-4111-A139-FF262FDADEE0}" emma:medium="tactile" emma:mode="ink">
            <msink:context xmlns:msink="http://schemas.microsoft.com/ink/2010/main" type="paragraph" rotatedBoundingBox="2487,10395 10841,8685 11159,10242 2806,11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35FA3B-34EB-403C-9915-F10D81763632}" emma:medium="tactile" emma:mode="ink">
              <msink:context xmlns:msink="http://schemas.microsoft.com/ink/2010/main" type="line" rotatedBoundingBox="2487,10395 10841,8685 11159,10242 2806,11951"/>
            </emma:interpretation>
          </emma:emma>
        </inkml:annotationXML>
        <inkml:traceGroup>
          <inkml:annotationXML>
            <emma:emma xmlns:emma="http://www.w3.org/2003/04/emma" version="1.0">
              <emma:interpretation id="{25E89D3E-764E-4349-B074-5BA5EFE836B4}" emma:medium="tactile" emma:mode="ink">
                <msink:context xmlns:msink="http://schemas.microsoft.com/ink/2010/main" type="inkWord" rotatedBoundingBox="2527,10591 3329,10427 3607,11787 2806,11951"/>
              </emma:interpretation>
              <emma:one-of disjunction-type="recognition" id="oneOf5">
                <emma:interpretation id="interp25" emma:lang="en-US" emma:confidence="0">
                  <emma:literal>};</emma:literal>
                </emma:interpretation>
                <emma:interpretation id="interp26" emma:lang="en-US" emma:confidence="0">
                  <emma:literal>3;</emma:literal>
                </emma:interpretation>
                <emma:interpretation id="interp27" emma:lang="en-US" emma:confidence="0">
                  <emma:literal>1;</emma:literal>
                </emma:interpretation>
                <emma:interpretation id="interp28" emma:lang="en-US" emma:confidence="0">
                  <emma:literal>a;</emma:literal>
                </emma:interpretation>
                <emma:interpretation id="interp29" emma:lang="en-US" emma:confidence="0">
                  <emma:literal>I;</emma:literal>
                </emma:interpretation>
              </emma:one-of>
            </emma:emma>
          </inkml:annotationXML>
          <inkml:trace contextRef="#ctx0" brushRef="#br0" timeOffset="29010">2093 11430 4992,'-30'-28'1920,"15"16"-1024,2-5-352,4 14 704,9-11-160,0-1 32,0-2-512,9-3-128,1 0-288,8-4-64,4-1 64,5 10-96,10 10-64,0 10-96,-5 10 32,-5 10-32,-9 11 0,-4 9 128,-14 7 32,-10 9-32,-9-1 32,2 6-64,-1-14 64,5-3-64,2-9 64,8-16-64,3-4 64,9-15-128,4-10 0,6-7 32,-1 4 64,0 0-96,-1 1 0,-2 7 96,-6 3 32,-4 17-192,-2 17 0,-6-1 160,-2 4 128,0 5-96,5 7-64,0-2-96,5-7 32,3 3 32,6-6 64,1 0-32,-2 1 64,-4-1-128,1-8 0,-7-4 96,-3-3 96,-3-9-704,-7-8-320,5-11-2976</inkml:trace>
          <inkml:trace contextRef="#ctx0" brushRef="#br0" timeOffset="29326">3008 12089 9216,'0'32'3424,"0"-15"-1856,0-6-928,0-2 959,0-3-447,-3 8-96,-11 1-608,-4 14-224,-5 7-128,-9 14-800,-1 1-224,1 1-2015,11-6-801,7-11-352</inkml:trace>
          <inkml:trace contextRef="#ctx0" brushRef="#br0" timeOffset="29126">2867 11407 9472,'0'-6'3584,"0"26"-1920,-8-20-2080,8 0 480,0 0-4032,0 0-1728</inkml:trace>
        </inkml:traceGroup>
        <inkml:traceGroup>
          <inkml:annotationXML>
            <emma:emma xmlns:emma="http://www.w3.org/2003/04/emma" version="1.0">
              <emma:interpretation id="{0BDA5B29-0B43-489D-BA9A-974BE8EE09A3}" emma:medium="tactile" emma:mode="ink">
                <msink:context xmlns:msink="http://schemas.microsoft.com/ink/2010/main" type="inkWord" rotatedBoundingBox="5609,9756 7541,9361 7681,10045 5749,10440"/>
              </emma:interpretation>
              <emma:one-of disjunction-type="recognition" id="oneOf6">
                <emma:interpretation id="interp30" emma:lang="en-US" emma:confidence="1">
                  <emma:literal>Node</emma:literal>
                </emma:interpretation>
                <emma:interpretation id="interp31" emma:lang="en-US" emma:confidence="0">
                  <emma:literal>node</emma:literal>
                </emma:interpretation>
                <emma:interpretation id="interp32" emma:lang="en-US" emma:confidence="0">
                  <emma:literal>Nod</emma:literal>
                </emma:interpretation>
                <emma:interpretation id="interp33" emma:lang="en-US" emma:confidence="0">
                  <emma:literal>Nods</emma:literal>
                </emma:interpretation>
                <emma:interpretation id="interp34" emma:lang="en-US" emma:confidence="0">
                  <emma:literal>No due</emma:literal>
                </emma:interpretation>
              </emma:one-of>
            </emma:emma>
          </inkml:annotationXML>
          <inkml:trace contextRef="#ctx0" brushRef="#br0" timeOffset="24419">5317 10368 3456,'-4'-7'1312,"-1"7"-704,5 0-96,0 0 576,-5 3-288,0 1-160,2 4-224,-2 4-96,0 22-192,1 6-32,-1 9 96,-3 7-96,-2 1-64,1 4 128,0 4 128,0-1-160,4-7-64,0-8-32,1-9-32,-1-12 128,5-3 160,0-14 128,-4-11 128,4-11-96,0-14 0,0-7-128,0-4 32,-4-13-192,-1-8-32,5 0-64,0-12-64,5 13 32,3 11-32,1 9-160,10 8 32,4 11 0,-1 25 64,6 9 32,13 7 32,-1 8 0,2 2 64,3-2-192,-4 0-32,0-4 128,0-4 160,-9-8-64,-5-4 32,-5-3 160,2-9 160,-6-12 128,-9-5 128,-4-3-160,-10-9-32,1-6-288,-1-19-64,0 2-128,0 8-32,2 4-32,3 3 0,0 8-928,8 9-2080,2 3-64,7 10-256</inkml:trace>
          <inkml:trace contextRef="#ctx0" brushRef="#br0" timeOffset="24773">6136 10551 6528,'-17'-8'2464,"12"2"-1344,-5 6-1024,7 0 544,-7 6-320,-3 6-96,-1 4-128,-4 5 0,-1 2-64,6 9-96,4 2 32,4-6 32,5-4 0,5-5-96,4-1 64,4-7 224,6-8 128,13-6 32,0-8 96,0-7-32,-6-1 0,-2-5 32,-11-4 64,-5-13-160,-11-4-32,-10 1-192,-6 4-96,-4 11 0,-4 9-32,3 8-704,3 4-320,-3 3-2112,11 14-1824,9-1 1760</inkml:trace>
          <inkml:trace contextRef="#ctx0" brushRef="#br0" timeOffset="25273">6542 10583 6528,'-5'-12'2464,"2"8"-1344,-7-3-1088,6 10 448,-1-3-192,-4 0 0,0 0-160,-10 8-96,6 4 0,-1 8 32,6 4 32,-2 10-192,6-2 0,-1-4 32,10 1 32,4-5 32,4-1 0,1-6 0,-1-9 64,6-8 96,-1-5 64,4-6 160,-3-10 96,-1-2 160,-4-9 128,-9-10-192,-5-14-96,-5-9-192,-4-8-128,-1 1 0,2 11-32,3 7-64,1 19-64,-1 6-64,0 9 32,5 3-32,0 9 0,0 8 64,5 20 64,0 14-96,4 1-64,-1 22 64,7 4 64,2-9-992,2-3-384,-1-4-2208,1-13-1408,-1-8 2144</inkml:trace>
          <inkml:trace contextRef="#ctx0" brushRef="#br0" timeOffset="25621">6910 10632 5504,'-3'-5'2112,"6"13"-1152,8-8-832,-11 0 480,8-3-288,5-2 32,1 2 96,1-9-256,2 0 96,2-1 64,-6-7 160,6-1 128,-6-7-128,1-4-32,-4 0-224,-2 3 0,-3 6-96,-5 3 64,-5 2-128,-8 7 0,-1 19-32,-4 4-64,-5 11 32,0 11-32,5 2 0,-1 4 64,5 0-96,11 1-64,3-4 64,9-5 0,4-4 32,6-8 0,2-8-352,12-12-96,4-3-896,-5-9-352,4-5-1632</inkml:trace>
        </inkml:traceGroup>
        <inkml:traceGroup>
          <inkml:annotationXML>
            <emma:emma xmlns:emma="http://www.w3.org/2003/04/emma" version="1.0">
              <emma:interpretation id="{B60A20DA-7D9B-4723-A59C-7D83C4420D8C}" emma:medium="tactile" emma:mode="ink">
                <msink:context xmlns:msink="http://schemas.microsoft.com/ink/2010/main" type="inkWord" rotatedBoundingBox="8212,9564 8523,9501 8610,9924 8298,9988"/>
              </emma:interpretation>
              <emma:one-of disjunction-type="recognition" id="oneOf7">
                <emma:interpretation id="interp35" emma:lang="en-US" emma:confidence="1">
                  <emma:literal>*</emma:literal>
                </emma:interpretation>
                <emma:interpretation id="interp36" emma:lang="en-US" emma:confidence="0">
                  <emma:literal>p</emma:literal>
                </emma:interpretation>
                <emma:interpretation id="interp37" emma:lang="en-US" emma:confidence="0">
                  <emma:literal>•</emma:literal>
                </emma:interpretation>
                <emma:interpretation id="interp38" emma:lang="en-US" emma:confidence="0">
                  <emma:literal>I</emma:literal>
                </emma:interpretation>
                <emma:interpretation id="interp39" emma:lang="en-US" emma:confidence="0">
                  <emma:literal>P</emma:literal>
                </emma:interpretation>
              </emma:one-of>
            </emma:emma>
          </inkml:annotationXML>
          <inkml:trace contextRef="#ctx0" brushRef="#br0" timeOffset="26390">7844 10624 5888,'0'-3'2176,"5"-6"-1152,8-11-832,-7 12 480,-3-12 64,7-12 96,-2-5-224,3-4-32,-3-7-352,1-5 0,0 8 0,0 1-32,1 7 32,-2 5-128,-3 12-64,-1 8-160,1 7 0,0 14 64,0 16 32,-2 10 32,2 5 0,1 9 0,-3 8 0,2-12 0,-5-9 64,0-7-32,0-9-32,-5-8 32,-4-9 32,-4-18-96,-6-5 0,-2-5 32,-8-2 0,-3-10-96,-4-4 64,-5 9 32,5 4 0,8 2-96,6 11 64,3 3-32,19 4-192,10 3 64,7 2 96,12-2 64,3 1 32,3 4 64,7 0-32,-2 0 64,1 4-64,-4 4 64,-10 5-128,-9 3-64,-18 4 320,-8 5 256,-10-1-128,-11 12-32,-1 5-160,-8-9-64,2-3-96,8-1-32,5-8-320,10-4-160,4-8-672,9-8-192,9 0-2048</inkml:trace>
        </inkml:traceGroup>
        <inkml:traceGroup>
          <inkml:annotationXML>
            <emma:emma xmlns:emma="http://www.w3.org/2003/04/emma" version="1.0">
              <emma:interpretation id="{1B1DD289-88D9-4939-8163-10D958617FD3}" emma:medium="tactile" emma:mode="ink">
                <msink:context xmlns:msink="http://schemas.microsoft.com/ink/2010/main" type="inkWord" rotatedBoundingBox="9240,9144 10866,8811 11119,10046 9493,10379"/>
              </emma:interpretation>
              <emma:one-of disjunction-type="recognition" id="oneOf8">
                <emma:interpretation id="interp40" emma:lang="en-US" emma:confidence="0">
                  <emma:literal>tail;</emma:literal>
                </emma:interpretation>
                <emma:interpretation id="interp41" emma:lang="en-US" emma:confidence="0">
                  <emma:literal>fail;</emma:literal>
                </emma:interpretation>
                <emma:interpretation id="interp42" emma:lang="en-US" emma:confidence="0">
                  <emma:literal>ail;</emma:literal>
                </emma:interpretation>
                <emma:interpretation id="interp43" emma:lang="en-US" emma:confidence="0">
                  <emma:literal>ails,</emma:literal>
                </emma:interpretation>
                <emma:interpretation id="interp44" emma:lang="en-US" emma:confidence="0">
                  <emma:literal>ail,</emma:literal>
                </emma:interpretation>
              </emma:one-of>
            </emma:emma>
          </inkml:annotationXML>
          <inkml:trace contextRef="#ctx0" brushRef="#br0" timeOffset="27223">8796 10203 6784,'3'-5'2528,"11"2"-1344,10-1-1184,-1-1 512,7 2-352,7-2-96,4 2-256,1-1-32,9-1 96,-3 5-992,-3-3-352,1-2 224,-4 1 256,-7 1 576,-3-2 256,-8 2 192,-6-2 64,-9-7 1152,-9 3-192,-5 3 64,-4 1-128,1 1-64,-11-1-256,1 5 0,-6 5-256,2 4-96,-1 2-160,1 10-64,3 7-96,1 7-32,4 2-32,6 7 0,3 5 64,5-4 0,5-13-96,3-8 64,11-16-192,3-16 0,1-4-64,1-8 96,-2-4 192,2-13 64,-3 5 0,-2 4 32,-1-1 128,-4 9 192,-6 3-96,2 5 64,-6 4-224,1 8-96,0 8-128,0 9 32,3 7 32,1 4 0,4 4-448,6 2-160,-1-2-1440,0-9-608</inkml:trace>
          <inkml:trace contextRef="#ctx0" brushRef="#br0" timeOffset="26706">8887 9818 5248,'-13'-34'2016,"8"13"-1088,0 28-672,5-11 512,0 8-448,0 12-192,0 5 192,0 8 96,5-1-192,0 8 160,3 12 32,6 6-64,0 13-32,-1 8-192,2 5-32,-2-7-32,1-5-64,-6-11-128,2-8 0,-2-13-1568,-8-20-2368</inkml:trace>
          <inkml:trace contextRef="#ctx0" brushRef="#br0" timeOffset="27461">9711 10175 5632,'0'-12'2112,"0"12"-1152,0 12-576,0-1 672,0 6-480,0 7-128,0 4-288,3 4-128,3-3-448,-2 3 224,-1 5-1824,-3-21-1760,0-16 960</inkml:trace>
          <inkml:trace contextRef="#ctx0" brushRef="#br0" timeOffset="27877">9619 10049 6912,'-26'-60'2624,"26"56"-1408,-9-8-1408,9 12 448,0-5-1696,0 2-704,0 0-416</inkml:trace>
          <inkml:trace contextRef="#ctx0" brushRef="#br0" timeOffset="27877">9757 9859 7296,'0'-3'2816,"3"-1"-1536,2-1-992,-5 5 608,0 0-384,0 0-64,9 12-256,1 8-128,-2 6-128,6 14 32,-1 0 32,3 4 0,-3 5 0,6 4 0,-6-1-352,4-2-96,-2 1-704,-2 1-288,0-20-1792</inkml:trace>
          <inkml:trace contextRef="#ctx0" brushRef="#br0" timeOffset="28304">10506 10353 6784,'0'15'2528,"0"-10"-1344,5-2-384,-5-3 800,4 6-96,1 0 32,5 2-353,-7 10-159,-3 5-576,-3 6-224,-12 3-64,-12 13-96,-14-5 32,-14 9-1184,-12-5-480,-2 1-3359,-17-1-1505,-1-7 3328</inkml:trace>
          <inkml:trace contextRef="#ctx0" brushRef="#br0" timeOffset="28093">10408 10152 8064,'15'-44'2976,"-15"23"-1600,0 6-896,0 10 832,0-4-416,0 3-128,0 0-416,0-3-224,0 9-96,0 0-256,0 0 0,8 0-1184,-2 9-416,3 12-2176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2:57.30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EDE08FB3-0C3D-4D8B-A1A0-D8FF14038FA7}" emma:medium="tactile" emma:mode="ink">
          <msink:context xmlns:msink="http://schemas.microsoft.com/ink/2010/main" type="writingRegion" rotatedBoundingBox="22981,1278 31036,1111 31169,7537 23114,7704"/>
        </emma:interpretation>
      </emma:emma>
    </inkml:annotationXML>
    <inkml:traceGroup>
      <inkml:annotationXML>
        <emma:emma xmlns:emma="http://www.w3.org/2003/04/emma" version="1.0">
          <emma:interpretation id="{01FC80A8-32FF-46EC-A172-0F6965427CDB}" emma:medium="tactile" emma:mode="ink">
            <msink:context xmlns:msink="http://schemas.microsoft.com/ink/2010/main" type="paragraph" rotatedBoundingBox="23156,1275 31036,1111 31058,2171 23178,23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01F3C2-D24A-4555-85C5-80E93ACAF472}" emma:medium="tactile" emma:mode="ink">
              <msink:context xmlns:msink="http://schemas.microsoft.com/ink/2010/main" type="line" rotatedBoundingBox="23156,1275 31036,1111 31058,2171 23178,2335"/>
            </emma:interpretation>
          </emma:emma>
        </inkml:annotationXML>
        <inkml:traceGroup>
          <inkml:annotationXML>
            <emma:emma xmlns:emma="http://www.w3.org/2003/04/emma" version="1.0">
              <emma:interpretation id="{3C20E70C-45C8-4D41-BD3B-3129B6A579DD}" emma:medium="tactile" emma:mode="ink">
                <msink:context xmlns:msink="http://schemas.microsoft.com/ink/2010/main" type="inkWord" rotatedBoundingBox="29657,1313 31039,1284 31054,1999 29672,2028"/>
              </emma:interpretation>
              <emma:one-of disjunction-type="recognition" id="oneOf0">
                <emma:interpretation id="interp0" emma:lang="en-US" emma:confidence="1">
                  <emma:literal>size</emma:literal>
                </emma:interpretation>
                <emma:interpretation id="interp1" emma:lang="en-US" emma:confidence="0">
                  <emma:literal>sire</emma:literal>
                </emma:interpretation>
                <emma:interpretation id="interp2" emma:lang="en-US" emma:confidence="0">
                  <emma:literal>Size</emma:literal>
                </emma:interpretation>
                <emma:interpretation id="interp3" emma:lang="en-US" emma:confidence="0">
                  <emma:literal>Sire</emma:literal>
                </emma:interpretation>
                <emma:interpretation id="interp4" emma:lang="en-US" emma:confidence="0">
                  <emma:literal>sine</emma:literal>
                </emma:interpretation>
              </emma:one-of>
            </emma:emma>
          </inkml:annotationXML>
          <inkml:trace contextRef="#ctx0" brushRef="#br0">24090 3399 5248,'13'-12'2016,"-13"12"-1088,36-13-448,-25 13 640,2-4-256,-5 4-96,1-3-320,0-2-128,0 1-160,0 0-128,-9 0 64,0 1-128,-12 3 0,-3 0 32,-12 11 64,5 1-32,-9 12-32,4-4-64,9 20-32,-1-2-32,19-1 0,0-5 96,27 4 64,-3-8 0,20 0-32,-9-2-64,10-3 32,-4-3 96,0 9 96,-10-5-128,-13 1-96,-5-2 96,-13 6 96,0-4-32,-22-2-64,4-2-352,-13-1-192,-11 5-960,11-13-320,9-9-992</inkml:trace>
          <inkml:trace contextRef="#ctx0" brushRef="#br0" timeOffset="223">24459 3480 5888,'10'-5'2176,"-10"5"-1152,4 25-928,-4-21 480,4 24-352,0-3-64,5 11-96,-4-4 32,4 4-64,-4-7-512,3 3-224,2-3-1856,-1-5-928,0-3 1664</inkml:trace>
          <inkml:trace contextRef="#ctx0" brushRef="#br0" timeOffset="470">24586 3284 4992,'-6'-26'1920,"6"26"-1024,-9 0-2048,9 0-64,0 6-672,0 0-96</inkml:trace>
          <inkml:trace contextRef="#ctx0" brushRef="#br0" timeOffset="904">24806 3435 7296,'30'-6'2720,"-30"6"-1472,46-9-1312,-37 9 448,14 0-352,-7 0 0,3 0-32,-6 0 0,1 12 0,-4 0-96,-10 24 64,0-4 96,-14 14 96,1-11-64,-6 5 0,5-3-32,6 0-64,-1-10 160,9-2 32,0-5-64,21-11-32,-2-1-32,23-13-64,-11 2 32,22-14 32,-8 5-96,6-28 0,-7 8 32,-4-13 64,-3 8-32,-15-3 64,1 8-128,-23 3-64,0 5 320,-23 13 160,6-3-256,-14 19-32,2-1-96,7 21 64,-1-5-96,15 15 0,0-1 32,20 6 0,2-8 0,18 0 64,-5-3-32,12-6-32,-7-3-256,9-3-160,-6-5-2240</inkml:trace>
        </inkml:traceGroup>
      </inkml:traceGroup>
    </inkml:traceGroup>
    <inkml:traceGroup>
      <inkml:annotationXML>
        <emma:emma xmlns:emma="http://www.w3.org/2003/04/emma" version="1.0">
          <emma:interpretation id="{51C81DB0-434B-49FC-A334-9FDB388A4D22}" emma:medium="tactile" emma:mode="ink">
            <msink:context xmlns:msink="http://schemas.microsoft.com/ink/2010/main" type="paragraph" rotatedBoundingBox="30669,2880 30889,5254 30276,5311 30056,293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AFA35DD-92D2-4622-BC9A-B0C0B6125A4E}" emma:medium="tactile" emma:mode="ink">
              <msink:context xmlns:msink="http://schemas.microsoft.com/ink/2010/main" type="line" rotatedBoundingBox="30669,2880 30889,5254 30276,5311 30056,2937"/>
            </emma:interpretation>
          </emma:emma>
        </inkml:annotationXML>
        <inkml:traceGroup>
          <inkml:annotationXML>
            <emma:emma xmlns:emma="http://www.w3.org/2003/04/emma" version="1.0">
              <emma:interpretation id="{EEF5732D-2B34-4252-B0BC-9F903CA24E0D}" emma:medium="tactile" emma:mode="ink">
                <msink:context xmlns:msink="http://schemas.microsoft.com/ink/2010/main" type="inkWord" rotatedBoundingBox="30669,2880 30746,3720 30134,3777 30056,2937"/>
              </emma:interpretation>
              <emma:one-of disjunction-type="recognition" id="oneOf1">
                <emma:interpretation id="interp5" emma:lang="en-US" emma:confidence="0">
                  <emma:literal>M</emma:literal>
                </emma:interpretation>
                <emma:interpretation id="interp6" emma:lang="en-US" emma:confidence="0">
                  <emma:literal>m</emma:literal>
                </emma:interpretation>
                <emma:interpretation id="interp7" emma:lang="en-US" emma:confidence="0">
                  <emma:literal>0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423">24661 5191 7040,'-5'-40'2624,"5"40"-1408,0-52-864,0 48 672,5-33-480,0 9-64,4-13-352,1 9-96,6 0-32,3 4-96,12 8 64,-4 3-32,10 17 0,-11 0 0,11 31 0,-10-1 64,-14 15 0,0-10 0,-17 14 0,0-9 0,-9 1 64,0-5-32,-1-7-32,0-5 32,14-4 32,0-4-32,17-7-32,-6-2-64,10 1 32,2 0-32,9 4-64,-5-3 0,4 11 96,-4 5 192,-14 11 224,0-8 160,-16 21 64,-2-5-64,-27 1 0,5-5-160,-31-4 0,9-3-289,-32-9-63,13-4-1791,-27-12-801,-71-8-1472</inkml:trace>
        </inkml:traceGroup>
        <inkml:traceGroup>
          <inkml:annotationXML>
            <emma:emma xmlns:emma="http://www.w3.org/2003/04/emma" version="1.0">
              <emma:interpretation id="{9C19BDD7-FB70-4056-A828-6EF0933DA5E2}" emma:medium="tactile" emma:mode="ink">
                <msink:context xmlns:msink="http://schemas.microsoft.com/ink/2010/main" type="inkWord" rotatedBoundingBox="30759,5187 30767,5266 30501,5291 30493,5211"/>
              </emma:interpretation>
              <emma:one-of disjunction-type="recognition" id="oneOf2">
                <emma:interpretation id="interp10" emma:lang="en-US" emma:confidence="1">
                  <emma:literal>•</emma:literal>
                </emma:interpretation>
                <emma:interpretation id="interp11" emma:lang="en-US" emma:confidence="0">
                  <emma:literal>,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I</emma:literal>
                </emma:interpretation>
                <emma:interpretation id="interp14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15508">24864 7247 256,'85'-72'160,"-17"55"-64,4 5-256,-41 12 32</inkml:trace>
        </inkml:traceGroup>
      </inkml:traceGroup>
    </inkml:traceGroup>
    <inkml:traceGroup>
      <inkml:annotationXML>
        <emma:emma xmlns:emma="http://www.w3.org/2003/04/emma" version="1.0">
          <emma:interpretation id="{8057D5EF-6A2B-49CE-9B2A-0E6DAB0FF937}" emma:medium="tactile" emma:mode="ink">
            <msink:context xmlns:msink="http://schemas.microsoft.com/ink/2010/main" type="paragraph" rotatedBoundingBox="25894,7107 30552,6389 30643,6981 25986,77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90196AF-2F5A-42C2-BBC2-945E645D2FEF}" emma:medium="tactile" emma:mode="ink">
              <msink:context xmlns:msink="http://schemas.microsoft.com/ink/2010/main" type="line" rotatedBoundingBox="25894,7107 30552,6389 30643,6981 25986,7700"/>
            </emma:interpretation>
          </emma:emma>
        </inkml:annotationXML>
        <inkml:traceGroup>
          <inkml:annotationXML>
            <emma:emma xmlns:emma="http://www.w3.org/2003/04/emma" version="1.0">
              <emma:interpretation id="{CC63D943-89FF-480E-BCB5-024E1D69993F}" emma:medium="tactile" emma:mode="ink">
                <msink:context xmlns:msink="http://schemas.microsoft.com/ink/2010/main" type="inkWord" rotatedBoundingBox="26276,7003 26480,7545 26089,7691 25885,7150">
                  <msink:destinationLink direction="with" ref="{8AA09465-E145-4DC0-95F5-242CBEC36715}"/>
                </msink:context>
              </emma:interpretation>
              <emma:one-of disjunction-type="recognition" id="oneOf3">
                <emma:interpretation id="interp15" emma:lang="en-US" emma:confidence="1">
                  <emma:literal>2</emma:literal>
                </emma:interpretation>
                <emma:interpretation id="interp16" emma:lang="en-US" emma:confidence="0">
                  <emma:literal>Z</emma:literal>
                </emma:interpretation>
                <emma:interpretation id="interp17" emma:lang="en-US" emma:confidence="0">
                  <emma:literal>z</emma:literal>
                </emma:interpretation>
                <emma:interpretation id="interp18" emma:lang="en-US" emma:confidence="0">
                  <emma:literal>1</emma:literal>
                </emma:interpretation>
                <emma:interpretation id="interp1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7681">20326 9176 7552,'23'-35'2816,"-4"19"-1536,11-20-928,-12 20 672,5-2-544,3 7-192,2 2-256,3 6-32,-5 15 0,-2 8-96,-6 9 64,-9 11 32,-4 3 64,-10 6-96,-4 5 0,-4 2 96,-1 1 96,-3-5-64,3-3-64,1-13 0,3-4 32,10-11 32,5-10 96,8-6-96,13-5-64,16-8 0,2-4-32,11-1-96,-6-7 0,1 4-576,-2 0-224,-3 4-2848</inkml:trace>
        </inkml:traceGroup>
        <inkml:traceGroup>
          <inkml:annotationXML>
            <emma:emma xmlns:emma="http://www.w3.org/2003/04/emma" version="1.0">
              <emma:interpretation id="{99520956-8304-482B-937D-63FA8FBFFE9F}" emma:medium="tactile" emma:mode="ink">
                <msink:context xmlns:msink="http://schemas.microsoft.com/ink/2010/main" type="inkWord" rotatedBoundingBox="30086,6534 30563,6461 30643,6981 30166,7055">
                  <msink:destinationLink direction="with" ref="{552FAFBB-8307-42B1-BC74-DF79F8FA29BC}"/>
                  <msink:destinationLink direction="to" ref="{00F721A4-A7C7-4ED0-B678-A08CF2D7A1AB}"/>
                  <msink:destinationLink direction="with" ref="{9D3C777B-912C-4CF4-9C49-138F638DE505}"/>
                </msink:context>
              </emma:interpretation>
              <emma:one-of disjunction-type="recognition" id="oneOf4">
                <emma:interpretation id="interp20" emma:lang="en-US" emma:confidence="1">
                  <emma:literal>3</emma:literal>
                </emma:interpretation>
                <emma:interpretation id="interp21" emma:lang="en-US" emma:confidence="0">
                  <emma:literal>}</emma:literal>
                </emma:interpretation>
                <emma:interpretation id="interp22" emma:lang="en-US" emma:confidence="0">
                  <emma:literal>Z</emma:literal>
                </emma:interpretation>
                <emma:interpretation id="interp23" emma:lang="en-US" emma:confidence="0">
                  <emma:literal>s</emma:literal>
                </emma:interpretation>
                <emma:interpretation id="interp24" emma:lang="en-US" emma:confidence="0">
                  <emma:literal>]</emma:literal>
                </emma:interpretation>
              </emma:one-of>
            </emma:emma>
          </inkml:annotationXML>
          <inkml:trace contextRef="#ctx0" brushRef="#br0" timeOffset="10299">24477 8571 8704,'-13'-16'3328,"22"7"-1792,13-3-1728,-4 4 608,14-4-256,3 1 0,11-6-96,3 2 32,-7 1-64,-13 2-96,8 12 32,-5 0 32,-10 5 0,-4-1 0,-13 8 0,0-1 0,-24 9 0,-7 9 0,-1 3 0,4-4-96,4-8 64,11 6-128,8-11 32,8 2 64,11-6 32,-1-3-64,14 4 0,-6 0 64,15 8 0,-9-3 32,-5 9 64,-5-6 256,-8 6 96,-5 0 64,-23 9 32,5-7-192,-32-2-128,-26 2-256,0-16-96,4-9-640,8-11-224,10-12-2272,14-7-1760,17-7 1952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26:12.63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2900A36D-7EDE-40E4-BF64-6BA249370622}" emma:medium="tactile" emma:mode="ink">
          <msink:context xmlns:msink="http://schemas.microsoft.com/ink/2010/main" type="writingRegion" rotatedBoundingBox="28273,5963 31216,5993 31207,6886 28264,6857"/>
        </emma:interpretation>
      </emma:emma>
    </inkml:annotationXML>
    <inkml:traceGroup>
      <inkml:annotationXML>
        <emma:emma xmlns:emma="http://www.w3.org/2003/04/emma" version="1.0">
          <emma:interpretation id="{8D931506-77E5-4E70-833F-195C8E14B62A}" emma:medium="tactile" emma:mode="ink">
            <msink:context xmlns:msink="http://schemas.microsoft.com/ink/2010/main" type="paragraph" rotatedBoundingBox="28273,5963 31216,5993 31207,6886 28264,6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F4795A-C48C-45B1-A6DD-CA6E465AB09D}" emma:medium="tactile" emma:mode="ink">
              <msink:context xmlns:msink="http://schemas.microsoft.com/ink/2010/main" type="line" rotatedBoundingBox="28273,5963 31216,5993 31207,6886 28264,6857"/>
            </emma:interpretation>
          </emma:emma>
        </inkml:annotationXML>
        <inkml:traceGroup>
          <inkml:annotationXML>
            <emma:emma xmlns:emma="http://www.w3.org/2003/04/emma" version="1.0">
              <emma:interpretation id="{B5931233-D9D6-4FBE-8935-F92298E9BB32}" emma:medium="tactile" emma:mode="ink">
                <msink:context xmlns:msink="http://schemas.microsoft.com/ink/2010/main" type="inkWord" rotatedBoundingBox="28273,5963 31216,5993 31207,6886 28264,6857"/>
              </emma:interpretation>
              <emma:one-of disjunction-type="recognition" id="oneOf0">
                <emma:interpretation id="interp0" emma:lang="en-US" emma:confidence="0">
                  <emma:literal>myprog</emma:literal>
                </emma:interpretation>
                <emma:interpretation id="interp1" emma:lang="en-US" emma:confidence="0">
                  <emma:literal>my pro g</emma:literal>
                </emma:interpretation>
                <emma:interpretation id="interp2" emma:lang="en-US" emma:confidence="0">
                  <emma:literal>my prog</emma:literal>
                </emma:interpretation>
                <emma:interpretation id="interp3" emma:lang="en-US" emma:confidence="0">
                  <emma:literal>My pro g</emma:literal>
                </emma:interpretation>
                <emma:interpretation id="interp4" emma:lang="en-US" emma:confidence="0">
                  <emma:literal>my Prog</emma:literal>
                </emma:interpretation>
              </emma:one-of>
            </emma:emma>
          </inkml:annotationXML>
          <inkml:trace contextRef="#ctx0" brushRef="#br0">21470 6845 4736,'0'0'1824,"3"3"-960,8 5-800,-3 1 448,2 0-256,-1 2-64,-1 10-96,5 2 0,-2 9-64,-3 10 320,-3-2 256,0 8-32,-5-7 32,0-9-256,0-8-64,0-4-96,0-8-32,0-4-96,-5-28-128,5 0-32,0-4-32,0-8 96,0-5 64,0 1 64,5 4 32,-2 3 0,2 5-160,5 8-32,-1 4-64,9 7 96,-4 10 0,4 10 96,1 14-96,-6-1 0,1 13 32,-6 4 0,2-5 0,-1-8 0,-1-8 64,2-4 96,-5-7-64,4-33-64,-4-5-96,-2-4 32,2-6 96,3-2-32,3 0-32,2 5 32,0 4-32,6 4-96,-1 12 64,4 7 96,2 10 32,2 11-128,1 12 32,5 4 0,0 5 0,0 3-96,-5-3 64,-3-8-480,-2-6-128,1-6-1376,-4-10-1664,-1-14 800</inkml:trace>
          <inkml:trace contextRef="#ctx0" brushRef="#br0" timeOffset="368">22338 6877 8064,'16'11'2976,"-13"-2"-1600,15 20-1536,-9-14 480,1 5-352,-2 9 32,2-4-704,4-2-256,-1-2 480,-4-5-736,1-4-288,-2-8 704,-3-4 416,0-7 576,-5-7 192,-5 3 320,0-10 128,-3 1-192,-2 0 32,6-4-320,-1 8-64,0 4 32,2 7 128,-2 5-128,-5 13 0,10 7-128,-4 16-32,-6 21 32,2 3 96,-6 6 0,-4 2 0,-1-3-160,1 4-96,-1-5 0,3-3 32,2-7-256,4-14-96,2-12-896,-3-16-384,8-12-1696</inkml:trace>
          <inkml:trace contextRef="#ctx0" brushRef="#br0" timeOffset="700">22798 6901 4736,'-23'17'1824,"18"-9"-960,-12 8-576,13-3 512,-1-1-96,2 11 32,-3 2 32,1 7 0,5 17-416,0 3 0,0 0 0,0 2-64,-5 7 0,2-6-160,3-1-96,0-5-160,0-9 0,0-13-640,0-14-1760,0-13-1504,0-8 768</inkml:trace>
          <inkml:trace contextRef="#ctx0" brushRef="#br0" timeOffset="949">22725 6846 6016,'10'-18'2272,"9"15"-1216,12 3-800,-13 0 576,5 0-352,-1 0-32,6 3-192,4 3-96,0 0-64,-5 8-160,0-2 32,-3 3 32,-8 5 64,-6 5-32,-10 4 64,-10-1 64,-6 8 64,-8 1-96,-3-5-96,0 0-576,-5-12-192,-5-3-1056,5 7-448,10-16-32,4 0-256,13-8 1120</inkml:trace>
          <inkml:trace contextRef="#ctx0" brushRef="#br0" timeOffset="1231">23058 6978 5632,'41'-3'2176,"-31"6"-1152,-2 9-768,2-3 576,-1 2-288,-1 10-64,7 4-256,-2-2-96,1 18-64,0-4-128,4-5-32,-5-7 64,1-5 64,-6-8 352,2-4 128,-7-16-224,-3-12-160,-3-5 32,-2-2 128,-3-10-32,-3-9 96,8 2-256,3 7-64,9-3-192,4 8 32,6-5-512,2 10-192,11 2-1088,5 9-416,0 3-416</inkml:trace>
          <inkml:trace contextRef="#ctx0" brushRef="#br0" timeOffset="1631">23696 6825 4992,'-18'3'1824,"-1"3"-960,-8 6-448,14-4 608,-6-2-224,-5 8-64,3 6-288,-3 7-128,2 10-160,4 9 32,9-3 0,4 6-64,14-9-32,9-8-32,9-12 32,5-15-64,10-18 64,7-7-64,-2-7-32,-6-10 224,-5 0 96,-6 2 32,-6 1 96,-16-1-224,-8-2-64,-3 5-160,-10 6-32,-16 15-128,2 8 32,1 3-224,-2 8-32,0-2-480,11 8-192,2 1-1120,7 2-1728,8-2 960</inkml:trace>
          <inkml:trace contextRef="#ctx0" brushRef="#br0" timeOffset="2132">24128 6860 4864,'19'-32'1824,"-16"28"-960,-3-16-512,0 15 576,-3-3-256,-8 5 0,-2-1-192,-5-1 32,-9 5-288,0 17 64,-5 0 64,0 3-128,5 7 32,9 6-160,4 3-64,9-4-96,10 1 32,9-13 32,8-4 0,6-12 0,-1-12 64,10-9 160,-5-3 128,-2-8-288,-1 8-64,-2 4 160,-6 4 192,3 4-160,-6 12-96,1 12-64,-6 13-32,1 15 0,-1 22 0,1 2 0,-1 0 0,1 6 0,-1-2 0,2-3-96,-7-5 64,-3-10 160,-5-11 64,-5-11 128,-8-11 128,-10-8-320,-4-10-64,-5-6 64,0-5 160,0-4 128,5-5 63,8-12-127,6-2-32,8-10-288,15-8 0,12-3-96,7-8 0,6 2-224,10 1-64,1 9-1439,-1 12-577,-17 8-1664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01.981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B8BEC31A-5703-4EC7-A182-FB23A3C4B5EE}" emma:medium="tactile" emma:mode="ink">
          <msink:context xmlns:msink="http://schemas.microsoft.com/ink/2010/main" type="inkDrawing" rotatedBoundingBox="20340,6543 24082,6561 24073,8544 20330,8527" hotPoints="23961,7426 22129,8494 20192,7632 22024,6564" semanticType="enclosure" shapeName="Ellipse">
            <msink:destinationLink direction="with" ref="{C82BAE1A-DEEE-4815-AC4F-AB555E0A82DF}"/>
            <msink:destinationLink direction="to" ref="{4C78730C-F4B2-467E-8E15-A208C9B423CE}"/>
            <msink:destinationLink direction="to" ref="{DC0A79F2-73DC-4070-89AC-921B9A1874E4}"/>
          </msink:context>
        </emma:interpretation>
      </emma:emma>
    </inkml:annotationXML>
    <inkml:trace contextRef="#ctx0" brushRef="#br0">17214 7360 5504,'-50'-29'2112,"13"21"-1152,-4-1-768,20 6 480,-17-1-224,-12-1 0,-14 5-128,-8 9 32,-11-1-192,-13 12-96,-16 1 32,-8 10 224,3 10 96,-6 11 0,0 14 0,0 11-96,14-1 32,13 1-192,14 1-96,19-3-128,8 11 32,14 7-32,13 4-64,14 1 96,14-2 0,19-10 32,18-6 64,22 5-32,18-3-32,19-10 32,18 1-32,26-1-96,15-3 0,10-15 128,22-10 32,7-7 64,6-14 0,14-6 128,5-14 160,-9-6-96,-1-26 0,-4 1 64,-82-1 160,-19 6-1,24-26 33,78-49 0,-33 6-64,-24-14-128,-66 37-64,-11 14-128,-3-23-32,-15 14-32,-14-13 0,-3 11-64,-32-22 32,-28-70-64,-36 17 64,-19 18-128,-26 14 0,-24 8-128,-21 8-32,-3 16 96,-3 13 96,11 12-32,8 6 0,-2 14-384,15 12-224,5 8-1056,9 12-447,4 7-2113,-9 9-1184,10 2 2656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02.281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82BAE1A-DEEE-4815-AC4F-AB555E0A82DF}" emma:medium="tactile" emma:mode="ink">
          <msink:context xmlns:msink="http://schemas.microsoft.com/ink/2010/main" type="inkDrawing" rotatedBoundingBox="21682,7174 21778,7763 21756,7766 21660,7177" semanticType="callout" shapeName="Other">
            <msink:sourceLink direction="with" ref="{B8BEC31A-5703-4EC7-A182-FB23A3C4B5EE}"/>
          </msink:context>
        </emma:interpretation>
      </emma:emma>
    </inkml:annotationXML>
    <inkml:trace contextRef="#ctx0" brushRef="#br0">16450 7688 8064,'5'-3'3072,"-1"6"-1664,1 5-1280,0 1 672,-2 2-448,2 10-32,0 13-128,-2 1-32,2 5-96,1 6-64,-1 9 32,3 2-32,0-5 0,3 14 0,-3-14 64,2-12-1312,-2-8-512,5-7-1920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03.39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4C78730C-F4B2-467E-8E15-A208C9B423CE}" emma:medium="tactile" emma:mode="ink">
          <msink:context xmlns:msink="http://schemas.microsoft.com/ink/2010/main" type="inkDrawing" rotatedBoundingBox="22647,6647 25516,6463 25612,7963 22743,8146" semanticType="callout" shapeName="Other">
            <msink:sourceLink direction="to" ref="{B8BEC31A-5703-4EC7-A182-FB23A3C4B5EE}"/>
            <msink:sourceLink direction="to" ref="{8AA09465-E145-4DC0-95F5-242CBEC36715}"/>
          </msink:context>
        </emma:interpretation>
      </emma:emma>
    </inkml:annotationXML>
    <inkml:trace contextRef="#ctx0" brushRef="#br0">17557 8024 6784,'0'-8'2624,"9"4"-1408,-1 1-1504,2 3 448,-2 0-96,6-5 96,4 5-64,6-4-64,8-1 0,17 2 160,6-2 192,23-7-64,12 1 64,25 2-96,16 0 64,10 3-192,14-8-96,5 2-32,-47 9 32,-17-2-32,37-2-32,67-6 32,-27 6-32,-28-1 0,-58 3 0,-14 1 64,-9 1 32,-11-2-192,-10-7 0,-13-5-896,-20-3-352,-15-8-384,-14-8-96,-13-1 800,-3 0 352,-7 2 448,7-2 192,3 8 480,5 6 192,3 2 448,5 4 192,6 5-256,8 4-64,10 5-480,14 6-192,13 9-128,13 8 32,6 14 192,2 6 128,3 9-192,-16-14-32,-8-6-224,0 17-64,-5-11 64,-17 10 32,-15 19 32,-14 2 64,-7-5-384,-16-9-96,-4-12-1440,1-11-608,10-18-832</inkml:trace>
    <inkml:trace contextRef="#ctx0" brushRef="#br0" timeOffset="-601">17069 7223 6272,'0'0'2368,"5"3"-1280,-2 23-864,7-14 576,4 8-128,-1 12-32,1 20-320,-1 25-192,-3 18-96,-1 0 32,-4 6 96,0 17-128,3 11-32,-3-2 0,3-6 0,6-17 0,0-6 64,-1-13-32,3-12 64,-3-16-704,0-17-224,-5-13-2560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04.09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AA09465-E145-4DC0-95F5-242CBEC36715}" emma:medium="tactile" emma:mode="ink">
          <msink:context xmlns:msink="http://schemas.microsoft.com/ink/2010/main" type="inkDrawing" rotatedBoundingBox="25902,5672 28654,6440 28019,8715 25267,7947" hotPoints="28185,7131 26886,8430 25586,7131 26886,5831" semanticType="enclosure" shapeName="Circle">
            <msink:sourceLink direction="with" ref="{CC63D943-89FF-480E-BCB5-024E1D69993F}"/>
            <msink:destinationLink direction="to" ref="{4C78730C-F4B2-467E-8E15-A208C9B423CE}"/>
            <msink:destinationLink direction="with" ref="{79D42FFE-1068-4BB6-9709-347DCBB6D269}"/>
            <msink:destinationLink direction="with" ref="{C385F019-95D8-4C1B-8528-799977B803C3}"/>
            <msink:destinationLink direction="with" ref="{A5723C12-B45D-46E8-81D0-17B08C348936}"/>
          </msink:context>
        </emma:interpretation>
      </emma:emma>
    </inkml:annotationXML>
    <inkml:trace contextRef="#ctx0" brushRef="#br0">20238 7112 5632,'10'-20'2112,"-10"20"-1152,0-24-640,0 16 640,0-4-160,-5 3 0,-4 1-224,-6 0-32,-6 8-320,-17 8-128,-7 9 0,-19 18-64,-8 22 64,-11 13-128,-3 7-64,-5 10 128,4 20 32,-4 19-160,10 6 0,8-14 32,13 7 32,24 10 96,22 1 32,24-10-128,22-5 32,22-15 64,28-10 96,36-7 0,19-8 64,14-12 0,26-12 96,9-13-96,-58-24 32,-18 0-32,49-12 32,106-8 0,-116-8 64,-21 2 32,17-20 31,78-30 65,-100 15 64,-18 5-96,-1-49 0,-13 12-160,-14-33-96,-8 19-64,-18-40-96,-6 18 160,-23-12 32,-4 20-64,-26-13-96,-24-63 0,-18 10-32,-28 18 0,-4 16 0,-22 18-96,-6 11 0,-13 18 64,-8 10 64,-2 19-64,2 12-64,-2 13-32,-8 11 96,4 18-288,6 12-32,17 3-384,10 8-96,13 12-671,16 8-321,13 0-2304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04.636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79D42FFE-1068-4BB6-9709-347DCBB6D269}" emma:medium="tactile" emma:mode="ink">
          <msink:context xmlns:msink="http://schemas.microsoft.com/ink/2010/main" type="inkDrawing" rotatedBoundingBox="26762,6087 27077,7989 26929,8013 26614,6112" semanticType="callout" shapeName="Other">
            <msink:sourceLink direction="with" ref="{8AA09465-E145-4DC0-95F5-242CBEC36715}"/>
          </msink:context>
        </emma:interpretation>
      </emma:emma>
    </inkml:annotationXML>
    <inkml:trace contextRef="#ctx0" brushRef="#br0">20170 6909 7296,'49'-23'2816,"-26"14"-1536,4 6-1440,-17 3 480,-1 0 0,-1 0 128,2 0 32,-1 9 128,-4 6-352,-1 17 64,0 17 32,6 25 0,-1 10 96,4 8-160,11 23-32,-2 17-128,1 10-96,4-5 0,-3 4 32,-7 6-32,1-2 64,-4-11-64,1-13 64,-2-23-64,1-18 64,-1-16-480,-8-15-224,-5-20-1536,-5-18-672,-8-14-800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14.25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74FE6C32-094F-48CB-B456-31C8E115B57F}" emma:medium="tactile" emma:mode="ink">
          <msink:context xmlns:msink="http://schemas.microsoft.com/ink/2010/main" type="inkDrawing" rotatedBoundingBox="31450,5998 31489,8036 31326,8039 31287,6001" semanticType="callout" shapeName="Other">
            <msink:sourceLink direction="with" ref="{8DB052E8-E9EE-43FD-99BA-C1B6D0AAD28C}"/>
            <msink:sourceLink direction="with" ref="{552FAFBB-8307-42B1-BC74-DF79F8FA29BC}"/>
          </msink:context>
        </emma:interpretation>
      </emma:emma>
    </inkml:annotationXML>
    <inkml:trace contextRef="#ctx0" brushRef="#br0">23790 6802 15968,'-5'37'-128,"2"15"64,-3 32-64,-4 10 96,2 15 96,-11 21 32,1 23 384,4 6 223,6 14-159,-2 5-64,20-3-256,3-26-160,1 1-32,4-29 32,1-20-448,0-20-224,-3-24-831,3-22-257,-1-35-2176,1-23-1408,-6-30 2272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14.03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DB052E8-E9EE-43FD-99BA-C1B6D0AAD28C}" emma:medium="tactile" emma:mode="ink">
          <msink:context xmlns:msink="http://schemas.microsoft.com/ink/2010/main" type="inkDrawing" rotatedBoundingBox="31418,5969 31506,6063 31499,6069 31412,5975" shapeName="Other">
            <msink:destinationLink direction="with" ref="{74FE6C32-094F-48CB-B456-31C8E115B57F}"/>
          </msink:context>
        </emma:interpretation>
      </emma:emma>
    </inkml:annotationXML>
    <inkml:trace contextRef="#ctx0" brushRef="#br0">23812 6834 10240,'-36'-44'3872,"28"40"-2112,3 1-1920,5 3 640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13.796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552FAFBB-8307-42B1-BC74-DF79F8FA29BC}" emma:medium="tactile" emma:mode="ink">
          <msink:context xmlns:msink="http://schemas.microsoft.com/ink/2010/main" type="inkDrawing" rotatedBoundingBox="29498,5534 33503,6227 33113,8481 29108,7788" hotPoints="33232,7172 31104,8020 29283,6630 31411,5782" semanticType="enclosure" shapeName="Ellipse">
            <msink:sourceLink direction="with" ref="{99520956-8304-482B-937D-63FA8FBFFE9F}"/>
            <msink:destinationLink direction="with" ref="{74FE6C32-094F-48CB-B456-31C8E115B57F}"/>
            <msink:destinationLink direction="with" ref="{A5723C12-B45D-46E8-81D0-17B08C348936}"/>
            <msink:destinationLink direction="to" ref="{00F721A4-A7C7-4ED0-B678-A08CF2D7A1AB}"/>
          </msink:context>
        </emma:interpretation>
      </emma:emma>
    </inkml:annotationXML>
    <inkml:trace contextRef="#ctx0" brushRef="#br0">23996 6759 6912,'-13'-11'2624,"9"15"-1408,-6-20-1408,2 12 448,-2-1-448,-8-3-32,-5 1 64,-14-1 64,-12 2 64,-15 3 32,-13 3 64,-5 0 160,-9 9 192,-10 3-32,-8 4 96,-1 4-192,3 8-32,0 5-64,-2 7 32,0 12-64,4 9 64,9 20-192,11-4-32,2 1-64,16-3-64,12 2 160,14 4 96,9 9-96,5 10-96,22-2 224,14 3 128,23 0-64,18-4 32,19 8-96,17 1 0,15-2-96,11-6-64,25-9 32,4-9-32,14-7 0,10 1 64,16-10 96,-8-7 128,9-9-64,14-4-64,4-12 0,5-15 32,8-14 32,6-9 32,-9-28-128,-10-6-32,-9-16 32,-18-21-1,-22-9 1,-14-1 0,-25-3 192,-19 5 128,-26 1 32,-16 6 128,-33-11-352,-15-4-128,-16-1-192,-14 2-32,-18 0 64,-19 2 0,-8-2-64,-6-6 64,1 9 96,-5 3 96,4 2-64,-4 12 0,-4 6-32,-5 6 32,0 11-64,-5-4-32,0 13-64,5 3-32,0 2-96,1 1-32,-1 2-160,3 9 0,3-2-224,-6 1-32,8 4 1,-2 3-1,-3 8-96,-3 9 64,-4 6-192,4 6 0,0 4-1120,0 8-448,13-4-352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21.84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0145F225-F192-47B5-BD77-33E5FE5EE636}" emma:medium="tactile" emma:mode="ink">
          <msink:context xmlns:msink="http://schemas.microsoft.com/ink/2010/main" type="writingRegion" rotatedBoundingBox="18279,9284 21806,9800 21679,10664 18153,10149"/>
        </emma:interpretation>
      </emma:emma>
    </inkml:annotationXML>
    <inkml:traceGroup>
      <inkml:annotationXML>
        <emma:emma xmlns:emma="http://www.w3.org/2003/04/emma" version="1.0">
          <emma:interpretation id="{FF49E42C-9241-4F44-BD5C-6769649DC5A7}" emma:medium="tactile" emma:mode="ink">
            <msink:context xmlns:msink="http://schemas.microsoft.com/ink/2010/main" type="paragraph" rotatedBoundingBox="18279,9284 21806,9800 21679,10664 18153,10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E21813-A5D0-4015-A4D1-98A52BCFF4BC}" emma:medium="tactile" emma:mode="ink">
              <msink:context xmlns:msink="http://schemas.microsoft.com/ink/2010/main" type="line" rotatedBoundingBox="18279,9284 21806,9800 21679,10664 18153,10149"/>
            </emma:interpretation>
          </emma:emma>
        </inkml:annotationXML>
        <inkml:traceGroup>
          <inkml:annotationXML>
            <emma:emma xmlns:emma="http://www.w3.org/2003/04/emma" version="1.0">
              <emma:interpretation id="{89221E23-2502-45CC-85A9-203A6183C78C}" emma:medium="tactile" emma:mode="ink">
                <msink:context xmlns:msink="http://schemas.microsoft.com/ink/2010/main" type="inkWord" rotatedBoundingBox="18279,9284 21806,9800 21679,10664 18153,10149"/>
              </emma:interpretation>
              <emma:one-of disjunction-type="recognition" id="oneOf0">
                <emma:interpretation id="interp0" emma:lang="en-US" emma:confidence="0">
                  <emma:literal>lists</emma:literal>
                </emma:interpretation>
                <emma:interpretation id="interp1" emma:lang="en-US" emma:confidence="0">
                  <emma:literal>list m</emma:literal>
                </emma:interpretation>
                <emma:interpretation id="interp2" emma:lang="en-US" emma:confidence="0">
                  <emma:literal>list &gt;</emma:literal>
                </emma:interpretation>
                <emma:interpretation id="interp3" emma:lang="en-US" emma:confidence="0">
                  <emma:literal>list</emma:literal>
                </emma:interpretation>
                <emma:interpretation id="interp4" emma:lang="en-US" emma:confidence="0">
                  <emma:literal>list -</emma:literal>
                </emma:interpretation>
              </emma:one-of>
            </emma:emma>
          </inkml:annotationXML>
          <inkml:trace contextRef="#ctx0" brushRef="#br0">13870 9958 3712,'0'-4'1408,"5"8"-768,3-8-416,2 4 416,-1-7-384,4 2-64,6-7-192,4 0-96,-1-8 64,5-14 0,2 7 96,-3-7-32,2 0-32,-1-7 32,0-7-32,-9 2 128,-8 2 64,-10-8 64,-5 3 64,-4 4-160,-5 5-96,-4 4 32,0 3 64,-5 6-64,0 10 0,0 5-32,1 7 32,-1 10-64,1 4-32,3 11-64,1 12 32,4 8 224,1 17 128,3 7-160,10 22-32,5-5 0,8 2 0,6-1-64,8-14-64,5-2-64,4-11 32,5-6 96,1-4 32,3-13-544,-4-8-160,-4-7-1056,-2-14-1344,-8-3 640</inkml:trace>
          <inkml:trace contextRef="#ctx0" brushRef="#br0" timeOffset="432">14619 9489 5888,'-23'15'2272,"17"5"-1216,6 7-1504,0-13 192,6 1-2208,11 0-832</inkml:trace>
          <inkml:trace contextRef="#ctx0" brushRef="#br0" timeOffset="216">14567 9994 6144,'-5'25'2272,"5"-8"-1216,5 30-896,0-26 544,0 4-544,-1 3-64,1 1-768,4-6-288,-4-3-1792,-1-8-672</inkml:trace>
          <inkml:trace contextRef="#ctx0" brushRef="#br0" timeOffset="663">14992 9618 3072,'0'8'1216,"-6"-5"-640,-2 6-128,3 0 480,-4 2-32,-9 1 32,-11 8-256,3 4 0,-1 13-384,0-5-32,3 1-32,6-6-192,9 2 0,9 0-32,14-4 64,4-1-96,9-4 0,5 0 32,5-3 0,-5 3 0,-5 0 0,-6 1 0,-2-1 64,-9 0-32,-7 0-32,-6 4-64,-10 1 32,-5-2-128,-10-2 32,-4-5-1568,1-7-1728,-1-6 704</inkml:trace>
          <inkml:trace contextRef="#ctx0" brushRef="#br0" timeOffset="863">15218 9653 7552,'0'-3'2816,"0"6"-1536,5 5-1280,-5 4 576,4 8-320,-4 18-64,5 2-192,-1 9-64,1 8 32,-5-2-288,0-1-96,4-5-704,1-5-320,0-7-1504,3-10-576,2-7 1824</inkml:trace>
          <inkml:trace contextRef="#ctx0" brushRef="#br0" timeOffset="1063">15309 9990 6656,'-5'0'2528,"5"-3"-1344,5-2-960,0 5 640,8 0-448,12 0-64,-4 0-288,11 0-128,14-3 32,-1-3-704,1-1-224,-1-6-2208</inkml:trace>
          <inkml:trace contextRef="#ctx0" brushRef="#br0" timeOffset="1749">15915 9929 3968,'-5'0'1472,"5"-3"-768,-14-2-480,14 5 416,-3 0-320,3 0-32,-5 0 128,5 0 32,0 5-224,0-5-64,5 3 32,3 6 32,6-1 96,9-1-32,9 1 64,9 4-64,9 1 0,9 3-32,5 4 0,3 5-128,11-1-32,4-4 32,9-4 64,5 0-96,-6 0-64,1 5 0,-8-1-32,-1 0 0,-4 1 64,-11-1-32,-3 0-32,-9 0-64,-6-3 32,-7-2 32,-10-1 64,-10-8-96,-8 0 0,-5-6-320,-14-9-96,-3-3-192,-7-5-32,-7-3 320,-5 0 96,-5 0 192,0 0 32,-5-9 32,2 1 64,-2 0 160,10 3 128,-5 5 0,4-4 96,11 4-32,3 3 64,-1 1-256,12 4-64,3 3-96,8 6-64,5 3 32,6 0 32,5 3 96,2 6 64,1 7-32,0 1-32,-3 7 96,-6-1 160,-4 11-32,-14 7 32,-5 7-96,-9 4 32,-4 4-256,-4 2-64,-7-1-1088,-6-9-416,-16-4-2368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52.696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B439B2E-B04F-4393-99D9-E7BC026606F5}" emma:medium="tactile" emma:mode="ink">
          <msink:context xmlns:msink="http://schemas.microsoft.com/ink/2010/main" type="inkDrawing" rotatedBoundingBox="21535,9574 28606,9758 28551,11850 21481,11666" hotPoints="28096,9549 28227,11435 21821,11880 21690,9994" semanticType="enclosure" shapeName="Rectangle">
            <msink:destinationLink direction="with" ref="{3D225853-35B7-4271-9E7A-A5C20785EB18}"/>
            <msink:destinationLink direction="from" ref="{DC0A79F2-73DC-4070-89AC-921B9A1874E4}"/>
            <msink:destinationLink direction="with" ref="{C385F019-95D8-4C1B-8528-799977B803C3}"/>
          </msink:context>
        </emma:interpretation>
      </emma:emma>
    </inkml:annotationXML>
    <inkml:trace contextRef="#ctx0" brushRef="#br0">16709 9776 5632,'-8'-7'2112,"8"7"-1152,3-25-992,2 33 480,9-4-384,9-4-32,13-7-32,5-1 0,8-1 0,25-8-96,7 2 64,20-1 32,17 0 0,10-4 64,21-2 96,20 7 0,4-5 64,24 3-192,25 6-32,2 2 0,13 0 64,4 6-32,9 3-32,15 3 32,-12 6-32,11 0 0,1 2 0,-10 6 0,-4 3 64,-10 0-32,-27 1-32,-9-5-64,-18-4-32,-11-4 128,-29 8 32,-19-5 0,-24 3 32,-14-7-64,-17 1 64,-12 0-64,-13 1-32,-5-6-64,-3 2-32,-16-5 128,2 4 96,-12-1-32,4 2 0,-10-5 160,6 3 96,-1 6-128,3-1-64,0 4 0,3 5 32,-1 6-96,1 6 0,3 15 32,7 13 64,3 24-96,-2 25-64,2 3 0,0 16 32,10-7-96,-7 8 0,2 6 32,4-5 64,0-11-32,0-7-32,-4-11 32,-5-9-32,-5-8 0,10-12 64,-15-12-32,1-13-32,-6-7 32,-2-10-32,-2-11 192,-13 9 192,0-9 96,-13-5-192,-6-2-32,-4-1-64,-9-16-32,-13 4-96,-6-7-64,-11 2 32,-21-3 32,-13-1-96,-13 1-64,0-4 64,-22 0 0,-21-4-64,-11 3 64,-16-6 32,-21 3 64,-18 0-96,-4-1 0,-24 5 96,4-2 32,-9 7-32,-11 2 32,14 6-128,-6 0-64,-2 3 64,7 0 64,-11 6 0,6 3-32,3-4 32,0 1-32,14 3-96,2 0 64,11-1 32,15 0 0,26-4 0,6 1 64,12-2-32,16 1 64,17 1-128,23-5 0,22 3 96,19-3 32,13 0-192,14 0 0,14 0-192,4 0 32,9 5-160,9-2-64,5-3 64,10 9 0,4-1-320,8-1-160,10-2-1568,5-5-1408,3-8 1312</inkml:trace>
    <inkml:trace contextRef="#ctx0" brushRef="#br0" timeOffset="-1220">16501 9879 2304,'-5'-9'864,"0"1"-448,5-1-288,5 6 256,0-2-160,-2 1 32,2 1-32,4-2 32,0 2 64,-5 3 128,6 0 96,-2 0 64,2 0 96,-7 3 32,3 5-128,4 1 32,-7 3-352,2 5 192,0 9 128,-2 8-192,2 2 0,-5 12-32,5 13 0,-5 16-288,0 4-32,-5 8 224,0 4 96,-3 8-96,0 5-32,-2 6 0,4-5 64,3-7-160,-2 1-96,0-12-32,5-8 32,0-8-96,0-8 0,0-8 32,0-13 0,5-7 0,-5-13 64,0-13-544,0-14-192,0-14-480,0-15-128,0-17-1728,5-14-1184,4-43 1760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26:35.13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BF4BE9F-87CA-4CF8-BEA9-79F91F9D0680}" emma:medium="tactile" emma:mode="ink">
          <msink:context xmlns:msink="http://schemas.microsoft.com/ink/2010/main" type="writingRegion" rotatedBoundingBox="9483,4208 18953,4012 18981,5380 9511,5575"/>
        </emma:interpretation>
      </emma:emma>
    </inkml:annotationXML>
    <inkml:traceGroup>
      <inkml:annotationXML>
        <emma:emma xmlns:emma="http://www.w3.org/2003/04/emma" version="1.0">
          <emma:interpretation id="{F89EC4B7-4839-407D-9CD4-96D8DC630D87}" emma:medium="tactile" emma:mode="ink">
            <msink:context xmlns:msink="http://schemas.microsoft.com/ink/2010/main" type="paragraph" rotatedBoundingBox="9483,4208 18953,4012 18981,5380 9511,55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7DFE35-53ED-4949-90D5-49804369988D}" emma:medium="tactile" emma:mode="ink">
              <msink:context xmlns:msink="http://schemas.microsoft.com/ink/2010/main" type="line" rotatedBoundingBox="9483,4208 18953,4012 18981,5380 9511,5575"/>
            </emma:interpretation>
          </emma:emma>
        </inkml:annotationXML>
        <inkml:traceGroup>
          <inkml:annotationXML>
            <emma:emma xmlns:emma="http://www.w3.org/2003/04/emma" version="1.0">
              <emma:interpretation id="{BAA162C7-DAC7-4D8C-B6DD-7D60B5A1489A}" emma:medium="tactile" emma:mode="ink">
                <msink:context xmlns:msink="http://schemas.microsoft.com/ink/2010/main" type="inkWord" rotatedBoundingBox="9489,4483 11039,4450 11054,5164 9504,5197"/>
              </emma:interpretation>
              <emma:one-of disjunction-type="recognition" id="oneOf0">
                <emma:interpretation id="interp0" emma:lang="en-US" emma:confidence="0">
                  <emma:literal>in ty</emma:literal>
                </emma:interpretation>
                <emma:interpretation id="interp1" emma:lang="en-US" emma:confidence="0">
                  <emma:literal>in t</emma:literal>
                </emma:interpretation>
                <emma:interpretation id="interp2" emma:lang="en-US" emma:confidence="0">
                  <emma:literal>in +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in y</emma:literal>
                </emma:interpretation>
              </emma:one-of>
            </emma:emma>
          </inkml:annotationXML>
          <inkml:trace contextRef="#ctx0" brushRef="#br0">6925 4606 7040,'-41'6'2624,"35"8"-1408,6-5-1504,0-9 448,0 0-800,0 0-288,0 0-1856,15 0-768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53.88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D225853-35B7-4271-9E7A-A5C20785EB18}" emma:medium="tactile" emma:mode="ink">
          <msink:context xmlns:msink="http://schemas.microsoft.com/ink/2010/main" type="inkDrawing" rotatedBoundingBox="24850,9714 25009,11448 24933,11455 24773,9722" semanticType="callout" shapeName="Other">
            <msink:sourceLink direction="with" ref="{3B439B2E-B04F-4393-99D9-E7BC026606F5}"/>
          </msink:context>
        </emma:interpretation>
      </emma:emma>
    </inkml:annotationXML>
    <inkml:trace contextRef="#ctx0" brushRef="#br0">18805 9614 3840,'-15'-17'1472,"12"17"-768,3-3-256,0 3 480,0 0-448,0 0-192,9 3-256,0 6-32,5-1 192,-1 9 128,-4 10-160,4 10-32,1 7 128,-4 13 160,-2 8-96,2 16 64,-6 20-96,6 4 0,-2 0-160,-3 13-32,0-2 32,-1-2 64,1 4-96,0-14 0,-2-6 32,2-14 0,0-7-160,0-13 32,-5-7 64,4-16 32,1-4 32,0-14 0,-2-9-288,2-8-64,0-8-512,-5-10-256,3-6-1792,-3-2-1120,0 0 1824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4:00.99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DC0A79F2-73DC-4070-89AC-921B9A1874E4}" emma:medium="tactile" emma:mode="ink">
          <msink:context xmlns:msink="http://schemas.microsoft.com/ink/2010/main" type="inkDrawing" rotatedBoundingBox="22425,8223 23573,10178 22658,10715 21511,8759" semanticType="callout" shapeName="Other">
            <msink:sourceLink direction="from" ref="{3B439B2E-B04F-4393-99D9-E7BC026606F5}"/>
            <msink:sourceLink direction="to" ref="{B8BEC31A-5703-4EC7-A182-FB23A3C4B5EE}"/>
          </msink:context>
        </emma:interpretation>
      </emma:emma>
    </inkml:annotationXML>
    <inkml:trace contextRef="#ctx0" brushRef="#br0">17865 10649 4992,'-5'-20'1824,"5"17"-960,-5 0-512,5 3 480,-3-6-96,-2 3-64,0-5 0,2-1-32,-3-6-352,-7-2 192,0-3 64,-11-8-32,5-1 32,-2-6-96,-8-11-32,2-2-32,-5-13 0,-8-16 0,-6-11 0,-4-9-1,-1-9 1,-2 5 64,2 8 64,0-13-288,11 5-64,-5 0-32,5 9 0,3-2-64,5 6-64,0 11 32,5 5-32,3 6 128,2 5 64,4 4 0,4 22 32,1 1-128,-1 14-64,-1 13-96,2 2-32,0 10 64,4-1 0,4-1-64,0 6 64,1-1 32,0 0 0,-1 1 64,1-2 32,-11-3-128,7 5 32,-1-2-64,-5 9-64,-4 5 160,-5 11 32,-4 1-96,-5 7 32,0 4 64,-5 2 96,5-2-64,1-4-64,3-3-96,1-2-32,9 2 128,-1-13 96,6-4-32,4-7 0,4-21-32,5-12 32,10-12 0,3-17-32,6-5 32,3-1-128,1-6 0,4 4 32,0-4 0,-3 4 192,3 9 192,0 7-192,0 9-32,1 9-96,-6 5 32,1 15-128,5 3-64,3 12 64,5 3 64,-4 11 0,10-3-32,-2 6 32,6-4 32,-1-2-96,6 6 0,-1-5 32,-2-4 0,8 0-576,-2-7-256,2-6-1248,-6 1-575,-4-11-2241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55.31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D0604451-0EDF-4D79-A252-9E4E28D34891}" emma:medium="tactile" emma:mode="ink">
          <msink:context xmlns:msink="http://schemas.microsoft.com/ink/2010/main" type="writingRegion" rotatedBoundingBox="21596,11780 27102,11559 27148,12695 21642,12917"/>
        </emma:interpretation>
      </emma:emma>
    </inkml:annotationXML>
    <inkml:traceGroup>
      <inkml:annotationXML>
        <emma:emma xmlns:emma="http://www.w3.org/2003/04/emma" version="1.0">
          <emma:interpretation id="{5CA4CF91-F434-44A1-9883-520C13EA81C8}" emma:medium="tactile" emma:mode="ink">
            <msink:context xmlns:msink="http://schemas.microsoft.com/ink/2010/main" type="paragraph" rotatedBoundingBox="21596,11780 27102,11559 27148,12695 21642,129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95EF74-C9ED-4E53-8E63-6D6DF1F190FD}" emma:medium="tactile" emma:mode="ink">
              <msink:context xmlns:msink="http://schemas.microsoft.com/ink/2010/main" type="line" rotatedBoundingBox="21596,11780 27102,11559 27148,12695 21642,12917"/>
            </emma:interpretation>
          </emma:emma>
        </inkml:annotationXML>
        <inkml:traceGroup>
          <inkml:annotationXML>
            <emma:emma xmlns:emma="http://www.w3.org/2003/04/emma" version="1.0">
              <emma:interpretation id="{5195F2FA-FE35-4571-A26C-FB9420142D84}" emma:medium="tactile" emma:mode="ink">
                <msink:context xmlns:msink="http://schemas.microsoft.com/ink/2010/main" type="inkWord" rotatedBoundingBox="21596,11780 23760,11693 23805,12830 21642,12917"/>
              </emma:interpretation>
              <emma:one-of disjunction-type="recognition" id="oneOf0">
                <emma:interpretation id="interp0" emma:lang="en-US" emma:confidence="1">
                  <emma:literal>head</emma:literal>
                </emma:interpretation>
                <emma:interpretation id="interp1" emma:lang="en-US" emma:confidence="0">
                  <emma:literal>knead</emma:literal>
                </emma:interpretation>
                <emma:interpretation id="interp2" emma:lang="en-US" emma:confidence="0">
                  <emma:literal>hiead</emma:literal>
                </emma:interpretation>
                <emma:interpretation id="interp3" emma:lang="en-US" emma:confidence="0">
                  <emma:literal>bead</emma:literal>
                </emma:interpretation>
                <emma:interpretation id="interp4" emma:lang="en-US" emma:confidence="0">
                  <emma:literal>h^ead</emma:literal>
                </emma:interpretation>
              </emma:one-of>
            </emma:emma>
          </inkml:annotationXML>
          <inkml:trace contextRef="#ctx0" brushRef="#br0">16038 14422 2816,'18'-8'1056,"-13"3"-576,9 1-288,-2 1 352,7-5-224,7-9-96,6-3-224,4-4-64,5-10 32,3-1 0,-3-10 96,1-4 96,-8-12 64,-2-11 32,-4 3 128,-7 5 160,-2 10-96,-11 10 0,-3 7-192,-5 6 0,-5 15-160,-3 11-128,-16 14-64,8 19 64,-7 13 64,4 2 0,6 6-32,4 12-64,5 4-32,4 11 128,4 1 32,5 4 128,-1 0 96,3-7 0,-3-10 0,2 1-160,-2-17-96,-2-3 0,-2-8 32,-4-10-32,0-10-32,0-5 96,0-4 0,-10-8-128,2-8 32,-6-8 64,-1-9 96,2-12-64,5-3 0,-1-1 32,4 6 64,5-2-32,5 0 64,-1 5-128,5 4-64,5 1 0,0 2-32,-6 1-96,2 7 0,-2 0 128,2 5 32,-2 0-96,-3 4 32,-2 5 0,2-2 0,-5 5 0,5 8 0,-2 4 64,8 5 32,-11 3-32,0 3 32,0 3-64,5 6 64,-2 5-64,-3-2 64,0 7-64,0-7-32,0-3 32,5 2 32,0 1-32,-2 3 64,8-10-64,-3 4-32,2-3-64,-2-6 32,0 2 32,2-5 64,-2-4-256,3-8-96,-3-3-704,2-13-320,-2-9-1568</inkml:trace>
          <inkml:trace contextRef="#ctx0" brushRef="#br0" timeOffset="1572">16516 14368 3456,'-6'0'1312,"3"-4"-704,6 1-352,3-2 352,-2 1-224,0-4 32,1 0-192,0-4 32,3 0-160,2-1 0,3 1 96,0 0-32,1 0 0,-1 0 96,11 4 96,-8 3-128,0 5 32,-4 5-96,-4 7 0,6 8 32,-1 4 96,-3 4-128,-2 9-32,6 7 0,-4-3 0,-3 0-64,4-9-64,-3-8-64,1 2 32,-5-6 32,2 0 64,-3-5-32,-3 2 64,5-5-64,-5 0-32,5-4-64,0 0-32,-2 1-512,7-6-224,-1-3-1280,1 0-1184,2-3 1088</inkml:trace>
          <inkml:trace contextRef="#ctx0" brushRef="#br0" timeOffset="2020">17044 14442 6400,'-5'-5'2464,"5"5"-1344,5-3-1248,2 3 416,1 0-320,11-5 32,-1 2-160,1-6-32,3-6 96,0-2-32,-3-3 0,0 0 96,-3 0 0,0 0 160,-8 3 64,-1 2 128,-7-2 128,-3 5-256,-6 4-96,-10-1-160,-3 9-32,-10 5 64,-4 7 0,1 3 32,-2 10 64,6 4-96,4 11-64,9 9 64,9-2 64,9 7 64,14-10 32,7-4-64,11 5 32,5-5-64,3-4 64,1-8-480,8-3-224,5-18-672,-3-2-320,-7-13-768</inkml:trace>
          <inkml:trace contextRef="#ctx0" brushRef="#br0" timeOffset="2351">17641 14353 4864,'-8'-16'1824,"-1"12"-960,-3-1-448,7 5 608,-5 5-512,-4-1-128,-4 4-224,1 4-128,-1 4 0,-9 13-32,4 6 0,5 6 0,4-8 0,-7-6-96,16-2 64,0-1-128,10-4-32,3-8 96,5-4 32,6-8 128,4-3 32,4-9 96,-1-8 96,6 0 64,0-5 32,-6 1-64,-3 4-32,-1 8-160,7 4-96,-14 16 0,9 7 32,-5 10-96,-6 2 0,0 2-608,6-1-224,-2-4-1952,2-2-1088,2-11 1888</inkml:trace>
          <inkml:trace contextRef="#ctx0" brushRef="#br0" timeOffset="2690">18182 14389 6528,'-13'-16'2464,"4"16"-1344,-4 0-960,8 0 544,-9 9-448,-9 3-64,2 8-192,-7 8-32,1 4 32,5 0-160,4 0 32,0-3-96,4-4 0,4-5 32,2-5 128,3 2 32,10-9 32,3-8 192,2-5 128,4-3 32,-1-4 32,-3-11 64,-1-14 64,-2-7-96,-7-21 0,0 1-160,-3-10 0,-1-7-160,-5 9-64,-1 11-96,2 9 32,3 12-192,0 6-96,2 14-1088,-3 13-512,1 14-1344</inkml:trace>
        </inkml:traceGroup>
        <inkml:traceGroup>
          <inkml:annotationXML>
            <emma:emma xmlns:emma="http://www.w3.org/2003/04/emma" version="1.0">
              <emma:interpretation id="{2FFB679D-B761-457A-A287-30AA808A7145}" emma:medium="tactile" emma:mode="ink">
                <msink:context xmlns:msink="http://schemas.microsoft.com/ink/2010/main" type="inkWord" rotatedBoundingBox="25545,11909 27114,11845 27148,12687 25579,12750"/>
              </emma:interpretation>
              <emma:one-of disjunction-type="recognition" id="oneOf1">
                <emma:interpretation id="interp5" emma:lang="en-US" emma:confidence="1">
                  <emma:literal>tail</emma:literal>
                </emma:interpretation>
                <emma:interpretation id="interp6" emma:lang="en-US" emma:confidence="0">
                  <emma:literal>fail</emma:literal>
                </emma:interpretation>
                <emma:interpretation id="interp7" emma:lang="en-US" emma:confidence="0">
                  <emma:literal>Tail</emma:literal>
                </emma:interpretation>
                <emma:interpretation id="interp8" emma:lang="en-US" emma:confidence="0">
                  <emma:literal>taih</emma:literal>
                </emma:interpretation>
                <emma:interpretation id="interp9" emma:lang="en-US" emma:confidence="0">
                  <emma:literal>tad</emma:literal>
                </emma:interpretation>
              </emma:one-of>
            </emma:emma>
          </inkml:annotationXML>
          <inkml:trace contextRef="#ctx0" brushRef="#br0" timeOffset="3591">19940 14292 7808,'-5'-9'2880,"10"5"-1536,-2 0-1440,7 4 608,4 0-384,4 0-64,17 0-320,20-3-160,8-6 224,9 1-1120,0 0-384,4-1-960,-4-3-640,-8 1 1632,-5-6 6496,-11 5-2016,-11 3-480,-10 1-1248,-8 1-576,-7 2-384,-7 5-64,-5-3-64,-5 6-160,-3 2-32,-5 2 96,-2 7 32,1 1-32,-7 5 64,2 9 96,-4 3 32,7 1-128,2-4 32,9 3 0,5-4 0,9-7-224,1-10-96,3-11 96,4-8 64,6-4 0,-5-4 128,1-8 192,-1-5 160,-2 0 96,2 1 160,-4 4-128,-1 8 0,-2 4-192,-3 15-224,5 14-96,2 7 32,-2 9 0,3 3-480,8-3-192,0 3-1760,-3-4-1920,5-24 1088</inkml:trace>
          <inkml:trace contextRef="#ctx0" brushRef="#br0" timeOffset="3121">20088 13956 7040,'-5'-16'2624,"0"12"-1408,10 1-1280,-5 3 448,0 0-256,5 7-96,-5 1-96,5 4 32,-2 16 32,2 10-96,4 10 64,0 13-32,10 3 0,-3 13 0,3-8-64,0-9-256,-2-7-160,-3-8-1344,-6-13-1568,-3-9 864</inkml:trace>
          <inkml:trace contextRef="#ctx0" brushRef="#br0" timeOffset="4037">21029 14109 6144,'-32'-100'2368,"24"68"-1280,-4 0-512,7 24 736,-1 4-544,3 4-160,3-5-1088,0 5-416,3 5-2432,12 2-1120</inkml:trace>
          <inkml:trace contextRef="#ctx0" brushRef="#br0" timeOffset="3806">21030 14199 8704,'-14'-29'3328,"14"29"-1792,0 5-1504,0-5 672,5 17-448,0 15-128,-1 12-192,6 16-32,3 6 64,1-2-704,3-4-288,2-11-1696,-6-12-1760,5-9 1312</inkml:trace>
          <inkml:trace contextRef="#ctx0" brushRef="#br0" timeOffset="4253">21372 13806 9216,'0'0'3424,"0"3"-1856,-5 3-1824,5 14 1120,5 3-576,-5 6-96,5 8-128,-2 7-64,7 4-96,-1 10 0,4 6-32,2 1 96,-1 0 0,-6 4 32,9-4 0,-3-9 64,-5-2-96,0-14 0,-4-5-480,-5-6-128,-5-12-672,0-6-224,1-11-1856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4:02.54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385F019-95D8-4C1B-8528-799977B803C3}" emma:medium="tactile" emma:mode="ink">
          <msink:context xmlns:msink="http://schemas.microsoft.com/ink/2010/main" type="inkDrawing" rotatedBoundingBox="26448,9892 30101,7643 30542,8359 26890,10608" semanticType="underline" shapeName="Other">
            <msink:sourceLink direction="with" ref="{3B439B2E-B04F-4393-99D9-E7BC026606F5}"/>
            <msink:sourceLink direction="with" ref="{8AA09465-E145-4DC0-95F5-242CBEC36715}"/>
          </msink:context>
        </emma:interpretation>
      </emma:emma>
    </inkml:annotationXML>
    <inkml:trace contextRef="#ctx0" brushRef="#br0">20295 10641 5632,'-13'-15'2112,"5"6"-1152,-3 1-928,7 5 448,0-2-64,-6 1 96,1-4 64,0 0 32,0-1-320,1 2 320,-3-1 128,3 0 64,3-1 0,0 1-384,10-4-96,5-5-64,7-6 0,12-1-64,6-4-32,10-9-32,16-4 63,-2-16-31,22-4 64,11-8 0,7 2 32,11-10 64,-1 5 32,9-6-96,1 6 0,7-14 32,7 2 160,-5-2-256,8 5-96,-5 4 128,11-4 96,-6 12-96,-8 6 32,-10 2-96,6 7 0,-6-10-32,-4 7 64,-9 1-96,4 2 0,-18 6 96,-6 4 96,-7 3-128,-4 5-32,-7 0 0,-8 8 0,0 3-64,-4 4-64,-4 1 32,-6 5 32,-4-5-32,-5 3-32,-4 5-64,-4 3 32,-10 1 32,0 0 0,-4-4 0,-5 4 0,-9 1-448,-6-2 64,-2 1 32,-6 0 32,1-1 128,-5 6-96,-6-6 32,2 1 64,-1-4 96,1 0 0,-6 1-32,-4-3 96,1 3 64,4-1 0,-5 3-32,0 1 32,4 1-32,0-1 0,7-1 0,-3 1 64,6 5 96,4-6 64,0 4 32,6 2 0,3-5 0,5 4-128,5 4-32,3-5-32,6 5-64,10 0 32,2 5-32,12-1 0,2 4 64,0 0-32,11 1-32,-1-1 96,0 4 0,0-4-32,-9 4 32,0-4-128,-9 4 0,-5 0 96,-4 0 32,-9 0 160,-6 8 96,-11 5-192,-7-2-32,-4 6-64,-8 8-64,-6 7 96,1 1 0,0-1-128,0 8 32,4 2-64,0-5 0,5-6 64,4 1 64,0-7-96,5 0 0,0-8-608,5-6-224,-1-6-1248,5-5-480,5-4-1279,3-16-513,6-12 960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06.42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A5723C12-B45D-46E8-81D0-17B08C348936}" emma:medium="tactile" emma:mode="ink">
          <msink:context xmlns:msink="http://schemas.microsoft.com/ink/2010/main" type="inkDrawing" rotatedBoundingBox="27607,6744 29258,6431 29384,7095 27733,7407" semanticType="underline" shapeName="Other">
            <msink:sourceLink direction="with" ref="{8AA09465-E145-4DC0-95F5-242CBEC36715}"/>
            <msink:sourceLink direction="with" ref="{552FAFBB-8307-42B1-BC74-DF79F8FA29BC}"/>
          </msink:context>
        </emma:interpretation>
      </emma:emma>
    </inkml:annotationXML>
    <inkml:trace contextRef="#ctx0" brushRef="#br0">22101 9072 5888,'-14'-28'2272,"14"28"-1216,0-9-1088,5 1 384,4 1 128,5-1 64,1-1 160,21 1 32,3-1-384,23-2 64,13-1 96,13-5-128,14 2-64,12-10-96,17 2 0,-2-6-64,-36 17 64,-15 1-64,14-3 0,-17 7-96,-1-1 32,-12 0-64,-13 4-32,-4-1-128,-20 5 0,-7 0-224,-10 5-32,2-1-416,-7-1-128,2 2-384,3-2-32,2-3-1760</inkml:trace>
    <inkml:trace contextRef="#ctx0" brushRef="#br0" timeOffset="-735">23269 8511 5120,'-3'-34'2016,"3"34"-1088,0-11-384,0 7 704,0-1-160,0 5 96,3 0-608,3 0-192,6 5-224,1-1 224,10 7 224,17 10-32,3-5 32,-7-4-256,12 17-64,-8-6-160,8 11-32,-8-6-96,-10 16-32,1-7 96,-26 16 95,-2-10 65,-19 17 32,-2-11-224,-13-3-64,-18 6-1215,10-12-449,9-15-2464,11-13-1184,15-12 2624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4:04.23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00F721A4-A7C7-4ED0-B678-A08CF2D7A1AB}" emma:medium="tactile" emma:mode="ink">
          <msink:context xmlns:msink="http://schemas.microsoft.com/ink/2010/main" type="inkDrawing" rotatedBoundingBox="31591,6379 32755,7676 32597,7818 31433,6522" semanticType="callout" shapeName="Other">
            <msink:sourceLink direction="to" ref="{552FAFBB-8307-42B1-BC74-DF79F8FA29BC}"/>
            <msink:sourceLink direction="to" ref="{99520956-8304-482B-937D-63FA8FBFFE9F}"/>
          </msink:context>
        </emma:interpretation>
      </emma:emma>
    </inkml:annotationXML>
    <inkml:trace contextRef="#ctx0" brushRef="#br0">23856 7337 3840,'0'-9'1472,"5"9"-768,0-3-672,-2-1 256,2-1-320,-5 2-32,0-2 128,0-2 128,0-1 672,0 3 384,-5-2-96,2-1 64,-2-1-704,0 1-96,2 0 32,-2 1 160,-1-2 160,3 1-256,3 0-64,0 4 32,0-21 128,0 13-96,3-5-65,-3 14 1,6 0-160,-1-3-32,3 18-64,0 2 32,7-2-64,2 4 0,7 5 32,-3 2 32,8 14 32,3-10 0,3 7-64,-6 1-32,1 5 32,2 6 32,0 6-96,5 0-96,4 14 64,4-9 64,1-1-64,0-7-64,-10-9 0,14 5 32,-4-10-32,-1 6-32,-5-7 96,-2-2 64,-7-4 0,1-4 64,-5-4-64,0 0 64,-3 0-288,-3 1 0,-2-1 128,0 0 128,-1-3-96,-5-2-64,1-1 64,-4-3 64,-2 1 0,1-3 64,1-1-128,-2-5-64,-3 2 64,3-1 64,-2-1-64,-6-3-64,0 0 0,0 0-32,0 0 64,5 5 96,-5-5 0,0 0 0,0 0-32,0 0 0,0 0 0,0 0 0,-5-8 0,-3-1-160,-6-2-32,-1-7 32,-2 4 0,-7-4 32,-2-5 0,-1 3-96,-5-9 64,-5-4 32,0-3 64,-4-1-96,-4 2 0,0-14 32,-1 0 64,1 0-96,3 1 0,1-1 32,5 0 0,0 2 0,4 1 0,5-6 0,-1 7 0,0 5 0,2-1 0,2 6 64,2 1 32,-1 2-128,1 3-32,3 6 32,1-6 64,-1 6 0,-2 3 64,7-6-64,1 6-32,-3 3-64,3 2 32,5 4 32,-3-3 0,3 7 0,0 2 0,3 1-96,0 0 64,1 0-32,4 1 0,0 3 0,0 0 0,4 11-96,1-2 96,3 12 96,3-1-64,-3 0 0,5 0 32,0 4 0,6 4 0,-1 9 0,9-2-96,-3 2 64,3 7 96,5 5 32,0 3-128,0 2-32,8 10 32,2-4 0,-2 1 32,1-3 0,4-6 0,6 1 64,-1 0-96,0-9 0,-4-4 32,3 0 0,-2 1 0,-7 0 64,-3-5 32,-1-4 32,-4-4-160,-6 1-32,-2 0 96,-5-9 96,-1 0-96,-4 0-32,-1 1 0,-5-10 64,2 1-96,-1 1 0,-4-4 96,-2-2 32,2 1-32,0 0-64,-5-8 32,0 0 32,0 0 32,0 0-32,0 0-64,0 0-320,0 0-128,0-3-992,0-2-320,0-3-1216,-13 1-447,-6-10-1345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43:14.46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9D3C777B-912C-4CF4-9C49-138F638DE505}" emma:medium="tactile" emma:mode="ink">
          <msink:context xmlns:msink="http://schemas.microsoft.com/ink/2010/main" type="inkDrawing" rotatedBoundingBox="31700,6702 32596,7314 32533,7405 31637,6793" semanticType="callout" shapeName="Other">
            <msink:sourceLink direction="with" ref="{99520956-8304-482B-937D-63FA8FBFFE9F}"/>
          </msink:context>
        </emma:interpretation>
      </emma:emma>
    </inkml:annotationXML>
    <inkml:trace contextRef="#ctx0" brushRef="#br0">23991 7362 11648,'-19'-20'4288,"19"31"-2305,5-2-2175,-1 0 704,14-1-384,1 4-96,4 11-96,9 14 32,4 9 32,9 6 64,14 8 32,15-2 32,12-6 64,10-3-96,-1-6-64,-4-6-224,0-8-32,-18 3-1376,-13-4-543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7:33.75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E8BD23BA-23C4-4329-9AC9-3B760FF13478}" emma:medium="tactile" emma:mode="ink">
          <msink:context xmlns:msink="http://schemas.microsoft.com/ink/2010/main" type="inkDrawing" rotatedBoundingBox="17043,13482 17218,6368 21195,6466 21019,13581" shapeName="Other">
            <msink:destinationLink direction="to" ref="{09813581-0C9C-471A-9A4C-A5B40635E393}"/>
          </msink:context>
        </emma:interpretation>
      </emma:emma>
    </inkml:annotationXML>
    <inkml:trace contextRef="#ctx0" brushRef="#br0">15729 7212 2816,'-10'-3'1120,"7"-5"-576,-8 3-512,11 5 256,-4-4-256,0 1 0,-1-2 96,-3-7 160,-3 0 480,3 4 288,-5 0-64,-1-1-32,-10 6-320,6-3-64,-4 3-352,-2 12 64,-12-1 64,0-1-128,-9 1 32,0 1-96,-11 3 64,-8 1-128,-8 2-64,-6 2 64,-7-2 0,-6 2 96,-2 0 96,-6-2 64,-2 1 32,2-4 0,-2 0 64,-8 1-224,14 3-128,3 0 64,-2 5 32,11-6 0,6-1 32,5-3-64,2 1 64,6-1 0,11-2 32,-3 0-129,3-1-31,7-2 96,4 3 32,7 5 32,3-3 0,8 5-64,2 4-32,4 5-32,-1 7 0,1 13 128,4 2 96,1 7-64,2-1 0,3 7-32,-5-3 0,4-1 0,5 9 64,-2 4-96,1 20 32,2-4-96,3 4 64,0 0-64,0 0 0,0 4-32,0 12 0,-5 8 64,5 0 32,0 5-96,-5-9-32,5 4 32,-4 16 0,0-2 64,4 2 96,0-8-128,0 0-32,0 17 0,0-5 64,0 2-96,0-5 0,-6-1 32,1 12 0,2 1-64,-2-1 32,-4-3-64,5 0-32,-5 11 32,-1-7-32,-3-4 64,4-8 32,-6-9 32,1 3 0,6 2-160,0-8 32,-2-8 0,1-10 64,4-11-32,0 0-32,2-7 32,-2 2 32,0 21-32,5-20 64,0-11-64,-6-5-32,6-17 32,0-8 32,0 4-32,0 1 64,-3-9-64,3-2 64,0-6-64,0 0-32,0 0 32,0-4-32,0 1 0,0-4 0,0-2 0,0 1 0,0-4 64,0 0 32,0 0 32,0 9 0,0-3-160,3 5 96,3 1 32,-6-6-32,0-6 32,5-9-64,-5 1-32,5 0 32,-5 1 32,0-6 32,8 2 32,-3-4-160,4 1-32,-4 3 32,0-4 0,-2 2 32,10 1 64,1 0-32,1-4-32,2 1 32,7 3-32,2-1 0,1-2 0,10-2 0,19 2 0,3-1 64,8-1 32,-17-3-128,46 13 32,0-6 0,0 2 64,8-1-32,6-3-32,3 10 32,14-3-32,1-4 0,13 1 0,1-6 0,12 3 0,-3-4 0,-2-10 64,5 2-32,1-3-32,5 4 32,-5 1 32,-9 2-32,-10-4 64,-4 3-64,1 3-32,-20 3-64,-12-6 32,-11 3 96,-7 0 96,-6 0-64,-13-5-64,-15-2 0,-4 2-32,-13 5 0,-3 0 0,-13-3 0,0-2 0,-8 1-800,-8-1-256,-8-2-2336,-34-1-1088,-17-12-1631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7:21.94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EA6E46DC-1005-43C1-8B9D-870756D241A0}" emma:medium="tactile" emma:mode="ink">
          <msink:context xmlns:msink="http://schemas.microsoft.com/ink/2010/main" type="inkDrawing" rotatedBoundingBox="21029,10722 21221,9649 21728,9740 21535,10813" shapeName="Other"/>
        </emma:interpretation>
      </emma:emma>
    </inkml:annotationXML>
    <inkml:trace contextRef="#ctx0" brushRef="#br0">16169 9574 2176,'-6'-14'864,"12"8"-448,-6 3 288,0 3 544,0 0 128,0-5 64,0 1-384,0 1-96,0 3-128,0 0 32,0 0-480,0 0 0,0 0-32,0 0-64,0 0 0,0 0-32,5 7 0,-2 1-64,2 1 32,5 2-64,-1 1 64,9 17 224,1 5-192,-3-2-32,0-4-64,0-1-32,2 2 0,1-4 63,-6-2-31,6 2 0,0 3-32,-1-3 0,-5 7 0,6-4 0,-6-4-64,9 1-64,-3-5 160,-6 0 32,1-5-160,-4 2-64,-2-5 0,2 1 64,-6-1 64,1-4 96,8-1 96,-4 2 0,-4-5 0,-1 0-160,1-1-32,-10 2-32,5-5-64,-4 4 96,8 1-64,1-2-32,-5-3 96,0 0 64,0 0 64,-5 4 32,1 0 0,-1 0 0,1 1 0,-10-2 0,1 1-128,-2 1-32,2 3 32,-1-1 0,1 6 0,-6-1 0,-3 0-64,4 4-64,-6 5 96,3 2 0,-6 6 32,-5-6 64,3 2-96,2-4 0,6-5-32,-3 0 32,2 0-128,4 0 0,-1 0 96,1 1 32,-1-2-32,1 2 32,1-5-64,3 0 64,-1 1-128,2-1-64,4-3 128,0-3 96,0-1-32,0-2 0,5 3-96,-1-3-32,1 0 96,-1-3 32,0 0-192,5 0 0,0 0-1024,0 0-384,0 0-1408,5 0-3807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7:35.35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09813581-0C9C-471A-9A4C-A5B40635E393}" emma:medium="tactile" emma:mode="ink">
          <msink:context xmlns:msink="http://schemas.microsoft.com/ink/2010/main" type="inkDrawing" rotatedBoundingBox="11579,14353 16475,11540 17219,12835 12323,15647" semanticType="callout" shapeName="Other">
            <msink:sourceLink direction="to" ref="{E8BD23BA-23C4-4329-9AC9-3B760FF13478}"/>
            <msink:sourceLink direction="from" ref="{A0C91470-B477-449B-928E-48D76FC0C14F}"/>
          </msink:context>
        </emma:interpretation>
      </emma:emma>
    </inkml:annotationXML>
    <inkml:trace contextRef="#ctx0" brushRef="#br0">9149 14300 6656,'-5'0'2528,"5"-20"-1344,5 7-1184,-1 21 576,1-11-320,0-2 0,3 2 64,2-9 128,3 0-256,6-5 448,3 5 224,5-4-32,10-1-32,13-7 64,9-4-1,5-16-95,19-13-96,11-12-96,25 0-32,9-12-96,17-3 32,15-5-128,16-17 32,11-7-96,18 0 0,19-4-96,3-1 32,5-15-64,6 3 64,3 4 0,1-4 32,-10 21-128,-5 5-32,-14-3-32,-13 10-64,-21 13 96,-21 6 0,-16 14-32,-23 4 32,-20 15-128,-16 9-64,-16 2 128,-11 11 96,-16 2-320,-8 5-160,-13 4-544,-11 0-256,-8 4-512,-4 4-224,-28-4-255,0 0-97,1-1-128,-1-6-32,0 2-96,0-11-416,0 4 1344,0-5 1184,-14-2 640,1-2 1248,-1 1 480,6-1-64,-2 5 64,1-16-576,1 6-128,3-6-736,5 8 224,-5 8 128,10 4-64,6 0-32,2 6-160,0 8-65,10 1-255,5 5-128,17 0 160,9 17 160,7 15-64,6-9 64,11 2-224,9 4-32,4-1 0,5-1 0,0 7-64,-5-7-32,5-1-32,0 6 64,-5-7-32,-9-2 0,-9 1-32,-9-4 64,-5-3-32,-9-1 0,-10 0 32,-8 4 96,-8 8 0,-6 4 64,-13 5-64,-14 15 0,0 9-32,-4 8 0,-1-8-64,1-1-32,-6 6-32,6-9 64,8-1-96,5 1 0,10 0-96,3-2-32,6 6 32,3 5 0,6-14 0,-1 0 64,5-15-896,0-8-288,-4-5-1728,0-4-640,-15-7-1983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26:56.37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42BCB6D2-CD17-4149-BE37-75AE8F9234DB}" emma:medium="tactile" emma:mode="ink">
          <msink:context xmlns:msink="http://schemas.microsoft.com/ink/2010/main" type="writingRegion" rotatedBoundingBox="25761,8788 32384,8749 32391,9938 25768,9978"/>
        </emma:interpretation>
      </emma:emma>
    </inkml:annotationXML>
    <inkml:traceGroup>
      <inkml:annotationXML>
        <emma:emma xmlns:emma="http://www.w3.org/2003/04/emma" version="1.0">
          <emma:interpretation id="{E9E5FA6E-D82D-4961-8654-80796039E322}" emma:medium="tactile" emma:mode="ink">
            <msink:context xmlns:msink="http://schemas.microsoft.com/ink/2010/main" type="paragraph" rotatedBoundingBox="25761,8788 32384,8749 32391,9938 25768,99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2BD73A-04F0-47AF-8AB0-111F9EC7D8DA}" emma:medium="tactile" emma:mode="ink">
              <msink:context xmlns:msink="http://schemas.microsoft.com/ink/2010/main" type="line" rotatedBoundingBox="25761,8788 32384,8749 32391,9938 25768,9978"/>
            </emma:interpretation>
          </emma:emma>
        </inkml:annotationXML>
        <inkml:traceGroup>
          <inkml:annotationXML>
            <emma:emma xmlns:emma="http://www.w3.org/2003/04/emma" version="1.0">
              <emma:interpretation id="{774470F2-4AD2-4894-A44D-CFF7139092D1}" emma:medium="tactile" emma:mode="ink">
                <msink:context xmlns:msink="http://schemas.microsoft.com/ink/2010/main" type="inkWord" rotatedBoundingBox="26219,9087 26296,9968 25825,10009 25748,9129"/>
              </emma:interpretation>
              <emma:one-of disjunction-type="recognition" id="oneOf0">
                <emma:interpretation id="interp0" emma:lang="en-US" emma:confidence="0">
                  <emma:literal>g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J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19951 9364 896,'0'0'352,"9"9"-192,-3-18-544,3 9-96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7:36.36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D4C5EB0B-56DA-4691-BE39-E3588A1B5006}" emma:medium="tactile" emma:mode="ink">
          <msink:context xmlns:msink="http://schemas.microsoft.com/ink/2010/main" type="writingRegion" rotatedBoundingBox="8763,15656 29486,14739 29588,17048 8866,17965"/>
        </emma:interpretation>
      </emma:emma>
    </inkml:annotationXML>
    <inkml:traceGroup>
      <inkml:annotationXML>
        <emma:emma xmlns:emma="http://www.w3.org/2003/04/emma" version="1.0">
          <emma:interpretation id="{271694FF-3839-4526-83F5-F9874612AA14}" emma:medium="tactile" emma:mode="ink">
            <msink:context xmlns:msink="http://schemas.microsoft.com/ink/2010/main" type="paragraph" rotatedBoundingBox="8763,15656 29486,14739 29588,17048 8866,17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B095F2-931D-4F80-894B-6F0DA9B95C35}" emma:medium="tactile" emma:mode="ink">
              <msink:context xmlns:msink="http://schemas.microsoft.com/ink/2010/main" type="line" rotatedBoundingBox="8763,15656 29486,14739 29588,17048 8866,17965"/>
            </emma:interpretation>
          </emma:emma>
        </inkml:annotationXML>
        <inkml:traceGroup>
          <inkml:annotationXML>
            <emma:emma xmlns:emma="http://www.w3.org/2003/04/emma" version="1.0">
              <emma:interpretation id="{A0C91470-B477-449B-928E-48D76FC0C14F}" emma:medium="tactile" emma:mode="ink">
                <msink:context xmlns:msink="http://schemas.microsoft.com/ink/2010/main" type="inkWord" rotatedBoundingBox="8763,15656 12635,15484 12694,16819 8823,16991">
                  <msink:destinationLink direction="from" ref="{09813581-0C9C-471A-9A4C-A5B40635E393}"/>
                </msink:context>
              </emma:interpretation>
              <emma:one-of disjunction-type="recognition" id="oneOf0">
                <emma:interpretation id="interp0" emma:lang="en-US" emma:confidence="1">
                  <emma:literal>Desired</emma:literal>
                </emma:interpretation>
                <emma:interpretation id="interp1" emma:lang="en-US" emma:confidence="0">
                  <emma:literal>Desire</emma:literal>
                </emma:interpretation>
                <emma:interpretation id="interp2" emma:lang="en-US" emma:confidence="0">
                  <emma:literal>Desire's</emma:literal>
                </emma:interpretation>
                <emma:interpretation id="interp3" emma:lang="en-US" emma:confidence="0">
                  <emma:literal>Desires</emma:literal>
                </emma:interpretation>
                <emma:interpretation id="interp4" emma:lang="en-US" emma:confidence="0">
                  <emma:literal>Desires'</emma:literal>
                </emma:interpretation>
              </emma:one-of>
            </emma:emma>
          </inkml:annotationXML>
          <inkml:trace contextRef="#ctx0" brushRef="#br0">6778 14046 7296,'50'-3'2720,"-27"12"-1472,17 11-1376,-17-9 416,4 10-160,24 7 64,-1 13 32,1 16 32,3 6-128,-4 3-32,-4 18 96,-12-3 32,-5 5 96,-10 15-160,-11-9-96,-13-3 96,-14-8 128,-7 8-96,-20-12 64,1-13-160,-6-7 0,3-13-256,-3-10-128,-4-14-480,9-8-224,1-9-1952,18-18-1504,22-10 1600</inkml:trace>
          <inkml:trace contextRef="#ctx0" brushRef="#br0" timeOffset="-331">6978 14354 5888,'-18'-52'2272,"18"20"-1216,-9-2-896,9 23 544,-5-4-32,-3-2 128,-2 0 224,1 2 64,0 1-576,0 8 256,-1 6 128,6 11-416,-1 21-97,-3 18-63,8 13 32,0 15 96,8 11 64,-3 3-96,4 23 0,5-3-96,-5-6 32,0-5-192,-4-12-96,-5-4-32,0-17 32,0-15-192,-5-13 32,0-15-1024,-4-17-448,1-24-1247,-7-16-481,6-22-640</inkml:trace>
          <inkml:trace contextRef="#ctx0" brushRef="#br0" timeOffset="416">7643 15066 7808,'-5'5'2976,"10"-1"-1600,0 4-1600,-1-5 448,6 2-800,-2-5-160,2 0 480,-1-5 288,4-2 32,6-9 320,-1-13 160,9-3-160,-4 0 32,-6-8-192,1 0-64,-4 2-64,-4-2-96,-7-5 96,-3 9 0,-21 8 160,-3 19-256,-8 14-96,0 11-96,2 12 32,-2 9 96,4 18 96,6 6 288,8 5 96,9-2 224,5 1 64,9-4-160,9-12-64,14-9-160,10-8-33,-2-7-95,6-9 32,-1-12-288,-5-12-96,2 0-351,-6-4-65,-8-5-768,-6 1-256,-4-5-1696,-4 6-1344,-6-2 1824</inkml:trace>
          <inkml:trace contextRef="#ctx0" brushRef="#br0" timeOffset="801">8392 14740 7808,'-3'-14'2880,"-2"11"-1536,0 3-1568,2 0 448,-2 0-448,-9 0-96,1 3 256,-5 3 96,-10 2 0,-4 4 64,1 3 64,7 2-128,6 3-32,4 0 64,14 0 96,19 9 128,4-6 64,4 3-96,8 2 0,12 1-96,2-2 0,2-2-96,-11-2-64,-3 2 32,-10-1 32,-9 5-32,-13-6-32,-18 6-64,-16 3 32,-1-4-128,-2-3 32,-5-1-288,5-12-128,5-4-512,0-11-128,9-6-1888</inkml:trace>
          <inkml:trace contextRef="#ctx0" brushRef="#br0" timeOffset="1239">8798 14508 11264,'-23'-27'4224,"14"33"-2305,9 3-2879,0-9 417,18 0-2561,-4 6-992,33-6 608,3 0 384</inkml:trace>
          <inkml:trace contextRef="#ctx0" brushRef="#br0" timeOffset="1017">8963 14809 8320,'9'32'3168,"-4"-4"-1728,-5 28-1472,3-23 576,2 8-256,0 0 0,0 2-160,3 3-32,1-11-32,1 5-64,-5-3 32,-2-9-256,2-16-1856,0-15-608,-5-14-640</inkml:trace>
          <inkml:trace contextRef="#ctx0" brushRef="#br0" timeOffset="1555">9273 14707 7040,'3'0'2624,"8"5"-1408,-7-2-864,-4-3 736,9 8-512,-1 1-128,3 3 64,2 4 96,1 8-288,-1 4 32,0 13 0,0 8-64,1 0 0,-4-6-96,-2-2 31,3-4 65,-3-5 64,-3-4 96,0-8 128,-2-8 96,-3-4 128,0-11-64,0-5-64,-3-9-224,-2-27-128,-5-5-160,2-3-64,-1-5-32,4 5-64,0-2-128,5 2 0,5 8-288,3 7-128,6 5-640,4 7-192,9 4-288,5 10-95,5 2-865,0 6-384,3 3-320</inkml:trace>
          <inkml:trace contextRef="#ctx0" brushRef="#br0" timeOffset="1919">9796 14942 8448,'-14'40'3232,"9"-32"-1728,10-4-1344,-1 8 704,1-4-416,5-8-96,7-3-64,11-14 32,4 2-160,0-6-96,3-4 32,-3-3-64,0-1-32,-5 2-64,-3-1 32,-6 3-128,-9 5 32,-4-4 0,-16 4-32,-2 11-32,-9 9 32,-23 3 96,-1 11 32,4 6 96,2 7 32,3 7 160,10 1 160,4 14 64,9 0-1,11-4-95,6-1-64,21-8-352,12-7-128,5 3-480,9-17-223,4-6-481,15-5-128,-2-8-480,2-5-192,-5-6-832</inkml:trace>
          <inkml:trace contextRef="#ctx0" brushRef="#br0" timeOffset="2287">10687 14714 7040,'-18'-12'2624,"4"12"-1408,-26 0-992,17 4 640,-4 4-320,0 4-64,-5 8-192,0 9-32,5 4-160,0 11 96,4 8 0,9 1 0,6-5 32,3-3 64,10-10 64,3-6-32,11-12 32,3-14 0,10-9 95,13-23-223,-8-11-64,-5-6-32,-5-6 64,-4-5 192,-9-15 64,-6-6-96,-8 3 32,-13-28-160,-9 11 32,-1 11 32,4 21 160,0 14-320,2 14-64,2 17-352,2 10-64,0 34-1024,4 8-447,9-2-1505,27 10-640,10-1 416</inkml:trace>
        </inkml:traceGroup>
        <inkml:traceGroup>
          <inkml:annotationXML>
            <emma:emma xmlns:emma="http://www.w3.org/2003/04/emma" version="1.0">
              <emma:interpretation id="{948931CA-1472-4DA0-B4EC-20E0B8006D7C}" emma:medium="tactile" emma:mode="ink">
                <msink:context xmlns:msink="http://schemas.microsoft.com/ink/2010/main" type="inkWord" rotatedBoundingBox="13910,15875 17716,15707 17786,17278 13980,17446"/>
              </emma:interpretation>
              <emma:one-of disjunction-type="recognition" id="oneOf1">
                <emma:interpretation id="interp5" emma:lang="en-US" emma:confidence="0">
                  <emma:literal>out put</emma:literal>
                </emma:interpretation>
                <emma:interpretation id="interp6" emma:lang="en-US" emma:confidence="0">
                  <emma:literal>one put</emma:literal>
                </emma:interpretation>
                <emma:interpretation id="interp7" emma:lang="en-US" emma:confidence="0">
                  <emma:literal>out part</emma:literal>
                </emma:interpretation>
                <emma:interpretation id="interp8" emma:lang="en-US" emma:confidence="0">
                  <emma:literal>only put</emma:literal>
                </emma:interpretation>
                <emma:interpretation id="interp9" emma:lang="en-US" emma:confidence="0">
                  <emma:literal>output</emma:literal>
                </emma:interpretation>
              </emma:one-of>
            </emma:emma>
          </inkml:annotationXML>
          <inkml:trace contextRef="#ctx0" brushRef="#br0" timeOffset="2788">12313 14743 4992,'-27'-12'1824,"22"7"-960,-8-2-512,8 7 576,-9 0 0,-2 0 96,-8 0 160,0 0 32,-3 7-640,-8 7-320,3 6-128,-10 12-96,10 11-32,5 15 160,8 3 32,6-4 0,26-5-32,11-7 32,3 2 32,10-13-32,3-19 32,11-7-64,3-8 0,1-8-96,-4-12-64,-11-9-256,-8-23-96,-10 0-96,-6-5-32,-14-1-96,-15 11 32,-14-2 128,-5 9 128,-8 7 64,-2 17 96,1 8-160,4 5-32,-8-2-352,13 1-128,23 4-1312,9-5 288,9 2-640,14-14 672,4 5 672,14-8 448</inkml:trace>
          <inkml:trace contextRef="#ctx0" brushRef="#br0" timeOffset="3120">12574 14561 6400,'41'8'2368,"-9"-5"-1280,18 29-768,-37-12 544,1 1-288,-1 8-96,-4 11-128,1 5-64,-7 7-160,2 9-96,0-4 64,0-8 64,-1-9 64,0-8 32,2-12 0,-3-5 64,7-10 128,3-10-192,1-22 0,4-6-192,-4-3-64,4-9 0,1 5 0,-6 4-96,1 3 0,-6 9 64,2 8 64,-1 7 0,1 14 64,-2-1 0,11 21 32,-1 3-160,4 4-32,5 4-64,-3-3 0,-3-9-480,8-8-224,-2-4-448,-6-15-160,3-17-1888</inkml:trace>
          <inkml:trace contextRef="#ctx0" brushRef="#br0" timeOffset="3320">13264 14440 7552,'-13'-38'2816,"13"35"-1536,0 3-992,0 3 704,0 14-480,0 4-32,3 2-288,3 18-64,3 7-64,0 4 32,0 5 0,9 1-32,5 2-64,0 4-256,-5-7-160,-5-16-576,1-4-160,-4-14-1920</inkml:trace>
          <inkml:trace contextRef="#ctx0" brushRef="#br0" timeOffset="3538">13292 14722 9984,'0'-8'3680,"5"5"-1984,27-2-1632,-10 5 736,2-12-481,7-8-95,5 0-703,0-1-257,1 1 384,-1 0-960,1 3-384,-6 2-2080</inkml:trace>
          <inkml:trace contextRef="#ctx0" brushRef="#br0" timeOffset="4058">13975 14435 7552,'-5'-9'2880,"5"6"-1536,0 12-1504,0-9 480,5 3-128,-5 8 32,5 7 320,-1 2 128,0 12-352,1 13 384,-5 11 224,14 10-128,-6 23-65,2 8-287,-1 4-128,1 4-160,-7 4-128,11 0 0,-9 1-32,4-18 0,0-14 64,5-13-192,-6-18 32,-3-10-1312,0-17-575,-5-20-2305,5-36-1216,-15-12 2656</inkml:trace>
          <inkml:trace contextRef="#ctx0" brushRef="#br0" timeOffset="4341">14202 14541 9472,'24'0'3520,"3"12"-1920,13-1-1952,-21 7 512,18 5-192,-5 2 0,0-1 32,-5 1 0,-5 2 0,-7 1 128,-7 1 160,-16-1 32,-16 1 64,-8-6-192,-8 9-128,-5-3-32,-11 3 32,-3-7-320,5-13-64,9-4-608,2-16-288,11-1-1280,14-6-480,23-10 96</inkml:trace>
          <inkml:trace contextRef="#ctx0" brushRef="#br0" timeOffset="4721">14666 14533 8064,'18'0'2976,"-18"11"-1600,32 7-1248,-23-4 608,1 15-480,-5 3-64,-5 5-64,-10 4 0,5-1-64,1 0-64,8 0 96,1-3-64,0-8-32,13-20 224,-1-9-320,7-14-160,0-6-96,-3-4 32,-2-4 192,-1-9 128,1-10 160,-2 1 64,-4 11 96,2 1 32,-7 14 32,1 9 64,1 7-160,-1 16-32,1 16-128,3 8-96,0 4 0,1 0-32,10 6 64,2-3 32,1-6-256,0-8-64,0-14-736,2-15-320,-2-12-1248,0-8-480,-4-12 32</inkml:trace>
          <inkml:trace contextRef="#ctx0" brushRef="#br0" timeOffset="5159">15305 14616 11136,'-14'-26'4128,"23"17"-2241,0 0-1631,0 6 864,5-5-640,23-1-192,3-3-256,5 1-32,5-6 0,1 6-576,-6-1-160,6-5-1407,-1 0-609,-5 2-1600</inkml:trace>
          <inkml:trace contextRef="#ctx0" brushRef="#br0" timeOffset="4940">15309 14124 8192,'-5'-9'3072,"0"14"-1664,5 11-1280,0 0 608,0 16-416,5 17-32,0 8-96,3-1 32,3 12-128,2-2-64,9-2 64,1-4-352,4-3-64,0-8-1120,-3-14-416,-6-6-1664</inkml:trace>
        </inkml:traceGroup>
        <inkml:traceGroup>
          <inkml:annotationXML>
            <emma:emma xmlns:emma="http://www.w3.org/2003/04/emma" version="1.0">
              <emma:interpretation id="{D1A78A15-52A9-4CDD-B25B-0C5292A1979F}" emma:medium="tactile" emma:mode="ink">
                <msink:context xmlns:msink="http://schemas.microsoft.com/ink/2010/main" type="inkWord" rotatedBoundingBox="19406,15244 21098,15169 21171,16815 19479,16890"/>
              </emma:interpretation>
              <emma:one-of disjunction-type="recognition" id="oneOf2">
                <emma:interpretation id="interp10" emma:lang="en-US" emma:confidence="1">
                  <emma:literal>for</emma:literal>
                </emma:interpretation>
                <emma:interpretation id="interp11" emma:lang="en-US" emma:confidence="0">
                  <emma:literal>fir</emma:literal>
                </emma:interpretation>
                <emma:interpretation id="interp12" emma:lang="en-US" emma:confidence="0">
                  <emma:literal>fur</emma:literal>
                </emma:interpretation>
                <emma:interpretation id="interp13" emma:lang="en-US" emma:confidence="0">
                  <emma:literal>fw</emma:literal>
                </emma:interpretation>
                <emma:interpretation id="interp14" emma:lang="en-US" emma:confidence="0">
                  <emma:literal>far</emma:literal>
                </emma:interpretation>
              </emma:one-of>
            </emma:emma>
          </inkml:annotationXML>
          <inkml:trace contextRef="#ctx0" brushRef="#br0" timeOffset="6677">18017 14095 6272,'-9'-3'2368,"5"3"-1280,8-5-1216,1 1 480,4 1-128,0-5 96,5-9 192,-1 2 128,5-10-320,1 1 32,-1-4 0,0-4-128,0-2-64,6-2-64,-11-9 0,0-4-64,-13 5-32,0 4-64,-4 8-32,-10 7 64,-4 10 0,-5 6-64,-4 24 0,-1 14-32,-8 12 0,-5 12 96,5 15 64,9 9 128,8 21 128,6 14 64,13 9 96,3-3-96,16 12-32,-5 0-64,-1-5 64,6-12-32,-6-12 0,-3-12-160,-1-11-96,0-10-96,-5-20 32,1-11-1248,-14-34-3584</inkml:trace>
          <inkml:trace contextRef="#ctx0" brushRef="#br0" timeOffset="7324">17463 14488 9600,'-5'-8'3584,"19"3"-1920,45-3-1952,-31 4 640,17-4-384,9-4 0,29-12-32,-6-12 0,3 6 64,8 2 0,-5 5 64,-6-3-192,-10 12 32,-11 2 32,-11 6 96,-10 6-64,-11 20 0,-11 18 32,-13-1 0,-5 3-96,-3 4 64,-6 5 32,4-1 0,2-7 64,3-6 32,5-7 32,10-7 0,7-5 0,6-4 0,4-7 0,0-13 0,10-9-160,0-3-32,-10 0-64,-4-9 0,-9 1 0,-10-4 0,-8-9-64,-10-2 32,0-3 32,0 14 64,1 3 224,4 10 160,4 1-160,5 7-96,9 2-128,19 6 32,8 15 32,5 8 0,0 8 0,-1 1 0,11 3 0,-1 5 0,-9-5-96,-9 9 64,0 4 32,-14-10 64,-13-6 320,-5-6 128,-14-9 543,5-14-447,-5-14-96,9-1 0,2-10 32,11-7-288,6-3-128,4-27-256,5-2-64,5 6-416,6 9-160,9 9-735,-3 8-289,5 9-2592</inkml:trace>
        </inkml:traceGroup>
        <inkml:traceGroup>
          <inkml:annotationXML>
            <emma:emma xmlns:emma="http://www.w3.org/2003/04/emma" version="1.0">
              <emma:interpretation id="{1E33C1C3-D637-469A-850A-AF6F0A7AD1F7}" emma:medium="tactile" emma:mode="ink">
                <msink:context xmlns:msink="http://schemas.microsoft.com/ink/2010/main" type="inkWord" rotatedBoundingBox="22152,15413 25275,15274 25362,17235 22238,17374"/>
              </emma:interpretation>
              <emma:one-of disjunction-type="recognition" id="oneOf3">
                <emma:interpretation id="interp15" emma:lang="en-US" emma:confidence="1">
                  <emma:literal>given</emma:literal>
                </emma:interpretation>
                <emma:interpretation id="interp16" emma:lang="en-US" emma:confidence="0">
                  <emma:literal>giver</emma:literal>
                </emma:interpretation>
                <emma:interpretation id="interp17" emma:lang="en-US" emma:confidence="0">
                  <emma:literal>gives</emma:literal>
                </emma:interpretation>
                <emma:interpretation id="interp18" emma:lang="en-US" emma:confidence="0">
                  <emma:literal>givers</emma:literal>
                </emma:interpretation>
                <emma:interpretation id="interp19" emma:lang="en-US" emma:confidence="0">
                  <emma:literal>givin</emma:literal>
                </emma:interpretation>
              </emma:one-of>
            </emma:emma>
          </inkml:annotationXML>
          <inkml:trace contextRef="#ctx0" brushRef="#br0" timeOffset="8010">20626 14217 3456,'5'-27'1312,"-5"10"-704,0-12-992,0 18 64,-5-7 320,-4 4 288,-4-4 928,-11 7 480,-3 2-224,-5 6-160,-18 6-736,1 15-288,3 8-192,-1 32 0,7 2 0,3 1 32,10-1 0,9 9 0,9-17 64,9 2 32,9-13 32,5-9 64,22-9 32,6-15-160,3-16-64,1-4-224,-1-8 0,-4-3 32,-4-3 32,-10-1 32,-5-10 64,-4 9 96,-4 4 128,0 4-64,4 27-64,-5 13-64,2 8-160,-6 18 32,9 9-32,-4 14-64,4 25-128,-5 2-64,1 5 64,-5 14 96,0 2 0,-4-1 32,-10-1 96,-8-20 0,-10-13-64,-4-17 64,-5-13 320,-5-12 96,-4-15-96,4-13-32,-8-12 160,-1-23 96,6-14-192,8-15-32,18-14-512,19-14-192,9-9-416,13-29-128,10 1-352,3-5-32,19 12-512,-4 14-1152,-14 23 704,13-8 768,-3 5 480</inkml:trace>
          <inkml:trace contextRef="#ctx0" brushRef="#br0" timeOffset="8443">20916 13787 8704,'-55'-15'3328,"40"15"-1792,-9 26-1728,24-11 608,0 6-608,0 2-160,15 4-128,3 2-32,5-8 288,1-7 256,8-8 128,15-6 32,-8-6 32,16-14 160,-31-15-288,-6 5-32,-10 1-64,-34 17-160,2 12-32,-8 12-608,9 17-288,8 1-2176</inkml:trace>
          <inkml:trace contextRef="#ctx0" brushRef="#br0" timeOffset="8209">21040 14201 5120,'27'-5'2016,"-50"13"-1088,9 4-320,14 8 672,-5 14-288,2 1-96,3 6-320,0 4-32,0-1-320,0 5-64,13 0 32,1-9-256,-1-8-96,1-7-1056,-1-10-384,5-27-1728</inkml:trace>
          <inkml:trace contextRef="#ctx0" brushRef="#br0" timeOffset="8763">21460 14156 8320,'9'12'3072,"-4"1"-1664,3 8-1504,0-10 512,-3 26-96,6-1 128,-8 4 96,2 0 128,3 1-352,2-1 96,-2 6 96,3-9-65,-3-2 1,0-6 0,3-6 64,-3-6-160,2-14 32,-2-9-32,-2-8 32,2-6-192,-3-7-128,0-10-128,-2-20 32,2 1-480,9-4-128,-1 6-608,1 10-223,9 7-737,-4 9-192,-1 7-1344</inkml:trace>
          <inkml:trace contextRef="#ctx0" brushRef="#br0" timeOffset="9465">21983 14359 5120,'32'55'2016,"0"-43"-1088,13 6-256,-27-16 800,5 4-416,4-6-32,5 0-192,-1-6-32,11 0-448,4-2 128,-6-30 160,-8 6-224,-5-5 0,-8-3-224,-6 0-65,-18 4-127,-12 2-96,-6 6-31,-9 8 95,-6 8-64,3 9-32,-7 14 96,-3 9 0,9 18 32,5 11 64,7-2-32,11 1 64,22 1 0,5 3 95,8-3-159,10-12-96,5-8-127,17-6-33,4-18-224,3-5-64,-2-5-64,-5-3-64,-4-4 224,-10-3 96,-2-5 96,-7-5 160,-12-24 96,-6 0 64,-4 14 160,-4 1 96,0 10 64,-2 4 96,-3 12-96,0 8 0,5 28-160,0 4 0,1 2-96,7 1 0,0 6-192,6-4 32,-6 0 64,1-5 96,-1-9-1,-4-6 65,1-17 0,-7-8-32,2-4 32,0-5-128,0-6 0,-1-6 32,6-19 0,-2-10 0,6 6 0,4 0-160,6 6-32,-3 11 96,11 9 32,9 18 0,-4 14-64,-5 14-64,0 28 32,-5 4 32,0 1 64,-4 1 96,-1 10 64,-3-12-96,-1-7-32,-4-10-32,-1-6-64,0-9-1312,2-15-639,2-18-2817</inkml:trace>
        </inkml:traceGroup>
        <inkml:traceGroup>
          <inkml:annotationXML>
            <emma:emma xmlns:emma="http://www.w3.org/2003/04/emma" version="1.0">
              <emma:interpretation id="{80BDB8DB-7866-42AB-9890-93C17D9F906B}" emma:medium="tactile" emma:mode="ink">
                <msink:context xmlns:msink="http://schemas.microsoft.com/ink/2010/main" type="inkWord" rotatedBoundingBox="26267,15133 29497,14990 29570,16623 26339,16766"/>
              </emma:interpretation>
              <emma:one-of disjunction-type="recognition" id="oneOf4">
                <emma:interpretation id="interp20" emma:lang="en-US" emma:confidence="1">
                  <emma:literal>input</emma:literal>
                </emma:interpretation>
                <emma:interpretation id="interp21" emma:lang="en-US" emma:confidence="0">
                  <emma:literal>'input</emma:literal>
                </emma:interpretation>
                <emma:interpretation id="interp22" emma:lang="en-US" emma:confidence="0">
                  <emma:literal>inpnt</emma:literal>
                </emma:interpretation>
                <emma:interpretation id="interp23" emma:lang="en-US" emma:confidence="0">
                  <emma:literal>"input</emma:literal>
                </emma:interpretation>
                <emma:interpretation id="interp24" emma:lang="en-US" emma:confidence="0">
                  <emma:literal>inpat</emma:literal>
                </emma:interpretation>
              </emma:one-of>
            </emma:emma>
          </inkml:annotationXML>
          <inkml:trace contextRef="#ctx0" brushRef="#br0" timeOffset="10080">24305 13528 9216,'-24'-6'3520,"33"27"-1920,0 14-5248,6-5-928,8 17 1568,1 3 992</inkml:trace>
          <inkml:trace contextRef="#ctx0" brushRef="#br0" timeOffset="9865">24436 14046 8576,'0'-23'3232,"5"23"-1728,-5 0-1760,14 8 1120,-6 4-416,2 8-64,-1 9-32,-5 6-192,1 27 192,9-1 64,-1-6-192,1-1-128,-1-6-288,0-8-32,1-12-1184,-4-7-480,3-13-2080</inkml:trace>
          <inkml:trace contextRef="#ctx0" brushRef="#br0" timeOffset="10412">24723 13897 9216,'0'13'3520,"0"31"-1920,8-7-1376,2-22 736,4 10-576,-1 11-160,1 1-128,-1 12-96,6 11 32,-6-8-32,6-2 64,-1-10-96,-5-3 0,-4-9 96,1-7 32,-1-10-33,-9-11 33,-5-5-128,1-6-64,-1-30 65,-9-2-1,5-12 32,9 3 63,0-3-31,13-7-32,2 9 96,7 13 64,-3 11-128,3 9-96,6 12 32,-1 8 0,10 13 32,8 11 0,-4 8 64,-4 8 32,-2 14-32,-3 2-64,0-2-64,-5-8-32,-3-8-799,-6-6-353,-4-7-1056,-6-10-480,2-7-544</inkml:trace>
          <inkml:trace contextRef="#ctx0" brushRef="#br0" timeOffset="10648">25570 13861 8576,'0'0'3232,"0"9"-1728,19 14-1248,-11 0 768,2 6-576,-1 17-160,1 6 32,-2 25 96,1 7-224,1-3 95,-2 17 65,2 2-128,-1-2-64,-1 11-160,2-7-64,-1-13-767,1-12-225,-2-17-608,-3-12-192,-2-20-1856</inkml:trace>
          <inkml:trace contextRef="#ctx0" brushRef="#br0" timeOffset="11813">25666 13950 11264,'5'-25'4224,"9"25"-2305,18-3-2815,-10 6 385,15 5-225,8 1 64,0 6 352,-5 2 160,-2 0 128,-6 3 32,-14 8 0,-10 4-224,-13 4 0,-27 9 32,-3 4 32,-7-9 0,-4-5 128,7-6-288,1-9-32,3-3-800,12-9-352,9-28-1568</inkml:trace>
          <inkml:trace contextRef="#ctx0" brushRef="#br0" timeOffset="11813">26362 13870 9472,'5'11'3584,"-5"10"-1920,4 19-1952,-4-17 576,0 6-384,0 8 64,0-2 96,0-1 32,5-11-32,0-3-64,-2-3 32,7-10-544,-1-7-192,4-7-160,1-10-32,0-3 512,-5-3 192,5-6 512,-5-3 192,0-5 0,9 5 96,-4 4-32,0 8 0,-1 8 64,-3 7 64,7 5-256,2 17-33,-1 11-223,0-1-128,1 7-32,3-2 32,1-4-96,-1-4 0,2-4-543,-3-8-161,8-12-768,-7-7-256,2-6-1120,3-11-1472,-6-13 1408</inkml:trace>
          <inkml:trace contextRef="#ctx0" brushRef="#br0" timeOffset="11813">26949 13481 9088,'-5'-48'3424,"5"39"-1856,-13 9-1344,13 0 736,-6 9-320,6 6 31,0 10-31,0 24 0,6 6-352,-1 5 32,3 1 96,-3 17-160,9-10-64,-1-2-448,0-11-160,1-2-736,1-12-223,-6-9-257,-1-8-128,-3-12-992,-10-12-1664,-9-7 1216</inkml:trace>
          <inkml:trace contextRef="#ctx0" brushRef="#br0" timeOffset="11813">26848 13881 8960,'-13'-28'3328,"13"16"-1792,13-5-864,-2 9 896,10-4-289,11 0 1,10 4-480,4-4-64,13 4-448,13-4-320,0 4-64,2 4-1088,-2-1-512,-8 2-2431,0 3-2209,-14-9 2240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16:49.98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EF1C525-E01C-4AD2-8F28-E0C238655492}" emma:medium="tactile" emma:mode="ink">
          <msink:context xmlns:msink="http://schemas.microsoft.com/ink/2010/main" type="writingRegion" rotatedBoundingBox="29440,2506 31993,2506 31993,4193 29440,4193"/>
        </emma:interpretation>
      </emma:emma>
    </inkml:annotationXML>
    <inkml:traceGroup>
      <inkml:annotationXML>
        <emma:emma xmlns:emma="http://www.w3.org/2003/04/emma" version="1.0">
          <emma:interpretation id="{CF4A1A9A-7A52-4D58-8D6D-5652AA45D022}" emma:medium="tactile" emma:mode="ink">
            <msink:context xmlns:msink="http://schemas.microsoft.com/ink/2010/main" type="paragraph" rotatedBoundingBox="29440,2506 31993,2506 31993,4193 29440,4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47B7CD-B5AE-49E8-8522-4F2EFC7D3134}" emma:medium="tactile" emma:mode="ink">
              <msink:context xmlns:msink="http://schemas.microsoft.com/ink/2010/main" type="line" rotatedBoundingBox="29440,2506 31993,2506 31993,4193 29440,4193"/>
            </emma:interpretation>
          </emma:emma>
        </inkml:annotationXML>
        <inkml:traceGroup>
          <inkml:annotationXML>
            <emma:emma xmlns:emma="http://www.w3.org/2003/04/emma" version="1.0">
              <emma:interpretation id="{DB628CC8-6803-4913-80A2-625AF64F3C9A}" emma:medium="tactile" emma:mode="ink">
                <msink:context xmlns:msink="http://schemas.microsoft.com/ink/2010/main" type="inkWord" rotatedBoundingBox="29440,2506 31993,2506 31993,4193 29440,4193"/>
              </emma:interpretation>
              <emma:one-of disjunction-type="recognition" id="oneOf0">
                <emma:interpretation id="interp0" emma:lang="en-US" emma:confidence="1">
                  <emma:literal>D</emma:literal>
                </emma:interpretation>
                <emma:interpretation id="interp1" emma:lang="en-US" emma:confidence="0">
                  <emma:literal>P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&gt;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22482 4244 2048,'3'0'768,"2"0"-384,22 13-160,-17-10 512,-1 14-64,1 7 32,-7 1-32,2 7-128,0 8 64,-5 4-192,0 25-96,0 3-160,0 11-192,0 9-64,0 9 192,4 20 160,0 0-128,5-3 0,1 0 0,-1-9 0,0-11-64,0-14 32,1-12-64,-6-15-32,5-8 32,-5-17-32,-4-6-96,0-20 0,0-18-800,0-20-288,-4-16 96,-5-16 96,0-14 640,-5-11 128,-14-4 160,-2-4 480,-2-4 256,0 7 96,0 10 32,0-22-96,5 16 32,-2 15-288,7 6-32,-1 8-224,4 9-64,11 7 0,3 8-64,5 5 32,10 9-64,3-9 64,9 6 0,15-6 32,14 4-64,3-1 32,5 5-64,18 4 64,10 3 0,4 1 32,19 1 0,4-2 0,17 5 0,2 0 0,3 4-160,1-1-32,-15 6 32,1-2 0,-5 5 96,-12 0 96,-15 0-64,-10 0-64,-13 5 64,-9-2 0,-3 6 96,-2-1 32,-9 1-32,-8-3-32,-5 8-32,3 1 0,-6 5 64,-7 5 32,1 4-96,-1 3-32,-3 8-32,-1 4-64,1 25 96,-1 3 64,-4 2-64,2 15 0,0-5-32,-8 6-64,0 2 32,3 11-32,-3-16-96,-3-9 64,0-9 32,-2-9 64,-3-11-96,-3 0 0,-2-9 96,-3-11-32,-8-5-32,0-8 32,-8-4-32,-13 0-96,-12 0 64,-11-4-256,-12 9-128,-19 0 480,0-6 320,-5-2-224,-13 2-96,-9-2-32,-18-2-32,2 1 64,4-3 96,-7-2 64,4 1 32,-8-4-64,23 0-32,14 5-32,8-5 0,5 0-64,4 0-64,14 0-64,14 8 32,1-4-192,11-1-96,16 2-384,8 3-192,9-1-736,14 7-320,27-8-1056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294B34BF-97FA-4792-91D3-03CB3993DCEB}" emma:medium="tactile" emma:mode="ink">
          <msink:context xmlns:msink="http://schemas.microsoft.com/ink/2010/main" type="writingRegion" rotatedBoundingBox="18938,9512 18967,9512 18967,9618 18938,9618"/>
        </emma:interpretation>
      </emma:emma>
    </inkml:annotationXML>
    <inkml:traceGroup>
      <inkml:annotationXML>
        <emma:emma xmlns:emma="http://www.w3.org/2003/04/emma" version="1.0">
          <emma:interpretation id="{72F7A896-DB42-4803-851B-5BD30FA3C485}" emma:medium="tactile" emma:mode="ink">
            <msink:context xmlns:msink="http://schemas.microsoft.com/ink/2010/main" type="paragraph" rotatedBoundingBox="18938,9512 18967,9512 18967,9618 18938,9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71579D-2AAA-401F-90D7-E4634B310368}" emma:medium="tactile" emma:mode="ink">
              <msink:context xmlns:msink="http://schemas.microsoft.com/ink/2010/main" type="line" rotatedBoundingBox="18938,9512 18967,9512 18967,9618 18938,9618"/>
            </emma:interpretation>
          </emma:emma>
        </inkml:annotationXML>
        <inkml:traceGroup>
          <inkml:annotationXML>
            <emma:emma xmlns:emma="http://www.w3.org/2003/04/emma" version="1.0">
              <emma:interpretation id="{0D350137-383E-4C37-93A6-55BC3385D8DA}" emma:medium="tactile" emma:mode="ink">
                <msink:context xmlns:msink="http://schemas.microsoft.com/ink/2010/main" type="inkWord" rotatedBoundingBox="18938,9512 18967,9512 18967,9618 18938,9618"/>
              </emma:interpretation>
              <emma:one-of disjunction-type="recognition" id="oneOf0">
                <emma:interpretation id="interp0" emma:lang="x-none" emma:confidence="1">
                  <emma:literal>(</emma:literal>
                </emma:interpretation>
                <emma:interpretation id="interp1" emma:lang="x-none" emma:confidence="0">
                  <emma:literal>'</emma:literal>
                </emma:interpretation>
                <emma:interpretation id="interp2" emma:lang="x-none" emma:confidence="0">
                  <emma:literal>{</emma:literal>
                </emma:interpretation>
                <emma:interpretation id="interp3" emma:lang="x-none" emma:confidence="0">
                  <emma:literal>[</emma:literal>
                </emma:interpretation>
                <emma:interpretation id="interp4" emma:lang="x-none" emma:confidence="0">
                  <emma:literal>s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17:56:58.51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21DE20C5-50D3-4142-BDD3-D431E99656A0}" emma:medium="tactile" emma:mode="ink">
          <msink:context xmlns:msink="http://schemas.microsoft.com/ink/2010/main" type="writingRegion" rotatedBoundingBox="18142,1702 33235,575 33933,9920 18839,11047"/>
        </emma:interpretation>
      </emma:emma>
    </inkml:annotationXML>
    <inkml:traceGroup>
      <inkml:annotationXML>
        <emma:emma xmlns:emma="http://www.w3.org/2003/04/emma" version="1.0">
          <emma:interpretation id="{BA3B7551-9F3A-415A-AAC7-D3868EB7CE18}" emma:medium="tactile" emma:mode="ink">
            <msink:context xmlns:msink="http://schemas.microsoft.com/ink/2010/main" type="paragraph" rotatedBoundingBox="19431,4210 28639,3521 28735,4805 19527,54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2561D80-1F5F-490B-AE56-E71E59EE5BB7}" emma:medium="tactile" emma:mode="ink">
              <msink:context xmlns:msink="http://schemas.microsoft.com/ink/2010/main" type="line" rotatedBoundingBox="19431,4210 28639,3521 28735,4805 19527,5494"/>
            </emma:interpretation>
          </emma:emma>
        </inkml:annotationXML>
        <inkml:traceGroup>
          <inkml:annotationXML>
            <emma:emma xmlns:emma="http://www.w3.org/2003/04/emma" version="1.0">
              <emma:interpretation id="{4E2C1AC0-8212-4346-934A-C95C78034D0C}" emma:medium="tactile" emma:mode="ink">
                <msink:context xmlns:msink="http://schemas.microsoft.com/ink/2010/main" type="inkWord" rotatedBoundingBox="19431,4210 23273,3922 23369,5207 19527,5494">
                  <msink:destinationLink direction="with" ref="{8F74B8FB-4227-4E7D-BEEC-2F6DA713CA30}"/>
                </msink:context>
              </emma:interpretation>
              <emma:one-of disjunction-type="recognition" id="oneOf0">
                <emma:interpretation id="interp0" emma:lang="en-US" emma:confidence="0">
                  <emma:literal>HEmpty</emma:literal>
                </emma:interpretation>
                <emma:interpretation id="interp1" emma:lang="en-US" emma:confidence="0">
                  <emma:literal>i/Empty</emma:literal>
                </emma:interpretation>
                <emma:interpretation id="interp2" emma:lang="en-US" emma:confidence="0">
                  <emma:literal>Is Emily</emma:literal>
                </emma:interpretation>
                <emma:interpretation id="interp3" emma:lang="en-US" emma:confidence="0">
                  <emma:literal>ilEmpty</emma:literal>
                </emma:interpretation>
                <emma:interpretation id="interp4" emma:lang="en-US" emma:confidence="0">
                  <emma:literal>If Emily</emma:literal>
                </emma:interpretation>
              </emma:one-of>
            </emma:emma>
          </inkml:annotationXML>
          <inkml:trace contextRef="#ctx0" brushRef="#br0">16547 6302 4096,'-4'-6'1568,"8"-2"-832,-4-24-448,0 32 512,0-3-384,0 11-64,0-8-224,4 3-32,-4 6-32,0 0 96,0 2 32,0 4 64,0 11 0,0 2-128,0 21-96,0-5 64,-4 4 64,0 4 0,-1-2 0,-1 2-32,6 1 0,-3 3-64,3-2-64,0-10 32,0-7 32,0-5-32,3-9 64,3 2 64,3-9 64,0-3-32,5-6-32,4 1-32,4-3 64,2-5-96,-2-5-64,1 2 128,1-2 32,-3 1-64,-2 1-96,0-2 0,-6 2-32,-4-2-448,-5 1-160,-4 1-1888,-4-14-1600,0 0 1344</inkml:trace>
          <inkml:trace contextRef="#ctx0" brushRef="#br0" timeOffset="222">16511 6676 5376,'32'-11'2112,"-14"2"-1152,14-3-832,-15 10 416,7-7-256,-2 0-96,1 6-192,1-2-64,-7 2 32,-4-2-512,-3 1-160,-5 1-1760</inkml:trace>
          <inkml:trace contextRef="#ctx0" brushRef="#br0" timeOffset="408">16498 6386 2560,'0'-14'1056,"14"14"-576,-1-14 416,-5 10 672,3-7-512,7-15-224,4-6-416,10-4-192,0 4-128,0 0-96,5 3 32,-1 6-2368,5 6-1184,-9 5 1568</inkml:trace>
          <inkml:trace contextRef="#ctx0" brushRef="#br0" timeOffset="1099">16994 6568 3712,'-5'-4'1408,"13"4"-768,-8 0 160,0 0 704,5 9-672,5 0-192,-1 5-288,-1 6 0,2 9-192,-1 0 32,1-1 32,-2 7-32,6 11-32,-4-9-96,-2-5-64,1-9 96,-4-3 0,-1-3-128,0-9-96,-4-13-32,0-10-544,0-5-256,-4-8 160,0-9 32,-1-4 32,5 4 64,5 2 320,8 4 160,1 2 96,9 3 32,-5 18 128,0 2 32,5 6 672,-5 3 256,1 8-128,-2 15-64,-2-3-288,-2 6 0,-4-6-320,1 2-64,-2-4-96,1-6 32,-4-2 0,0-5 32,-5-8-64,0-4-64,0-8 32,0-8 32,0-9-32,0-3 64,0-5-128,8-12 0,6 15-32,4 0-64,1 7 96,3 7 0,6 6-64,8 11 64,-4 12 32,-4 5 64,-1 6 32,-5 9 96,-3 3-96,-6 5 0,0 3-96,1-8-32,4-3 96,-4 3 32,-4-7-960,-2-5-384</inkml:trace>
          <inkml:trace contextRef="#ctx0" brushRef="#br0" timeOffset="1436">17944 6358 5248,'-3'-7'2016,"3"7"-1088,0 7-384,3-2 640,-3 4-480,6 2-64,-1 4-32,3 14 0,1 3-320,1 5-32,-2 12 64,3 8-64,-8 12 32,2 6-96,0 0-32,-5-9-96,0 12-64,0-12 96,0-11 0,0-1-128,0-10 32,0-12-864,0-7-288,-5-10-1472,0-7-1760,2-8 1248</inkml:trace>
          <inkml:trace contextRef="#ctx0" brushRef="#br0" timeOffset="1685">17995 6435 5376,'19'0'2112,"-1"3"-1152,14-3-576,-15 9 608,7-4-512,-3 10-192,8-1-96,-7 0-64,4 4-64,-10 2-64,-8 3 32,-13 5 32,-8 4 32,-6 9-32,-2-4 32,-7-5-64,0 5-32,1-9-256,5-8-96,4-20-4384,8-8 1440</inkml:trace>
          <inkml:trace contextRef="#ctx0" brushRef="#br0" timeOffset="1896">18606 6107 6784,'-5'12'2624,"5"29"-1408,0 24-1056,0-41 608,-5 4-192,10 9-32,0 7-160,-1 5 0,1 0-224,0-1-96,-2 4-32,2-2-32,0-2 0,0 1-512,-5-9-192,0-8-2208</inkml:trace>
          <inkml:trace contextRef="#ctx0" brushRef="#br0" timeOffset="2450">18483 6451 5760,'-10'12'2176,"15"-9"-1152,0 2-480,-5-5 704,9 4-640,9-8-160,9 4-352,5-5-96,5 2 0,4-5-96,-1-1 0,2 0-992,-7-2-480,-3 2-768,0 3-864,-5-2 1248,-4-1 1696,-9 9 960,-6 3 1312,-3 5 576,-5 1-1088,0 3-448,0 8-544,0 5-192,14-4-160,4-6-128,0 2 0,1-1-32,3-1 64,-4-3-32,6-3-32,-7-4 32,1-5-32,1-9 64,-1-8 32,-4-3-128,-1 0 32,1-8 288,-4 4 160,-2 4 160,2 3 32,-6 5 0,1 3 0,-5 9 64,4 9 32,-4 11-128,0 9-32,0 3-65,0 17 97,-4 8-160,-5 24 0,-1-5-256,-3 6-64,-1-9-64,1-1-64,-1-6-64,4-11-32,2-6-1280,-2-9-543,6-8-2817</inkml:trace>
          <inkml:trace contextRef="#ctx0" brushRef="#br0" timeOffset="-2125">15832 6245 5600,'0'20'736,"-5"3"-96,-8 11 0,-1 10-64,-4 5 0,-5 8-288,-9 3-32,5 9-32,-1 12-192,-8-5 0,-5-2-32,1-5 0,3-14 0,5 2 0,0-4 64,5-13 32,8-7-480,6-9-192,3-16-1760,10-16-992,18-4 1472</inkml:trace>
          <inkml:trace contextRef="#ctx0" brushRef="#br0" timeOffset="-1801">16100 6213 3968,'-3'3'1568,"3"3"-832,-5 26-288,5-21 480,0 1-160,0 5-64,-5 3-256,0 4-128,-3 4-160,-6 12 96,-4 6 64,-4 2-96,-7 8 32,2 1-96,5 24 0,4-12-96,-5-5-64,9-7 32,1-5-32,-1-7 0,-4-9 0,9-3-512,-4-9-192,13-4-2336</inkml:trace>
          <inkml:trace contextRef="#ctx0" brushRef="#br0" timeOffset="-2319">15839 6334 1536,'-6'-11'608,"12"-48"-320,-6 32 160,0 18 384,0 9-320,0 0-32</inkml:trace>
        </inkml:traceGroup>
        <inkml:traceGroup>
          <inkml:annotationXML>
            <emma:emma xmlns:emma="http://www.w3.org/2003/04/emma" version="1.0">
              <emma:interpretation id="{9D193C17-60B7-4A64-ABED-572958717C60}" emma:medium="tactile" emma:mode="ink">
                <msink:context xmlns:msink="http://schemas.microsoft.com/ink/2010/main" type="inkWord" rotatedBoundingBox="24383,3865 25531,3779 25598,4664 24449,4750"/>
              </emma:interpretation>
              <emma:one-of disjunction-type="recognition" id="oneOf1">
                <emma:interpretation id="interp5" emma:lang="en-US" emma:confidence="1">
                  <emma:literal>list</emma:literal>
                </emma:interpretation>
                <emma:interpretation id="interp6" emma:lang="en-US" emma:confidence="0">
                  <emma:literal>fist</emma:literal>
                </emma:interpretation>
                <emma:interpretation id="interp7" emma:lang="en-US" emma:confidence="0">
                  <emma:literal>hist</emma:literal>
                </emma:interpretation>
                <emma:interpretation id="interp8" emma:lang="en-US" emma:confidence="0">
                  <emma:literal>list'</emma:literal>
                </emma:interpretation>
                <emma:interpretation id="interp9" emma:lang="en-US" emma:confidence="0">
                  <emma:literal>lift</emma:literal>
                </emma:interpretation>
              </emma:one-of>
            </emma:emma>
          </inkml:annotationXML>
          <inkml:trace contextRef="#ctx0" brushRef="#br0" timeOffset="2960">20290 5998 4992,'-5'-3'1920,"10"-3"-1024,-5 3-128,0 3 768,0 0-480,5 9-192,4 8-384,-1 6-64,5 14-256,2 19 32,-1 4 128,-6 8-128,-8-2 64,-5-2-96,2 2 0,-2-2-192,0-4 32,-3-6-512,8-8-128,-5 0-1312,5-23-544,13-11-576</inkml:trace>
          <inkml:trace contextRef="#ctx0" brushRef="#br0" timeOffset="3166">20522 6432 7168,'0'3'2720,"5"14"-1472,-1 11-768,1-13 832,-5 2-704,0 3-224,0 4-352,5 4-32,-2 1 0,2 0-704,0-6-256,-2-6-2048,2-5-1504,0-4 1728</inkml:trace>
          <inkml:trace contextRef="#ctx0" brushRef="#br0" timeOffset="3626">20944 6181 6400,'-4'-25'2464,"-6"25"-1344,-3 3-544,9-3 800,-5 14-576,0-2-192,-5 7-224,0-1-96,0 2-160,1 3-96,4 0 0,-1 2-128,2-1 0,3 2 64,5-3 64,5 5 0,3-8-32,11 1-64,4-4 32,-1-6 32,10-2 64,-5-1-96,4-1-64,-2 1 128,-7 1 32,-9-1 64,-8 4 0,-13 5 0,-7 3 64,-7 0-96,-5 3 0,-1 6-32,1-9-64,0 0-128,4-8-64,6-4-1056,7-8-352,6-3-2016</inkml:trace>
          <inkml:trace contextRef="#ctx0" brushRef="#br0" timeOffset="4342">20558 5919 6912,'-23'-21'2624,"38"0"-1408,-7 1-1408,1 20 384,-3 0-544,12-9-160</inkml:trace>
          <inkml:trace contextRef="#ctx0" brushRef="#br0" timeOffset="4171">21218 6325 7680,'-5'-8'2880,"19"4"-1536,-1-7-928,1 3 704,14-9-512,-1-6-96,0-3-384,-4 6-96,0 0-32,0 0-1632,-5 5-640,-1-2-1344</inkml:trace>
          <inkml:trace contextRef="#ctx0" brushRef="#br0" timeOffset="3884">21264 6014 7296,'-14'3'2816,"14"6"-1536,-5 3-800,5 1 832,0 3-480,5 4-160,4 17-192,0 6-64,-5 3-224,9 9-64,-8-1 0,0-2-64,-5-3-64,0-1 32,0 1 32,-5-5-320,0-4-128,2-11-1376,-7-1-512,6-16-1536</inkml:trace>
        </inkml:traceGroup>
        <inkml:traceGroup>
          <inkml:annotationXML>
            <emma:emma xmlns:emma="http://www.w3.org/2003/04/emma" version="1.0">
              <emma:interpretation id="{433A1339-C086-4990-AF74-C2B4AB863E9C}" emma:medium="tactile" emma:mode="ink">
                <msink:context xmlns:msink="http://schemas.microsoft.com/ink/2010/main" type="inkWord" rotatedBoundingBox="26478,3876 28654,3713 28706,4409 26530,4572"/>
              </emma:interpretation>
              <emma:one-of disjunction-type="recognition" id="oneOf2">
                <emma:interpretation id="interp10" emma:lang="en-US" emma:confidence="0">
                  <emma:literal>case</emma:literal>
                </emma:interpretation>
                <emma:interpretation id="interp11" emma:lang="en-US" emma:confidence="0">
                  <emma:literal>casse</emma:literal>
                </emma:interpretation>
                <emma:interpretation id="interp12" emma:lang="en-US" emma:confidence="0">
                  <emma:literal>cause</emma:literal>
                </emma:interpretation>
                <emma:interpretation id="interp13" emma:lang="en-US" emma:confidence="0">
                  <emma:literal>Case</emma:literal>
                </emma:interpretation>
                <emma:interpretation id="interp14" emma:lang="en-US" emma:confidence="0">
                  <emma:literal>(asse</emma:literal>
                </emma:interpretation>
              </emma:one-of>
            </emma:emma>
          </inkml:annotationXML>
          <inkml:trace contextRef="#ctx0" brushRef="#br0" timeOffset="4945">22630 5982 5376,'13'-17'2112,"-13"14"-1152,5-6-832,-5 4 480,0 5-160,0-3 0,-5 3-256,0 0-64,-9 3-64,1 5-64,-10 4 32,-4 8 32,-5 6 32,0 6-128,0 20-32,9 2 32,0-2 64,10 0-64,4 5-64,9 1-32,22-15 0,10-2-1312,10-4-1984,3-9 448</inkml:trace>
          <inkml:trace contextRef="#ctx0" brushRef="#br0" timeOffset="5338">23175 6078 5248,'-35'-67'2016,"11"53"-1088,2-1-448,12 10 576,-3 5-512,-6 5-160,-3 1-160,-1 12 0,-4 10-128,5 24-64,3 0 64,6 5-64,3-4-32,10-4 32,5-4-32,3-10 0,11-6 0,4-17 64,-1-4 32,2-8 160,3-8 160,0-12-160,-4-4-64,-1-16 96,-3-6 128,-6 3-96,-2 5 0,-3 6-192,0 9-96,2 9 0,-1 14-32,-4 9-96,0 19 64,-2 10 32,7-3 64,-2 2-96,6 0 0,0-5-128,4-4 32,6-7-1056,-3-10-416,11-7-1888</inkml:trace>
          <inkml:trace contextRef="#ctx0" brushRef="#br0" timeOffset="5635">23594 5888 6912,'-16'-3'2624,"0"6"-1408,3 5-800,4-2 704,-1 0-448,2 8-128,-1 6-480,4 4-128,5 4 32,0 1-64,5 11 32,9 9 64,5-2 0,2-1 0,3-9 0,-2-2 0,2-3 0,-11-3 64,-5-1 32,-8 1-32,-3-6 32,-12-3 64,-7 1 64,-2-5-192,-3-4-64,6-4-224,-8-10-64,7-4-992,3 0-384,14-8-1600</inkml:trace>
          <inkml:trace contextRef="#ctx0" brushRef="#br0" timeOffset="5993">23953 5854 7424,'5'-21'2816,"1"5"-1536,-12 7-1152,6 18 608,-5-1-480,-3 4-64,-5 0-64,-6 4 0,0 5-64,1 2-64,4 2 32,6 7-128,3-3 0,13-1 64,6 1 0,4 3 32,9-4 0,2-7 0,3 5 0,3 3 0,3-1 0,-11-8 192,-4 0 128,-4 1 256,-16-1 96,-11 0-64,-6 0 32,-4 0-352,-6-3-96,2 0-192,4-5-96,-1-1-928,0-7-384,6 1-1536,4-2-1856,4-3 1280</inkml:trace>
          <inkml:trace contextRef="#ctx0" brushRef="#br0" timeOffset="6719">23964 6023 4480,'-5'-5'1760,"0"10"-960,5-5-160,0 0 608,10 0-320,-1 0-64,4 0-160,1-5-64,4 1-320,5-4 0,4 0 32,1-4 0,-1 0 96,-1 0-224,3-4-128,-7-8 0,-4-2 0,-4 3-32,-4-2 32,-10 5-64,-10-1-32,1 1 32,-9 5-32,-9-2 0,-2 14 0,-1 3-96,2 7 0,1 9-32,4 5 96,0 2 0,5 11 32,-1 6 0,11 13 0,3-1 0,5 8 0,9-3-96,5-5 64,4-6 32,14-11 0,4-1 192,6-14 192,7-9 224,6-11 96,0-4-97,0-12-31,-1-9-256,-9 2-64,-8 2 64,-5 1 32,-10 4 96,-3 4 128,-6 0-320,-3 4-64,-7 4-128,-3-1 32,0 5-128,0 0 0,0 0-32,0 0 0,-3 5-800,3 7-288,-10 0-2047,10 8-801,5 0 32</inkml:trace>
        </inkml:traceGroup>
      </inkml:traceGroup>
    </inkml:traceGroup>
    <inkml:traceGroup>
      <inkml:annotationXML>
        <emma:emma xmlns:emma="http://www.w3.org/2003/04/emma" version="1.0">
          <emma:interpretation id="{78D54E56-FA8B-4740-9304-E413FD780825}" emma:medium="tactile" emma:mode="ink">
            <msink:context xmlns:msink="http://schemas.microsoft.com/ink/2010/main" type="paragraph" rotatedBoundingBox="25587,5789 27659,5778 27663,6657 25591,666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91E54C1-2A6E-427D-A5DD-CD4805E19A36}" emma:medium="tactile" emma:mode="ink">
              <msink:context xmlns:msink="http://schemas.microsoft.com/ink/2010/main" type="line" rotatedBoundingBox="25587,5789 27659,5778 27663,6657 25591,6668"/>
            </emma:interpretation>
          </emma:emma>
        </inkml:annotationXML>
        <inkml:traceGroup>
          <inkml:annotationXML>
            <emma:emma xmlns:emma="http://www.w3.org/2003/04/emma" version="1.0">
              <emma:interpretation id="{C381C5D9-3A5D-4070-942A-C3FBE3415785}" emma:medium="tactile" emma:mode="ink">
                <msink:context xmlns:msink="http://schemas.microsoft.com/ink/2010/main" type="inkWord" rotatedBoundingBox="25587,5789 27659,5778 27663,6657 25591,6668"/>
              </emma:interpretation>
              <emma:one-of disjunction-type="recognition" id="oneOf3">
                <emma:interpretation id="interp15" emma:lang="en-US" emma:confidence="1">
                  <emma:literal>Heap</emma:literal>
                </emma:interpretation>
                <emma:interpretation id="interp16" emma:lang="en-US" emma:confidence="0">
                  <emma:literal>He a p</emma:literal>
                </emma:interpretation>
                <emma:interpretation id="interp17" emma:lang="en-US" emma:confidence="0">
                  <emma:literal>Hear p</emma:literal>
                </emma:interpretation>
                <emma:interpretation id="interp18" emma:lang="en-US" emma:confidence="0">
                  <emma:literal>Hea p</emma:literal>
                </emma:interpretation>
                <emma:interpretation id="interp19" emma:lang="en-US" emma:confidence="0">
                  <emma:literal>flea p</emma:literal>
                </emma:interpretation>
              </emma:one-of>
            </emma:emma>
          </inkml:annotationXML>
          <inkml:trace contextRef="#ctx0" brushRef="#br0" timeOffset="1.00918E7">21480 8148 5504,'-9'-12'2112,"18"8"-1152,0-4-832,0 3 416,1 2-192,3-1-32,6-9-288,8 6-64,9-13 0,-5 3 64,-3-3 64,0 0-128,-7 3 32,-2-3 64,-6-1 96,-3-2 64,-5 3 96,-5 0 128,0-9 96,0 4-96,0 10 64,-5 3-160,5 15 32,0 9-160,0 5-64,0 6 64,5 15-64,-1 5 0,1 6-96,3 0 32,2 3-64,4-3-32,-1-4-64,6 7-32,-1 0-992,-1-11-480,1-8-2112</inkml:trace>
          <inkml:trace contextRef="#ctx0" brushRef="#br0" timeOffset="1.00915E7">21489 7796 5760,'-5'3'2176,"5"-3"-1152,0 5-768,0-5 512,5 12-384,0 5-64,-1 3-192,6 12-96,-2 11 0,6 7-32,-4 7 0,-2 0 0,6 10 0,-1 10 0,11-11 0,-6-11-352,-4-6-160,-1-9-1504,-5-8-1536</inkml:trace>
          <inkml:trace contextRef="#ctx0" brushRef="#br0" timeOffset="1.00922E7">22036 8237 6144,'0'0'2368,"3"-3"-1280,21-6-768,-16 9 544,6-3-224,-1-5-32,6-9-288,-1 5-128,6-5-96,-2-3-96,1-8 32,-1 1-32,-3-2 0,4 4 64,-14 4 32,-1 7-32,-8 0 32,-3 7-64,-11 7-32,-4 3 32,-6 6 32,-3 6 32,1 7 96,-6 2-32,4 4 64,13 1-192,7-2-96,13 6 32,9 3 64,4-8-64,9-8 0,10-3-608,17-5-224,1-4-768,7-8-224,2-8-864,0-4-512,0-5 1600</inkml:trace>
          <inkml:trace contextRef="#ctx0" brushRef="#br0" timeOffset="1.00925E7">22805 7928 6144,'-27'-15'2272,"4"18"-1216,-13 2-672,21-5 608,-2 7-384,-1 7-32,-5-3-320,1 18-96,3-2-96,1 2-128,4-1 32,9 1 32,5-6 0,10 2-96,4-9 64,4-3 96,-1-10 32,11-6 32,4-6 0,-4-2 128,-2-6 96,-2 0 64,-2-3 96,-4 5-96,-4 6 0,-6-2-160,2 11 0,-10 0-160,5 11-64,-2 6 0,8 3-32,-3 0-224,2 1-96,4-1-1024,-1-5-480,0-2-1952</inkml:trace>
          <inkml:trace contextRef="#ctx0" brushRef="#br0" timeOffset="1.00928E7">23261 7840 7552,'-5'5'2816,"5"-1"-1536,-5 4-928,5 4 672,0 5-480,0 3-64,0 12-96,0 8 0,5 9-192,0 11-128,-2 13-32,7 9-128,-1-10 0,-1-8 128,2-3 96,-1 1-384,0-1-160,0-14-480,-4-10-160,0-17-1504,-5-20-1760,3-3 1120</inkml:trace>
          <inkml:trace contextRef="#ctx0" brushRef="#br0" timeOffset="1.00931E7">23302 7896 6656,'0'-20'2464,"5"9"-1344,-1 3-1312,5 4 1856,5-4-512,0 2-224,13 0-192,-1 6-448,3-5-32,-2 13-32,0 1-96,-4 6-32,-6 1 32,-2 4 0,-12 1 64,-3 7 96,-3 1-65,-7-6 33,-9 2-160,-2-5 0,-6 1-384,-2-6-127,3-2-1793,-2 2-768,-3 2-864</inkml:trace>
        </inkml:traceGroup>
      </inkml:traceGroup>
    </inkml:traceGroup>
    <inkml:traceGroup>
      <inkml:annotationXML>
        <emma:emma xmlns:emma="http://www.w3.org/2003/04/emma" version="1.0">
          <emma:interpretation id="{5B27079A-18E6-4B40-984C-0B892B3E9999}" emma:medium="tactile" emma:mode="ink">
            <msink:context xmlns:msink="http://schemas.microsoft.com/ink/2010/main" type="paragraph" rotatedBoundingBox="24910,7182 30065,6503 30167,7282 25013,796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B48A568-E17E-4C04-AE48-4A12384F275E}" emma:medium="tactile" emma:mode="ink">
              <msink:context xmlns:msink="http://schemas.microsoft.com/ink/2010/main" type="line" rotatedBoundingBox="24910,7182 30065,6503 30167,7282 25013,7961"/>
            </emma:interpretation>
          </emma:emma>
        </inkml:annotationXML>
        <inkml:traceGroup>
          <inkml:annotationXML>
            <emma:emma xmlns:emma="http://www.w3.org/2003/04/emma" version="1.0">
              <emma:interpretation id="{3B9DF277-B718-47EB-818F-5F4ADA606BE2}" emma:medium="tactile" emma:mode="ink">
                <msink:context xmlns:msink="http://schemas.microsoft.com/ink/2010/main" type="inkWord" rotatedBoundingBox="24910,7182 26379,6989 26475,7718 25006,7912"/>
              </emma:interpretation>
              <emma:one-of disjunction-type="recognition" id="oneOf4">
                <emma:interpretation id="interp20" emma:lang="en-US" emma:confidence="1">
                  <emma:literal>head</emma:literal>
                </emma:interpretation>
                <emma:interpretation id="interp21" emma:lang="en-US" emma:confidence="0">
                  <emma:literal>tread</emma:literal>
                </emma:interpretation>
                <emma:interpretation id="interp22" emma:lang="en-US" emma:confidence="0">
                  <emma:literal>Lead</emma:literal>
                </emma:interpretation>
                <emma:interpretation id="interp23" emma:lang="en-US" emma:confidence="0">
                  <emma:literal>bead</emma:literal>
                </emma:interpretation>
                <emma:interpretation id="interp24" emma:lang="en-US" emma:confidence="0">
                  <emma:literal>heed</emma:literal>
                </emma:interpretation>
              </emma:one-of>
            </emma:emma>
          </inkml:annotationXML>
          <inkml:trace contextRef="#ctx0" brushRef="#br0" timeOffset="1.01096E7">20801 9253 4224,'-3'-25'1664,"3"18"-896,0-6-704,3 9 384,3 1-160,-1-6 64,-5 4-128,0 5 32,0 0-160,8 9-64,-3 8 64,3 11-64,3 12 64,-8 9-64,7 3-32,-2 6 32,3 9 32,5 7-32,3-10-32,-6-12 32,1-7 32,-4-13 32,-5-3 96,-2-9-32,-3-8 64,-8-7-64,-2-5 0,1-14-192,1-9 32,-2-6 192,7-3 128,-2-5-32,5 2 64,0-2-128,13 0-64,0 8-160,11 9 0,-2 5-64,2 3 0,-3 4-96,3 8 32,-3 8 0,-2 13 64,0 5 32,-6 8 96,0 22-96,1-8 0,-1-7 96,1-4 32,1-5-128,-1-7 32,-6-5-704,2-8-256,-2-9-1856</inkml:trace>
          <inkml:trace contextRef="#ctx0" brushRef="#br0" timeOffset="1.01099E7">21311 9601 5888,'19'-5'2272,"-15"5"-1216,23-3-1376,-13-1 288,-1-1 64,1-3 128,4 0-64,1-4-64,-6 0 0,0 0-32,1-4 64,-4 0-32,-5-9-32,-2 5 32,-3 12 32,-3 1-32,-7-2 64,-3 4 0,4 5 32,-4 5 0,3 4 64,1 3-32,4 3 0,-8 5-192,13 5 32,0 4 0,0-2 0,5 1 0,3 13 0,6-13-448,4 9-160,1-22-1440,2-2-1312,21-21 1120</inkml:trace>
          <inkml:trace contextRef="#ctx0" brushRef="#br0" timeOffset="1.01103E7">21831 9520 4992,'-26'-8'1920,"10"11"-1024,-1 2-992,12 2 352,-3 1-288,-7 4 32,1 2 128,1 1 160,4 5-160,4 5 64,0-9 128,15-3-128,-1-1 64,4-4-32,1-5 32,4-6-224,1-5 0,-1-4-96,1-1 0,0-3 128,-6-4 96,1 3 64,-6 1 96,2 4-96,-7 3 32,2 6-224,1 0-32,-3 6-64,2 9-64,0 0-128,3 4-64,3 1-992,-3 3-320,5-4-864</inkml:trace>
          <inkml:trace contextRef="#ctx0" brushRef="#br0" timeOffset="1.01107E7">22271 9459 5120,'-8'-13'2016,"-2"9"-1088,2-8-736,2 16 544,-2 1-448,0-2-160,-8 6 0,3 2-32,-1 6-32,-4-2-64,9 6 96,1-1 0,3 5 32,5-5 64,5-5 32,3 2 32,6-9 64,-1-8-96,6-5-64,0-10-64,-1-2 0,9 1 0,-5-5 32,-3-6 192,-6-6 192,-13-2-64,-3-11 0,-2-2-256,-4-20-128,-6 3-128,1 8 32,1 10-608,-6 10-288,3 8-1504,-3 12-1728,6 11 1056</inkml:trace>
        </inkml:traceGroup>
        <inkml:traceGroup>
          <inkml:annotationXML>
            <emma:emma xmlns:emma="http://www.w3.org/2003/04/emma" version="1.0">
              <emma:interpretation id="{B7926809-A207-439D-805D-5F967F020EA3}" emma:medium="tactile" emma:mode="ink">
                <msink:context xmlns:msink="http://schemas.microsoft.com/ink/2010/main" type="inkWord" rotatedBoundingBox="28752,6714 30070,6540 30167,7282 28849,7455"/>
              </emma:interpretation>
              <emma:one-of disjunction-type="recognition" id="oneOf5">
                <emma:interpretation id="interp25" emma:lang="en-US" emma:confidence="1">
                  <emma:literal>tail</emma:literal>
                </emma:interpretation>
                <emma:interpretation id="interp26" emma:lang="en-US" emma:confidence="0">
                  <emma:literal>tai'</emma:literal>
                </emma:interpretation>
                <emma:interpretation id="interp27" emma:lang="en-US" emma:confidence="0">
                  <emma:literal>tai:</emma:literal>
                </emma:interpretation>
                <emma:interpretation id="interp28" emma:lang="en-US" emma:confidence="0">
                  <emma:literal>tax:</emma:literal>
                </emma:interpretation>
                <emma:interpretation id="interp29" emma:lang="en-US" emma:confidence="0">
                  <emma:literal>tan:</emma:literal>
                </emma:interpretation>
              </emma:one-of>
            </emma:emma>
          </inkml:annotationXML>
          <inkml:trace contextRef="#ctx0" brushRef="#br0" timeOffset="1.01114E7">24699 9215 7808,'8'0'2976,"1"0"-1600,9 5-1664,1-5 448,4-5-672,4 2-128,5-2-32,0-2 0,3-1 384,3-12-352,7 3-32,5-12-992,-4 6-1152,-6 3 864</inkml:trace>
          <inkml:trace contextRef="#ctx0" brushRef="#br0" timeOffset="1.01112E7">24831 8864 4480,'0'0'1760,"0"3"-960,0-3-512,0 0 448,9 0-160,1 6 0,-6 2-256,0 7-64,1 14-128,0 16-96,-1 2 0,1 10-32,0 0 0,0 4-96,-2-6 64,2 0-384,0-12-224,-1-2-1920,1-9-864,-1-11 1760</inkml:trace>
          <inkml:trace contextRef="#ctx0" brushRef="#br0" timeOffset="1.01117E7">25244 8990 3712,'-22'0'1472,"12"0"-768,-25 0-256,25 3 544,-9 1-192,6 4 0,-1 9-320,1 6-64,4 6-224,-1 3-128,7 2 32,3-2-64,13-4 64,9-5 64,2-2 64,-2-4-96,10-5-32,-5-10-96,1-2-32,-1-6-32,-5-8-64,-3 0 160,-1-15 32,-4-8 64,-4 2 64,-7 1 32,2 5 96,-5 9-160,0 5-32,0 7-64,0 8-64,0 17 32,0 9-32,5 3 0,-1-1 64,6 1-96,3-6 0,1-2-832,9-5-352,9-4-1856</inkml:trace>
          <inkml:trace contextRef="#ctx0" brushRef="#br0" timeOffset="1.01119E7">25623 8985 8064,'-10'12'3072,"10"-4"-1664,0 29-1440,0-13 576,5 5-384,0-1-96,0 1-608,4-6-288,-1-3-1248,2-3-576,4-9-32,-1-8 96</inkml:trace>
          <inkml:trace contextRef="#ctx0" brushRef="#br0" timeOffset="1.01122E7">25631 8791 8064,'-18'-44'3072,"18"44"-1664,0 0-1792,0 0 416</inkml:trace>
          <inkml:trace contextRef="#ctx0" brushRef="#br0" timeOffset="1.01122E7">25640 8726 6176,'23'-29'-3392</inkml:trace>
          <inkml:trace contextRef="#ctx0" brushRef="#br0" timeOffset="1.01124E7">25919 8553 9088,'-5'0'3424,"10"0"-1856,-5 3-1824,0 5 576,5 4-288,-1 0-32,1 5 32,-1 20 32,0-5-32,1 0-32,0 5 32,4 3-32,1 1 64,-2-1-96,1-3 0,1 6-256,-2 3-128,2-11-2592</inkml:trace>
        </inkml:traceGroup>
      </inkml:traceGroup>
    </inkml:traceGroup>
    <inkml:traceGroup>
      <inkml:annotationXML>
        <emma:emma xmlns:emma="http://www.w3.org/2003/04/emma" version="1.0">
          <emma:interpretation id="{3DA0875A-AA35-4F31-84B5-7371A149EEFB}" emma:medium="tactile" emma:mode="ink">
            <msink:context xmlns:msink="http://schemas.microsoft.com/ink/2010/main" type="paragraph" rotatedBoundingBox="25558,7877 31294,7449 31431,9288 25695,971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17F5322A-E44F-45E8-9812-0A632FDECDD5}" emma:medium="tactile" emma:mode="ink">
              <msink:context xmlns:msink="http://schemas.microsoft.com/ink/2010/main" type="line" rotatedBoundingBox="25558,7877 31294,7449 31431,9288 25695,9717">
                <msink:destinationLink direction="with" ref="{828D2D9B-7373-47AD-9DFB-35D4C33D717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B6FDE84-1A7D-48CF-8D49-5A278AA4B27F}" emma:medium="tactile" emma:mode="ink">
                <msink:context xmlns:msink="http://schemas.microsoft.com/ink/2010/main" type="inkWord" rotatedBoundingBox="25558,7877 28058,7690 28195,9530 25695,9717"/>
              </emma:interpretation>
              <emma:one-of disjunction-type="recognition" id="oneOf6">
                <emma:interpretation id="interp30" emma:lang="en-US" emma:confidence="0">
                  <emma:literal>null</emma:literal>
                </emma:interpretation>
                <emma:interpretation id="interp31" emma:lang="en-US" emma:confidence="0">
                  <emma:literal>Null</emma:literal>
                </emma:interpretation>
                <emma:interpretation id="interp32" emma:lang="en-US" emma:confidence="0">
                  <emma:literal>Tule</emma:literal>
                </emma:interpretation>
                <emma:interpretation id="interp33" emma:lang="en-US" emma:confidence="0">
                  <emma:literal>Tun</emma:literal>
                </emma:interpretation>
                <emma:interpretation id="interp34" emma:lang="en-US" emma:confidence="0">
                  <emma:literal>Nuri</emma:literal>
                </emma:interpretation>
              </emma:one-of>
            </emma:emma>
          </inkml:annotationXML>
          <inkml:trace contextRef="#ctx0" brushRef="#br0" timeOffset="1.01193E7">21542 10446 4224,'-2'-7'1664,"4"7"-896,-4-20-608,4 15 416,-2 1-32,0 13-32,0-9-192,0 6-64,0-1-128,0 19-96,0 4 128,0 1 128,-2 8-160,-4-2 0,1 6-64,2 4 32,-2-4-64,0-6 64,0-6-64,5-4-32,0-5 32,0-5 32,5-2 32,-5-13 96,5 0 32,0-13 96,3-7-96,-2 0-64,-4-9-64,4-3 0,-1 0-128,-2 0 0,2-2 32,0-1 64,3 6-32,6 9 64,-4 4-128,17 20 0,0 5 96,2 3-32,-2 3-32,-1 2 32,6 3 32,1 0-96,-1-3 0,0-2 32,-6-1 0,6-7 0,-5 1 64,5-8 320,-8 0 64,-7-8 128,1-4-160,-8-5 0,-10-4-64,-10 1 32,-4-24-64,1 4 32,5 0-256,-3 3-64,3 8-96,-2 2 0,7 2 0,-2 10 0,0 1 0,5 2 0,0 9-288,0 3-96,0 0-480,0 7-224,0 1-992,0 1-480,0-1-160</inkml:trace>
          <inkml:trace contextRef="#ctx0" brushRef="#br0" timeOffset="1.01199E7">22277 10269 5760,'0'0'2176,"0"3"-1152,5 1-1056,-5-4 480,4 5-320,1 4 0,-1-3-64,1 11-64,-5 0 32,4 6-128,1 9 64,-5 2 160,0-3 64,0 1 128,0 0 32,0 2-160,0-7-64,0 1-64,0-2-64,14-6 96,-6-5-128,15-1 0,1-8 32,-2 0 0,1-4 64,-1-2-32,5-2-32,2-7 32,-2 0 32,-6-3 32,3 1 32,-5-3 0,-1 0 64,-4-4-32,-6-25 64,0 3 0,-3 2-96,0 2-96,-5 1 64,-5 3 0,0-2 96,-3 5 32,0 3-192,-3 5 0,3 1-96,-3 4-64,3 4 160,0 3 32,3 1-224,0 5-128,0-3-288,2 3-32,3 3-256,0 0-96,0 0-800,0 0-1440,8 9 544</inkml:trace>
          <inkml:trace contextRef="#ctx0" brushRef="#br0" timeOffset="1.01204E7">22901 10154 4992,'3'-3'1920,"3"3"-1024,-1 0-704,-5 0 480,0 0-288,0 0 32,0 0-128,0 0 0,5 3-160,-2 6 64,-3 0 96,0 5-160,5 8 0,0 2-64,-2 0-64,-3 1 32,6 10-32,-1 7 64,-5-7 96,0-3-64,0-3-64,0-4 64,0-5 0,0 0 32,0-4 0,0-3-160,0-6 32,0 1-64,0 0 0,5-4 64,-2 4 64,7-2 32,-1-3 32,9 0 0,4-3 64,1 0 32,-1 0 32,2 0-128,-1 0-96,-6 0 0,1 0 32,1 0-96,-6 0 0,1 0 32,-1 0 0,-3 0-288,-1 0-128,-4 0-416,0-3-192,-2 0-1152,2-6-1440,0 0 992</inkml:trace>
          <inkml:trace contextRef="#ctx0" brushRef="#br0" timeOffset="1.01208E7">23352 10126 3456,'3'-23'1312,"-3"43"-704,0-11-160,0-9 544,0 0-192,0 0 0,0 8-256,0-1 0,6 1-320,-1 4-192,-2 1-128,2 3 128,0 4 96,-5 5-96,0-1-32,0 1 128,0 15 64,0 0 64,0-4 0,0-3-64,0-9 32,0-1-64,8-6 64,3-5-64,-3 2 0,5-8-32,1-1 0,-1-2 0,6-3 0,-6 0-64,3 0 32,-3-3-64,0 3 64,1-5-64,-6 2-32,2 3 32,-2 0-32,3-3-160,-3-3 32,5-6-800,1 1-256,4-3-1920</inkml:trace>
          <inkml:trace contextRef="#ctx0" brushRef="#br0" timeOffset="1.01131E7">23865 9860 4352,'-3'-5'1664,"6"-30"-896,-3 15-896,6 0 960,-1 3 32,-5 0 160,5 5 64,-5 1-576,0 2 192,0 0 160,3 6-352,-3 3-96,0 0-128,5 21-32,0 7-64,-2 4-32,3 5-32,2 3 0,2 16-64,-2 1-64,3 7 32,-8 10-32,7 19 0,-5-1 0,4 2 0,-4 2 64,3-7 96,5-3 128,-2-5 0,-3-9 64,0 9-64,3-7-1,-6-13-31,-2-12 0,2-9-64,0-8-32,-5-4-96,0-4 32,0 2-64,0-3-32,0-3 32,0 5-32,3-4 0,-3 6 0,0 6 0,5-6 0,-5 2 0,0-4 64,0-5 32,0-5 32,0 2 0,0-5 0,0-4 0,0 0 64,0-8-160,0 0-96,0 0 96,0 0 96,0 0-544,0 0-256,0 0-1055,0 0-449</inkml:trace>
        </inkml:traceGroup>
        <inkml:traceGroup>
          <inkml:annotationXML>
            <emma:emma xmlns:emma="http://www.w3.org/2003/04/emma" version="1.0">
              <emma:interpretation id="{4FB09C1E-9C5E-437D-B680-AC7018A78947}" emma:medium="tactile" emma:mode="ink">
                <msink:context xmlns:msink="http://schemas.microsoft.com/ink/2010/main" type="inkWord" rotatedBoundingBox="29324,8014 31325,7865 31368,8434 29366,8584"/>
              </emma:interpretation>
              <emma:one-of disjunction-type="recognition" id="oneOf7">
                <emma:interpretation id="interp35" emma:lang="en-US" emma:confidence="1">
                  <emma:literal>NULL</emma:literal>
                </emma:interpretation>
                <emma:interpretation id="interp36" emma:lang="en-US" emma:confidence="0">
                  <emma:literal>Nun</emma:literal>
                </emma:interpretation>
                <emma:interpretation id="interp37" emma:lang="en-US" emma:confidence="0">
                  <emma:literal>Null</emma:literal>
                </emma:interpretation>
                <emma:interpretation id="interp38" emma:lang="en-US" emma:confidence="0">
                  <emma:literal>nun</emma:literal>
                </emma:interpretation>
                <emma:interpretation id="interp39" emma:lang="en-US" emma:confidence="0">
                  <emma:literal>null</emma:literal>
                </emma:interpretation>
              </emma:one-of>
            </emma:emma>
          </inkml:annotationXML>
          <inkml:trace contextRef="#ctx0" brushRef="#br0" timeOffset="1.01217E7">25249 10114 3200,'0'-21'1216,"0"42"-640,5-33-128,-5 12 544,0 0-128,0 0 32,0 0-352,4 0-96,1 8-256,0 0-128,-1-1 32,0 7 0,1 1 32,-5 10 0,0 3 0,0 4-160,0 12 32,-5 17 64,1-12 32,0-4-32,-1-5-64,0-8 32,1-3-32,4-5 64,-5-8 96,5-4 0,0-12 128,0-8-96,0-4-96,0-25 32,-5-3-96,2-9-32,3 2 32,0 2 32,3 4-96,2 0 0,4 5 32,1 4 0,-2 0-96,2 15 64,4 5-32,-1 12 0,1 0 64,4 8 0,4 4-96,2 5 64,8 3-32,3 4 0,2 1 64,-5-2 64,-5 1-32,2-4-32,-2 6 32,-5-14-32,-4-4 128,-4-5 64,-1-6 128,-3-5 128,-6-4-64,0-5 96,-4-7-64,0 4 0,0-5-160,0-2-96,-4-2 0,4-4-32,0 1-160,0 0-32,0 3-64,0 9 96,0-1 0,0 5 32,0 0-448,0 8-160,0 5-256,0 3-32,0 0-448,0 0-160,4 7-1248</inkml:trace>
          <inkml:trace contextRef="#ctx0" brushRef="#br0" timeOffset="1.01222E7">25978 9989 6144,'-5'0'2368,"5"0"-1280,0 0-1056,0 0 448,0 0-320,0 7-32,0 1-64,5 0-64,-5 13 32,0 4-32,0 2 0,0 6-96,0-1 0,5 4 128,-1 1 32,1 0-96,5 3 32,-2 1 0,6 0 0,4-9 64,0-4 96,1-8 0,8-20 0,5-3-32,-5-14 64,0 0-96,0-3-64,-4-3 128,-4-6 128,-1-3 32,-4-5 128,-6 1-224,-3-4-64,0 6-32,-5 2 0,0 4-64,0 4-64,0 4 32,-5 3-32,0 0-96,1 2 0,0 3-288,4 3-160,0 5-768,0 0-288,4 1-1344</inkml:trace>
          <inkml:trace contextRef="#ctx0" brushRef="#br0" timeOffset="1.01226E7">26442 9949 5376,'5'-5'2112,"-2"5"-1152,2 0-928,-5 0 512,0 0-352,0 0-32,5 9-160,1-1-32,-6 7 32,0 2 128,0 7 64,0 4 0,0 1-32,0-1-96,0 1 32,0 0-64,-6-3 64,1 3 64,0 0 64,2-4-32,-2-5 32,5 4-64,-5-8 64,5-4-64,0 0 64,0-4 0,5 1 96,3-6 32,11-3 96,-6 0-224,16 0-128,-7 0 0,1 0-64,-6 0 64,2 0-64,-6 0-32,3 0-320,-3 0-128,-5 0-640,1-3-160,1-2-1696,3-1-992,0-8 1696</inkml:trace>
          <inkml:trace contextRef="#ctx0" brushRef="#br0" timeOffset="1.0123E7">26838 9900 6528,'0'0'2464,"0"0"-1344,0 8-1088,0-8 448,5 7-192,0 1 0,-5 5-256,5 0-64,-2 2 0,2 2 0,-5 18 32,6-1 64,2-5 32,-3 3-128,-5 0-32,0 0 96,-5-3 32,5-1 0,-6-4 32,6-4 0,0-3 96,0-6 32,11 7 96,7-10 32,-1-5 32,1 0-64,6-3-32,-2-3-32,7 0 0,-3-2-64,1-4-32,10 6 32,-10-9 32,5 7-96,-5 2-32,-4 3-96,-5 0-32,-4 0-256,-14 0-128,0 0-2176</inkml:trace>
        </inkml:traceGroup>
      </inkml:traceGroup>
    </inkml:traceGroup>
    <inkml:traceGroup>
      <inkml:annotationXML>
        <emma:emma xmlns:emma="http://www.w3.org/2003/04/emma" version="1.0">
          <emma:interpretation id="{31DEAAD0-0AF5-4C2E-B87A-88094B49CFE7}" emma:medium="tactile" emma:mode="ink">
            <msink:context xmlns:msink="http://schemas.microsoft.com/ink/2010/main" type="paragraph" rotatedBoundingBox="24476,9907 26812,9847 26829,10519 24493,1057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6C2D6F7-C46A-4EFA-80E3-BDF656154753}" emma:medium="tactile" emma:mode="ink">
              <msink:context xmlns:msink="http://schemas.microsoft.com/ink/2010/main" type="line" rotatedBoundingBox="24476,9907 26812,9847 26829,10519 24493,10579"/>
            </emma:interpretation>
          </emma:emma>
        </inkml:annotationXML>
        <inkml:traceGroup>
          <inkml:annotationXML>
            <emma:emma xmlns:emma="http://www.w3.org/2003/04/emma" version="1.0">
              <emma:interpretation id="{50DF7C1C-7F04-40D9-A954-C1163754F92D}" emma:medium="tactile" emma:mode="ink">
                <msink:context xmlns:msink="http://schemas.microsoft.com/ink/2010/main" type="inkWord" rotatedBoundingBox="24476,9907 26812,9847 26829,10519 24493,10579"/>
              </emma:interpretation>
              <emma:one-of disjunction-type="recognition" id="oneOf8">
                <emma:interpretation id="interp40" emma:lang="en-US" emma:confidence="0">
                  <emma:literal>0200</emma:literal>
                </emma:interpretation>
                <emma:interpretation id="interp41" emma:lang="en-US" emma:confidence="0">
                  <emma:literal>000</emma:literal>
                </emma:interpretation>
                <emma:interpretation id="interp42" emma:lang="en-US" emma:confidence="0">
                  <emma:literal>02000</emma:literal>
                </emma:interpretation>
                <emma:interpretation id="interp43" emma:lang="en-US" emma:confidence="0">
                  <emma:literal>0t\200</emma:literal>
                </emma:interpretation>
                <emma:interpretation id="interp44" emma:lang="en-US" emma:confidence="0">
                  <emma:literal>onloo</emma:literal>
                </emma:interpretation>
              </emma:one-of>
            </emma:emma>
          </inkml:annotationXML>
          <inkml:trace contextRef="#ctx0" brushRef="#br0" timeOffset="1.01343E7">20611 12001 2048,'-13'-9'864,"13"9"-448,-5 5-128,5-5 352,-5 0-224,0 0 0,-3 4-160,-6-1 0,-4 2-32,-1 7 32,-3 0-128,-1 13-96,-4 3 0,3 4-32,7 4 0,-1 1 64,8 3-32,-4 0-32,14 5 32,5-4 32,9 3-32,-1-4-32,6-12 224,4-7 96,4-5-160,0-4-32,5-17 64,5-10 96,-5-2 160,-5-3 32,-5-4 96,-4-12-32,1-1 32,-1-7-352,-4-5-160,-1 1 32,-5 4 0,-3 7-128,-5 1 32,-5 3 64,2 9 32,-2 8-256,-8 4-64,-6 4-512,0 4-160,1-1-960,1 2-1248,2 3 800</inkml:trace>
          <inkml:trace contextRef="#ctx0" brushRef="#br0" timeOffset="1.01346E7">21139 12012 2944,'-5'5'1120,"5"1"-576,0 12-288,0-10 352,-5 9-352,0 6-64,-3 1-128,-6 4-64,1 4 32,-14 5-32,-5 4 0,3 8 64,3 3-672,4-3-224,-1-1-640,9-11-288</inkml:trace>
          <inkml:trace contextRef="#ctx0" brushRef="#br0" timeOffset="1.01349E7">20934 12066 3840,'22'-14'1472,"-17"19"-768,0-5-832,8 0 864,1 4-96,-6 1-160,6 10-32,1 5-288,-2 0 32,6 5 128,-2 2-256,6 11-32,-1-1 32,7 3 32,-2 4-192,0 10 0,0-7 96,-4-10 64,-4-5 0,0-7 32,-6-4-1120,-5-10-416,-3-8-768</inkml:trace>
          <inkml:trace contextRef="#ctx0" brushRef="#br0" timeOffset="1.01351E7">21426 12163 3200,'15'-12'1216,"-6"-18"-640,9 16-544,-4 14 256,1-6 32,9-3 32,-7 9-96,7 0-96</inkml:trace>
          <inkml:trace contextRef="#ctx0" brushRef="#br0" timeOffset="1.01353E7">21521 12106 6496,'5'21'96,"-5"-1"-64,-5 3-32,0 6 32,-3 3 32,-2 0 32,1-4 32,-1 1 0,2 3 0,-1-7 64,4-5-32,0-5 0,5 2 32,0-5 96,5-4 160,4-11 96,1-2-288,3 1-64,6 0-128,3-3-64,10-7 32,10 7-32,-7-1-96,2 0 64,-5-1-480,0 6-128,-5-5-1440,-5-1-1056,1 6 1248</inkml:trace>
          <inkml:trace contextRef="#ctx0" brushRef="#br0" timeOffset="1.01357E7">21954 12126 3968,'-11'-5'1472,"8"5"-768,-2-23-544,5 23 352,-5 8-160,2-1 32,-3 6-224,-2-1-96,3 3-32,0 5-32,0 5 0,5 4 0,10-1 0,3 0 0,1-3 64,10-2 96,8-6 128,-2-5 224,-1-4 64,-2-8-224,0-5-128,0-2 0,-4-9 0,-4-5 96,-6-7 128,-4-12-64,0-1 96,-9 4-256,0 2-128,0 6-160,-4 6-32,-5 6-96,-6 5-32,-7 7-320,-10 5-96,0 5-608,5 4-224,0-6-1088</inkml:trace>
          <inkml:trace contextRef="#ctx0" brushRef="#br0" timeOffset="1.01361E7">22491 11983 4608,'-9'-3'1760,"4"6"-960,-3-3-864,3 5 352,0 4-256,-4 3-32,-4 2-64,-1 11-64,-9 4 96,14 3-64,4-4 32,10 1 64,4-2 64,-1-1 32,7-7 32,7-2 416,5-5 192,6-9-160,-2-6-96,1-2-192,5-7-32,-10 0-32,0-7 96,-8-10-96,-6-3-64,-3 7-160,-10-7-64,-10 3-544,-3 5-160,-9-1-672,-10 5-288,-5 5-480</inkml:trace>
          <inkml:trace contextRef="#ctx0" brushRef="#br0" timeOffset="1.01369E7">21252 11959 3072,'0'-11'1216,"5"11"-640,-5 3-192,0-3 416,0-3-64,0-3 0,5 3-256,-1 0-64,5-3-224,5 3-64,8-8 64,-3 2-32,-1 0 64,6 4-64,-3 2 64,-2 0 0,0 3 32,-6 0-64,6 11-192,-6 1-64,1 8 32,-6-2 64,2 2 0,-6 0-32,0 4 32,-4 1-32,-4 3 0,-5-4 64,1-1-32,-3-2-32,-2-1 32,-1 0-32,-4 0 0,0 2 0,4-7 0,0 6 64,6-5-32,3 0-32,10 0 32,-1-4 32,0 0-96,5-4-64,1-3 128,-1-5 32,1 0 0,-10 0-64,3 0-128,-3 0-64,0 0-1056,0 0-416,-3 0-864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45:16.707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F74B8FB-4227-4E7D-BEEC-2F6DA713CA30}" emma:medium="tactile" emma:mode="ink">
          <msink:context xmlns:msink="http://schemas.microsoft.com/ink/2010/main" type="inkDrawing" rotatedBoundingBox="22615,5818 23116,17182 22943,17190 22442,5826" semanticType="callout" shapeName="Other">
            <msink:sourceLink direction="with" ref="{4E2C1AC0-8212-4346-934A-C95C78034D0C}"/>
            <msink:sourceLink direction="with" ref="{79DFE4D2-0C2B-4298-8F84-F605BE532EB2}"/>
          </msink:context>
        </emma:interpretation>
      </emma:emma>
    </inkml:annotationXML>
    <inkml:trace contextRef="#ctx0" brushRef="#br0">17037 6671 4480,'0'12'1664,"5"3"-896,-5-1-256,5-6 512,-5 4-128,4 3-64,-4 5-256,5 9-32,0 3-320,-2 1 64,2 3 128,5 9-224,-1 4-32,-1 26 32,7 3 96,-2 3-64,1 11 32,0 6-96,-1 16 64,1 11 0,-1 13 32,1 0 0,4 15 64,5 13-32,-4 4 0,-6 12-96,1 8-32,-1 0-32,-4 3 64,5 19 31,-5-15 33,0 10 0,1 20 0,-2-8-64,1 0 32,1 11-192,-1 0-32,-5-4 192,5 18 192,1-2 0,-1-6 96,0 15-128,-5-9-32,1 5-192,0-5-96,-1 0-96,0 9 32,1-7 96,0-2 96,-1 49 128,-4-20 160,5-18-192,0-3 0,-1-28-64,0-3-32,7-1-96,-8-15 32,7-5-64,-6-13-32,14-2 96,-18-9 0,13-8 32,-3-8 64,-1-5-96,1-3-64,-7-17 0,2-7 32,-5-4-32,0-13-32,0-12 32,0-16-32,5-8-288,-5-16-128,0-14-288,0-11-96,0-7-640,0-8-288,0-17-575,0-8-225,-13-17-1536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45:20.511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79DFE4D2-0C2B-4298-8F84-F605BE532EB2}" emma:medium="tactile" emma:mode="ink">
          <msink:context xmlns:msink="http://schemas.microsoft.com/ink/2010/main" type="inkDrawing" rotatedBoundingBox="17241,9029 21112,8706 21221,10018 17350,10341" hotPoints="20892,8597 21105,9863 17468,10475 17255,9209" semanticType="enclosure" shapeName="Rectangle">
            <msink:destinationLink direction="with" ref="{8F74B8FB-4227-4E7D-BEEC-2F6DA713CA30}"/>
            <msink:destinationLink direction="with" ref="{B968B2BA-0E5E-4D5F-B074-6E51FECB5C35}"/>
          </msink:context>
        </emma:interpretation>
      </emma:emma>
    </inkml:annotationXML>
    <inkml:trace contextRef="#ctx0" brushRef="#br0">13189 9410 5120,'-9'-8'2016,"9"21"-1088,-4-13-800,4 0 480,0 0-64,0 0 32,0 0 0,0 0 0,0 0-288,0 7 256,0 6 96,4 2-128,0 17-32,6 5-224,-1 12-96,0 12 0,0 25-32,1-2 0,-1 5 0,-1-5-160,11-2 32,-6-9 64,-3-9 32,-1-7-32,0-13 32,-5-11 0,1-9 32,0-13-352,-5-11-96,0-11-256,-10-10-128,1-11 96,-1-13 96,-3-7 160,-6-29 64,2 0 96,-1 4 128,4 8 32,1 0 96,3 2 32,1 10 96,5 5-32,-1 6 64,-4 6-64,9 3 64,0 1 0,9 4 32,0 4-128,0 3-96,1 5 0,3-1-32,10-8 0,9 6 0,4-6 0,10 6 0,8-2 192,10 4 128,13 1-160,6 6-32,17-7 64,5 4 32,7 0 32,11-3 0,5 5-64,8-2 32,10-3-128,-4 3-64,-1 2 128,-9-2 32,14 2 0,-2 2 32,11-2-64,-17-2 64,-7 5-129,-3 0-63,-10 4 0,-4 3-32,-14 2 64,5-1 32,-14-1 32,-14 5 0,-13 0 0,-9 0 0,-10 5 0,-3-5 0,-12 0 64,-6 7 96,-6-2-64,-4-2-64,-1 2 0,1-1-96,-4 4 32,-2 1 0,1 2 96,1 1-160,-2 8-32,11 5 64,-1 7 32,4 25-32,6 4 32,-5 0-64,0 8-32,4 3 96,0 0 0,0 1-128,1 0 32,-1 17 64,0-9 32,-3-6-32,-8-13-64,3-10 160,-6-8 32,-2-7-64,-3-8-96,2-9 64,-7-5 0,-3 2 32,0-8 0,-3-1-64,-7-5-64,-3 0-192,-6-3-32,-8 0-64,-5 6 96,-8-3-32,-16 2 64,-2-1-64,-6-2 64,-22 4 32,-5-3-32,-15 6 32,-3-1 0,-4 9 96,-20-5 64,-8-4-64,-9 4 0,5-4-32,-14 7 0,9-3 64,-2 1 64,-2-1 32,12 0 32,-3 0-224,9 1 0,8 2 32,-4-3 32,14 1 96,19-1 96,11-3-64,16-6-64,3-3 192,15 0 160,12 0-192,10 0-32,2 0-32,11 0 0,1 0-64,4 0-64,4 0-192,2 0-32,-1 0-128,4 4 128,-5 0-512,2-4-352,-1 0-223,9-4-1345,14-3-544,4-2-352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45:21.750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B968B2BA-0E5E-4D5F-B074-6E51FECB5C35}" emma:medium="tactile" emma:mode="ink">
          <msink:context xmlns:msink="http://schemas.microsoft.com/ink/2010/main" type="inkDrawing" rotatedBoundingBox="19409,9293 24558,8523 24671,9281 19523,10051" semanticType="underline" shapeName="Other">
            <msink:sourceLink direction="with" ref="{79DFE4D2-0C2B-4298-8F84-F605BE532EB2}"/>
            <msink:sourceLink direction="with" ref="{828D2D9B-7373-47AD-9DFB-35D4C33D7170}"/>
          </msink:context>
        </emma:interpretation>
      </emma:emma>
    </inkml:annotationXML>
    <inkml:trace contextRef="#ctx0" brushRef="#br0">14857 9792 5376,'-9'-5'2112,"-14"5"-1152,9-3-704,11 3 512,3-4-192,0-1 0,-5 2-64,5-2 96,0 2-352,-5-1 128,5-1 128,5-3-64,22 4 0,0 1-192,5-5-96,4 3 64,10 1-64,18-1 64,4-2 0,5-1 32,13 0-64,5-1 32,10 1-64,17-7 0,-1 3-32,25-13 0,4 1-64,4-1 31,10 5 1,8 0 96,-3 0-96,6-1 0,-2 1 32,9 0 64,0-1-160,4 1-96,-14 1 32,9-5 64,-7-10-64,-7 19 0,-3-2 96,-16-6 32,16 2-32,-13 5 32,-16-1-64,2 5 64,-20 0-64,-9 1 64,-11-1-128,19-2 0,-21-1 32,-17 7 0,-15-1 0,-9 1 64,-9 1-32,-9-1 64,0 3 64,-14 2 64,-4-2-320,-6 1-96,-3 1-64,-5-2 0,-5 1-64,-3-1 32,-2-1-191,-4-3-97,1 1 160,-14-1 96,4 1-32,-9-4 64,4 0 160,1 4 64,4-7 64,1-2 0,-1-8 0,4 4 0,-3-2 64,4 3 32,-1 0-32,6 0 32,-1 0-64,1 2-32,-1 4 160,-4 0 32,-1 2 0,1 4-32,-4 4-96,3 1-64,6 3 160,-1 0 32,4 0 64,7 0 0,3 0 63,0 0 33,13 7-32,9-2 32,2 4-192,3 2-32,0-2-64,5 2-64,0 1 32,4 5 32,19 7-32,-5-8 64,-5 7-64,1-2 64,-4-4-64,-2-5-32,-13-1 32,-3-2 32,-7-1-96,-7 1 0,-6-1-32,-4 4-64,-9-1 96,-5 6 0,-4-2 32,-4 6 0,-2 4-96,-11-2 64,-7 14 32,10 12 64,5-9 32,4-4 96,5-8-96,0 4 0,4-3-96,5-4-96,0-5 128,4 1 96,0-1-96,1-8-32,0-1-64,-1-2 0,5-1-576,0-8-224,0 0-831,0 0-353,5-5-2080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45:26.63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28D2D9B-7373-47AD-9DFB-35D4C33D7170}" emma:medium="tactile" emma:mode="ink">
          <msink:context xmlns:msink="http://schemas.microsoft.com/ink/2010/main" type="inkDrawing" rotatedBoundingBox="24627,7958 32053,7367 32198,9180 24772,9771" hotPoints="31766,7190 32014,8808 24940,9895 24692,8278" semanticType="enclosure" shapeName="Rectangle">
            <msink:sourceLink direction="with" ref="{17F5322A-E44F-45E8-9812-0A632FDECDD5}"/>
            <msink:destinationLink direction="with" ref="{B968B2BA-0E5E-4D5F-B074-6E51FECB5C35}"/>
          </msink:context>
        </emma:interpretation>
      </emma:emma>
    </inkml:annotationXML>
    <inkml:trace contextRef="#ctx0" brushRef="#br0">18821 8289 2816,'-17'-8'1120,"17"11"-576,0-6 0,0 3 512,0 0-192,0 0 160,14 0-288,-1 0-384,6 0-96,2-4-32,6 4 96,10-4 128,22 0-256,5-1-32,13 2 32,14-6 96,14 1 0,19-4 64,7 0-64,19-4 0,10 0-96,8 0 32,11 4-192,11-5-32,10-12 192,5 9 128,9-12-96,4 4 32,-4 0-224,5 3-32,10 2 64,-2 3 32,-5-1 32,-3 5 0,-1-1-64,6 2-64,-18-2 32,2 2-32,-16 2 0,-6 1 64,-17 3-96,4 1 0,-15 1 32,-6-1 64,-2-1 32,-23 6 32,-14-2-64,-12 2-64,9-2-64,-15 1-32,-14 1 128,-7-2 32,4 1-96,-14-1 32,-11 5 0,-13 0 64,-8 0 32,-8 0 32,-5 0 0,-6 0 64,-5 0-96,-8 0 0,0 0-32,0 0-64,0 0-64,0 0 32,5 0 32,-5 0 64,0 0-32,9 5-32,-9-5 32,10 9 32,-2-2-96,3 1 0,-3 4 96,-3 5 32,8 6-128,1 6-32,8 36 96,1-9 32,-1 9 0,1 4-64,1 9 32,-2-3 32,2 3-32,-3 2 64,7 21-128,8-3 0,-4-14 32,5 2 64,-5-6-32,-5-11 64,-5-5-64,2-3-32,-6-4 32,-4-8-32,-1 3 0,-4-7 64,-4-9 32,-1 4-32,-4-7-64,0-12 32,-4-1-32,-1-8 63,-4-4 97,-1 1-64,-3-6-64,-23-3-160,4 0 0,-5 0 65,1 0 31,-10 3-64,-8 3 0,-15-4-32,-8 4 96,-9 0-64,-24 0 32,1-3 0,-8 6 0,-11-1 64,-19 0 0,-8-1 0,-3-2 64,-15 3-96,-19-1 0,10-2-32,-18-1-64,-5 1 96,-4 3 64,-1-1-64,-4 1 0,-10 1 96,6-6 96,1 2-128,-12 3-96,-3-4 32,13 4 64,-3 0 0,12-1-32,7-2 32,-8 4-32,16-3 0,8-6 64,14 17-32,13 0-32,-3-5-64,17-4 32,14-4 32,-1 12 64,20-4-32,8 0 64,5-4-128,9-4 0,14 4 32,13 0 64,9 1-32,9-1-32,14 4-64,5-4 32,6-1 96,2 1 32,6-3-128,2-1-32,3-1 32,3 2 64,0-5 0,2 0 64,-3 0-64,6 0-32,0 0-320,0-5-128,6 2-1696,-6-6-704</inkml:trace>
    <inkml:trace contextRef="#ctx0" brushRef="#br0" timeOffset="-2605">18690 8455 3328,'0'-5'1312,"5"5"-704,-5 0-160,0 0 480,0 0-256,0 0 32,0 0-224,0 0 32,4 8-288,1 1 160,0 3 32,-2 8-64,2 3 32,5 23-96,-1 6 64,4 5-128,1 3 32,4 10-96,-4-1 64,-1 3-64,0 6 0,2 17-32,-1-1 64,-6-1-32,0-4 64,3-5-128,-3-6 0,-3-6 32,0-6 64,4-6-96,-4-11 0,0-9-32,-2 1 32,2-18 64,-5-6 0,0-5 0,0-4-320,0-8-64,0 0-160,0 0 0,0 0-32,0 0 96,0 0-32,0 0 0,0 0-448,5-3-128,-2-6-2144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45:07.29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037BEBB-7C19-4241-96E9-810AEE52E3E0}" emma:medium="tactile" emma:mode="ink">
          <msink:context xmlns:msink="http://schemas.microsoft.com/ink/2010/main" type="writingRegion" rotatedBoundingBox="17322,6259 20103,6350 20017,8964 17236,8872"/>
        </emma:interpretation>
      </emma:emma>
    </inkml:annotationXML>
    <inkml:traceGroup>
      <inkml:annotationXML>
        <emma:emma xmlns:emma="http://www.w3.org/2003/04/emma" version="1.0">
          <emma:interpretation id="{43987106-E16B-4BE0-90F6-DFC2CC036879}" emma:medium="tactile" emma:mode="ink">
            <msink:context xmlns:msink="http://schemas.microsoft.com/ink/2010/main" type="paragraph" rotatedBoundingBox="17322,6259 20103,6350 20072,7294 17291,72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4179EF-B4FD-425D-9349-F0DC173E18D7}" emma:medium="tactile" emma:mode="ink">
              <msink:context xmlns:msink="http://schemas.microsoft.com/ink/2010/main" type="line" rotatedBoundingBox="17322,6259 20103,6350 20072,7294 17291,7203"/>
            </emma:interpretation>
          </emma:emma>
        </inkml:annotationXML>
        <inkml:traceGroup>
          <inkml:annotationXML>
            <emma:emma xmlns:emma="http://www.w3.org/2003/04/emma" version="1.0">
              <emma:interpretation id="{0737ACC9-69E8-4FB9-88C7-FF78A312419B}" emma:medium="tactile" emma:mode="ink">
                <msink:context xmlns:msink="http://schemas.microsoft.com/ink/2010/main" type="inkWord" rotatedBoundingBox="17322,6259 20103,6350 20072,7294 17291,7203"/>
              </emma:interpretation>
              <emma:one-of disjunction-type="recognition" id="oneOf0">
                <emma:interpretation id="interp0" emma:lang="en-US" emma:confidence="0">
                  <emma:literal>Stacie</emma:literal>
                </emma:interpretation>
                <emma:interpretation id="interp1" emma:lang="en-US" emma:confidence="0">
                  <emma:literal>s Facile</emma:literal>
                </emma:interpretation>
                <emma:interpretation id="interp2" emma:lang="en-US" emma:confidence="0">
                  <emma:literal>s Farcie</emma:literal>
                </emma:interpretation>
                <emma:interpretation id="interp3" emma:lang="en-US" emma:confidence="0">
                  <emma:literal>Stack</emma:literal>
                </emma:interpretation>
                <emma:interpretation id="interp4" emma:lang="en-US" emma:confidence="0">
                  <emma:literal>s Fade</emma:literal>
                </emma:interpretation>
              </emma:one-of>
            </emma:emma>
          </inkml:annotationXML>
          <inkml:trace contextRef="#ctx0" brushRef="#br0">13404 8504 3072,'5'-9'1120,"0"6"-576,-2-30 64,-3 26 576,5-2-160,-5 1 320,0-12-320,0 3-576,0 2-96,0-2-128,0 2-32,-5-2 32,2 5-128,-7-1-64,-4 6 0,1 2 32,-11 5-96,2 9-64,-1-1 64,4 12 64,2 12-64,-1 0 0,0 2-32,4-3 0,0 1 64,4 0 0,7-3 0,3 8 0,9-2 0,4-1 0,19-2-96,5-3 0,-2-6 128,7 2 32,4-1 0,-1-4 32,-4 5-224,4-1 32,-8-1 96,0 11 64,-10-11 0,-13 9 32,-10 9-64,-8-4-32,-5 0 32,-6-5 32,-2-3-32,-11-6-32,1-3 96,0-8 64,3-4-64,2-3-64,4-5-448,4-5-128,4-6-992,7-26-352,6 5-672</inkml:trace>
          <inkml:trace contextRef="#ctx0" brushRef="#br0" timeOffset="301">13927 8436 4992,'-8'-29'1824,"8"58"-960,0-12-1024,0-17 1568,0 6-608,0 2-160,0 4-160,5 10-288,-2-1-64,2 2 64,0 6 32,-2 11 96,2 0-160,0 1-32,-5-2-64,5 2-64,-5-1 32,0-2 32,0-10-256,0-5-32,0 1-928,0-10-384,-5-12-1376</inkml:trace>
          <inkml:trace contextRef="#ctx0" brushRef="#br0" timeOffset="2070">13841 8645 5120,'-10'-2'2016,"10"2"-1088,0 0-384,0 0 640,0 0-480,0 0-128,10 0-224,3 0-64,6-6-160,3 3-32,15-6 32,3 1-352,6-4-160,4 1-2144,6-1-1664,11-5 1472</inkml:trace>
          <inkml:trace contextRef="#ctx0" brushRef="#br0" timeOffset="538">13863 8666 3840,'15'-3'1472,"-1"-6"-768,2 6-672,0-2 352,5 2-320,11-2-32,0-4-1792,5 2-800</inkml:trace>
          <inkml:trace contextRef="#ctx0" brushRef="#br0" timeOffset="885">14532 8622 5376,'-4'-6'2016,"0"3"-1088,-6 3-512,7 0 608,-8 0-384,3 0-32,-11 0-224,-4 0 0,1 3-224,-1 6-32,1 11 64,-5 6-96,3-3-64,6 6 0,4 3-32,6 5 0,3-2 64,5-2-96,8-6 0,2 2 32,9-12 0,7-2 192,7-7 192,-11-8 0,6-8 96,-6 2-128,2-12-32,-6 7 0,-1-18 32,1 9-96,-4 0-96,0 0-64,1 3 0,-2 13-64,-5 4-160,1 4 0,1 9 64,-2 2 32,11 5-192,-1 1-96,4-5-512,2 5-288,0-10-448,3-2-160,-1-9-1408</inkml:trace>
          <inkml:trace contextRef="#ctx0" brushRef="#br0" timeOffset="1138">15133 8626 6784,'0'-4'2624,"-22"4"-1408,9-5-928,8 5 704,-9 5-480,1 2-32,-6 2-224,-5 7 0,-2 1-160,-6 7-64,5-1 0,3 2-128,7 4 0,7 3 128,7-4 32,11 4 0,11-3-64,3-6-64,20-6 32,-2-6-320,6-11-160,-1-2-384,1-12-160,-5-1-1408,5-11-1344,-11 6 1312</inkml:trace>
          <inkml:trace contextRef="#ctx0" brushRef="#br0" timeOffset="1339">15395 8387 4608,'-48'-50'1760,"40"50"-960,8 0-160,0 0 608,0 0-416,0 0-128</inkml:trace>
          <inkml:trace contextRef="#ctx0" brushRef="#br0" timeOffset="1539">15344 8366 11232,'5'29'384,"9"8"-64,-1 3-32,6 4 32,-3 4-224,3 4-64,-1-2-32,1-10 0,0-3-288,-1-5-128,-1-4-576,1-7-160,6-10-800,3-6-1408,-5-10 800</inkml:trace>
          <inkml:trace contextRef="#ctx0" brushRef="#br0" timeOffset="1754">15843 8576 10240,'-22'8'1024,"-2"4"-576,-2 0-96,-1 1 0,3 11-64,3 4 0,2-4-256,11 1 0,8-1 96,8 1 160,6-1-32,9 1 96,9-5-64,3 0 0,2 1-96,0-6 32,-5 2-128,-5-9 0,-5-5-896,-4-3-320,-8-3-2848</inkml:trace>
          <inkml:trace contextRef="#ctx0" brushRef="#br0" timeOffset="1539">15794 8628 3968,'50'-35'1568,"-40"18"-832,-6 14 128,-4 3 672</inkml:trace>
        </inkml:traceGroup>
      </inkml:traceGroup>
    </inkml:traceGroup>
    <inkml:traceGroup>
      <inkml:annotationXML>
        <emma:emma xmlns:emma="http://www.w3.org/2003/04/emma" version="1.0">
          <emma:interpretation id="{915F0632-5425-404A-A798-348C4DD05DE5}" emma:medium="tactile" emma:mode="ink">
            <msink:context xmlns:msink="http://schemas.microsoft.com/ink/2010/main" type="paragraph" rotatedBoundingBox="17213,8062 18983,7875 19069,8688 17299,88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93C3B5-7598-42A2-9A4B-E26AC7004B84}" emma:medium="tactile" emma:mode="ink">
              <msink:context xmlns:msink="http://schemas.microsoft.com/ink/2010/main" type="line" rotatedBoundingBox="17213,8062 18983,7875 19069,8688 17299,8876"/>
            </emma:interpretation>
          </emma:emma>
        </inkml:annotationXML>
        <inkml:traceGroup>
          <inkml:annotationXML>
            <emma:emma xmlns:emma="http://www.w3.org/2003/04/emma" version="1.0">
              <emma:interpretation id="{813F3794-D076-4C92-9CE1-04693430FCEC}" emma:medium="tactile" emma:mode="ink">
                <msink:context xmlns:msink="http://schemas.microsoft.com/ink/2010/main" type="inkWord" rotatedBoundingBox="17213,8062 18983,7875 19069,8688 17299,8876"/>
              </emma:interpretation>
              <emma:one-of disjunction-type="recognition" id="oneOf1">
                <emma:interpretation id="interp5" emma:lang="en-US" emma:confidence="1">
                  <emma:literal>list</emma:literal>
                </emma:interpretation>
                <emma:interpretation id="interp6" emma:lang="en-US" emma:confidence="0">
                  <emma:literal>eist</emma:literal>
                </emma:interpretation>
                <emma:interpretation id="interp7" emma:lang="en-US" emma:confidence="0">
                  <emma:literal>List</emma:literal>
                </emma:interpretation>
                <emma:interpretation id="interp8" emma:lang="en-US" emma:confidence="0">
                  <emma:literal>Gist</emma:literal>
                </emma:interpretation>
                <emma:interpretation id="interp9" emma:lang="en-US" emma:confidence="0">
                  <emma:literal>Kist</emma:literal>
                </emma:interpretation>
              </emma:one-of>
            </emma:emma>
          </inkml:annotationXML>
          <inkml:trace contextRef="#ctx0" brushRef="#br0" timeOffset="7291">13181 10879 3200,'0'3'1216,"0"-3"-640,0 0-128,0 0 544,0 0-352,0 0-32,0 0-160,10 0 32,-1-3-256,0-6 0,5 1 96,8-7-128,6-10 64,-5 1 32,0-4 64,-5-4-32,-1-5 32,-3-29-128,-4-1-64,-5-7 0,-5 5-32,0 2-224,0-8 0,0 20 32,-10 6 32,1 9 32,-1 6 0,-7 11-96,-1 5 0,-1 12-96,-4 1 32,1 5 96,-1 20 32,0 0-64,5 5 64,4 7 32,5 9 0,0 11 0,18 17 0,0-3 0,10-2 0,8-7-96,5-9 64,3 0 32,2-8 0,0 2 0,-1-10 64,1-8-256,0-16-96,-5-11-288,-1-6-32,5 1-896,6-9-1472,-7-3 416</inkml:trace>
          <inkml:trace contextRef="#ctx0" brushRef="#br0" timeOffset="7507">13823 10329 4352,'0'0'1664,"0"3"-896,0 6-352,0 0 608,0-1-224,-5 12 0,5 7-384,0 10-160,5 0-160,0 3-96,-1-4 32,1 1-32,0 3 0,0-8-96,-2 5 64,-3-9-4352,10-16 1056</inkml:trace>
          <inkml:trace contextRef="#ctx0" brushRef="#br0" timeOffset="7707">13836 10082 5632,'-18'-29'2176,"18"64"-1152,0-20-1280,0-15 384,9 6-544,0 2-160,6-2-1664,8 3-768</inkml:trace>
          <inkml:trace contextRef="#ctx0" brushRef="#br0" timeOffset="8008">14292 10180 4992,'-5'0'1920,"5"0"-1024,-8 0-544,3 0 480,-4 0-384,-6 3-160,-2 1-128,-1 4-32,-6 6-64,5-2 32,3 3 64,0 2 0,8 2 0,3-1-96,10 5-64,3-6 96,11 12 0,5-6 96,2-3 32,7 9-96,-1-1-32,5-4-96,-5 0-32,-2 1 32,-11-5 0,-6 0 64,-16 4 96,-11 1-64,-14-5-64,1 8 0,-5-7-32,0-6 0,-1-2 64,6-13-448,9 0-224,4-8-960,9-4-416,5-5-608</inkml:trace>
          <inkml:trace contextRef="#ctx0" brushRef="#br0" timeOffset="8493">14701 10333 7040,'-4'0'2624,"-14"0"-1408,31 3-1056,-4-3 544,4-3-320,6 0 32,8-5-672,10-10-288,8 4-2848,19-7-1216</inkml:trace>
          <inkml:trace contextRef="#ctx0" brushRef="#br0" timeOffset="8276">14656 10021 6400,'5'3'2464,"-5"-3"-1344,0 12-960,0 2 544,0 0-320,0 7 32,0 8-192,9 7-64,1 8-64,-2 13-160,11 16 32,-6-12 32,0-1 64,0-2-32,1-10-32,1 1-192,-2-14-128,0-6-1088,1-15-448,-6-8-960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46:45.96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2F55623B-8BF9-44A4-A2D3-BD62001AFBFF}" emma:medium="tactile" emma:mode="ink">
          <msink:context xmlns:msink="http://schemas.microsoft.com/ink/2010/main" type="inkDrawing" rotatedBoundingBox="880,17123 3000,16580 3441,18303 1321,18846" hotPoints="3226,17743 2226,18743 1226,17743 2226,16744" semanticType="enclosure" shapeName="Circle">
            <msink:sourceLink direction="with" ref="{87ACAAE4-4DF6-4022-A940-ACF003873634}"/>
          </msink:context>
        </emma:interpretation>
      </emma:emma>
    </inkml:annotationXML>
    <inkml:trace contextRef="#ctx0" brushRef="#br0">2349 15352 2304,'-3'-35'864,"0"9"-448,3 11-416,0 13 224,-8-5-352,2-4-64,-1 1 160,-5-5 160,2 0 576,0 2 256,-4-2-288,1 1-64,-5-3-288,-2-2-128,-5-3-96,-6 2 0,-1-10-64,-2 7-32,-8 1 96,-6 4 0,-9 5 32,2-2 128,-1 4 160,-10 4-96,0 3 0,1 4-64,2 15 0,-4 3 64,1 3 32,1 3 32,9 5 0,4 7-128,-1 13 0,2 11-160,5 2 0,11-5-32,4 14 32,7 0-64,8 0 64,1-3-64,7 16 64,8-5-64,11-4-32,7-4 32,6 0 32,4-3 32,3-2 32,8-5 0,10-7 64,2-7-32,4-4 64,4-2-128,4-5-64,4-7 64,-8 0 64,6-15 0,-2-4 0,-1-10-96,1-4 32,0 1 64,-1-7 64,-2-1-32,-5-4-32,1 1-96,6-4 32,-7 0-64,-1-2-32,-3-2 96,-2-2 64,-7-8 128,-5-5 64,1 2-32,-3-5-32,0-8-33,-3-10 65,-7 1-96,-5 7 32,-4 0-32,-2 4 32,-3 3-128,-3-10-32,-6 7-32,2 0 32,-8-1-64,-6 1 64,-7-7 0,-1-5 32,-2 0-64,-4 0-64,-5 4-128,3 8 0,-3 6 0,-2 2-32,-7 6 128,3 3 64,0 8-288,-7 3-64,1 4-704,-12 3-287,-6 4-1569,-35 3-640,-10-14 160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02:27:48.28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D40A61C8-7388-4613-8D9F-8172704B993C}" emma:medium="tactile" emma:mode="ink">
          <msink:context xmlns:msink="http://schemas.microsoft.com/ink/2010/main" type="writingRegion" rotatedBoundingBox="9238,8777 30936,8475 31071,18166 9373,18468"/>
        </emma:interpretation>
      </emma:emma>
    </inkml:annotationXML>
    <inkml:traceGroup>
      <inkml:annotationXML>
        <emma:emma xmlns:emma="http://www.w3.org/2003/04/emma" version="1.0">
          <emma:interpretation id="{726E6ADC-C6CF-41BC-92E2-DA3BC15CDA54}" emma:medium="tactile" emma:mode="ink">
            <msink:context xmlns:msink="http://schemas.microsoft.com/ink/2010/main" type="paragraph" rotatedBoundingBox="9904,10404 26165,9886 26216,11482 9955,120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D0C9C7-9275-40AF-95B8-B4EB01D6EC9B}" emma:medium="tactile" emma:mode="ink">
              <msink:context xmlns:msink="http://schemas.microsoft.com/ink/2010/main" type="line" rotatedBoundingBox="9904,10404 26165,9886 26216,11482 9955,12000"/>
            </emma:interpretation>
          </emma:emma>
        </inkml:annotationXML>
        <inkml:traceGroup>
          <inkml:annotationXML>
            <emma:emma xmlns:emma="http://www.w3.org/2003/04/emma" version="1.0">
              <emma:interpretation id="{9EC6974A-6CA8-43C2-9197-CF4905DA42A3}" emma:medium="tactile" emma:mode="ink">
                <msink:context xmlns:msink="http://schemas.microsoft.com/ink/2010/main" type="inkWord" rotatedBoundingBox="24378,10442 26181,10385 26208,11214 24404,11271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D</emma:literal>
                </emma:interpretation>
                <emma:interpretation id="interp3" emma:lang="en-US" emma:confidence="0">
                  <emma:literal>as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18025 8789 3840,'-14'-14'1472,"14"11"-768,-5 0-832,5-6 1440,-5 1-896,2-1 320,-2 6 128,-9-2-480,6 2 224,3-2 64,0 1-96,0 1 64,1 3-160,-1 0 32,5 0-160,0 0 32,0 0-32,14 0 32,4 3-64,14 9-32,5 1-96,8-1 32,4 0-64,12 0 0,6 4-96,21 0 32,3 0-64,3 2 64,12 2-64,-10 0-32,-2 0 96,2 0 0,0 0-33,0 4 33,0-7-128,-16-2 0,-2-2 96,-9-6 96,-15 2 0,-9-1 0,-8 0-96,-10 1-64,-9-6 96,1-3 0,-6 0 32,-13 0 0,0 0-288,-8 0-64,-2-8-384,-4-7-95,1-6-257,-1 1-64,-4 0-64,0 0 32,-1-5 352,2 5 256,-1-4 288,-6-2 96,2-6-32,-1 0 64,1 1 160,-2 2 160,-3 4 128,4 5 128,-4 4 0,5 0 32,-2 4 64,6 0 0,4-2-160,1 11 32,5 3-96,-3 3 0,11 11-160,0-2-96,14 0 0,9 11-33,-1 2 1,10-1 0,5 5 0,4-1 0,4-4 0,6 4 64,-1 1-96,1 0-64,-6-1 64,-5 1 0,-8-6-32,-5 1 32,-8 1-64,-6-1 64,-3 1 128,-10 3 192,-10-1-96,-3 7 64,-6-2-32,-3-3 32,-1-6-192,1 3-128,-2-3-128,6-3 32,1 4-832,-1 1-352,-1-5-1087,-4 4-481,-9 4-1536</inkml:trace>
        </inkml:traceGroup>
      </inkml:traceGroup>
    </inkml:traceGroup>
    <inkml:traceGroup>
      <inkml:annotationXML>
        <emma:emma xmlns:emma="http://www.w3.org/2003/04/emma" version="1.0">
          <emma:interpretation id="{52411E18-BB5A-446B-ACAE-B000FA8D5805}" emma:medium="tactile" emma:mode="ink">
            <msink:context xmlns:msink="http://schemas.microsoft.com/ink/2010/main" type="paragraph" rotatedBoundingBox="9443,14097 31109,15599 30984,17399 9318,15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0D1ADE-6E1F-441D-9112-BC18FBA6AB0C}" emma:medium="tactile" emma:mode="ink">
              <msink:context xmlns:msink="http://schemas.microsoft.com/ink/2010/main" type="line" rotatedBoundingBox="9443,14097 31109,15599 30984,17399 9318,15898"/>
            </emma:interpretation>
          </emma:emma>
        </inkml:annotationXML>
        <inkml:traceGroup>
          <inkml:annotationXML>
            <emma:emma xmlns:emma="http://www.w3.org/2003/04/emma" version="1.0">
              <emma:interpretation id="{387C1610-7793-44B2-B3A1-6B35CBB4724B}" emma:medium="tactile" emma:mode="ink">
                <msink:context xmlns:msink="http://schemas.microsoft.com/ink/2010/main" type="inkWord" rotatedBoundingBox="19438,15190 21756,15351 21673,16551 19354,16390"/>
              </emma:interpretation>
              <emma:one-of disjunction-type="recognition" id="oneOf1">
                <emma:interpretation id="interp5" emma:lang="en-US" emma:confidence="1">
                  <emma:literal>(local</emma:literal>
                </emma:interpretation>
                <emma:interpretation id="interp6" emma:lang="en-US" emma:confidence="0">
                  <emma:literal>(Ducal</emma:literal>
                </emma:interpretation>
                <emma:interpretation id="interp7" emma:lang="en-US" emma:confidence="0">
                  <emma:literal>•local</emma:literal>
                </emma:interpretation>
                <emma:interpretation id="interp8" emma:lang="en-US" emma:confidence="0">
                  <emma:literal>(Ducat</emma:literal>
                </emma:interpretation>
                <emma:interpretation id="interp9" emma:lang="en-US" emma:confidence="0">
                  <emma:literal>(Iola)</emma:literal>
                </emma:interpretation>
              </emma:one-of>
            </emma:emma>
          </inkml:annotationXML>
          <inkml:trace contextRef="#ctx0" brushRef="#br0" timeOffset="-15948">13323 13612 6784,'-64'3'2528,"19"17"-1344,-20 9-1664,38-9 320,-5 12-416,-5 9-64,5 11 192,5 13 128,9 13 192,4 3 352,9-1 160,15 4 32,12 2 64,15-5-256,14-9-64,2-6-384,17-10-96,-3-11-608,-3-16-224,-5-18-1088</inkml:trace>
        </inkml:traceGroup>
        <inkml:traceGroup>
          <inkml:annotationXML>
            <emma:emma xmlns:emma="http://www.w3.org/2003/04/emma" version="1.0">
              <emma:interpretation id="{DAA7073F-6956-4C88-A123-8482C557DCF7}" emma:medium="tactile" emma:mode="ink">
                <msink:context xmlns:msink="http://schemas.microsoft.com/ink/2010/main" type="inkWord" rotatedBoundingBox="22084,15178 25990,15449 25903,16701 21998,16430"/>
              </emma:interpretation>
              <emma:one-of disjunction-type="recognition" id="oneOf2">
                <emma:interpretation id="interp10" emma:lang="en-US" emma:confidence="1">
                  <emma:literal>variables)</emma:literal>
                </emma:interpretation>
                <emma:interpretation id="interp11" emma:lang="en-US" emma:confidence="0">
                  <emma:literal>Variables)</emma:literal>
                </emma:interpretation>
                <emma:interpretation id="interp12" emma:lang="en-US" emma:confidence="0">
                  <emma:literal>variables')</emma:literal>
                </emma:interpretation>
                <emma:interpretation id="interp13" emma:lang="en-US" emma:confidence="0">
                  <emma:literal>variables))</emma:literal>
                </emma:interpretation>
                <emma:interpretation id="interp14" emma:lang="en-US" emma:confidence="0">
                  <emma:literal>variables</emma:literal>
                </emma:interpretation>
              </emma:one-of>
            </emma:emma>
          </inkml:annotationXML>
          <inkml:trace contextRef="#ctx0" brushRef="#br0" timeOffset="-11427">19100 13638 9856,'14'13'3680,"4"19"-1984,12 17-1824,7-20 576,0 14-320,8 18-96,9 19 0,1 7 32,-4 5-32,-15 9 64,-13 13 64,-20-1-224,-29 5 0,-38-5-1120,-27-4-416,-51 0-2432</inkml:trace>
        </inkml:traceGroup>
        <inkml:traceGroup>
          <inkml:annotationXML>
            <emma:emma xmlns:emma="http://www.w3.org/2003/04/emma" version="1.0">
              <emma:interpretation id="{BA103927-60F7-4825-AFE9-E67B9B2E3A1C}" emma:medium="tactile" emma:mode="ink">
                <msink:context xmlns:msink="http://schemas.microsoft.com/ink/2010/main" type="inkWord" rotatedBoundingBox="26834,15782 31076,16076 30984,17399 26742,17105"/>
              </emma:interpretation>
              <emma:one-of disjunction-type="recognition" id="oneOf3">
                <emma:interpretation id="interp15" emma:lang="en-US" emma:confidence="0">
                  <emma:literal>my course</emma:literal>
                </emma:interpretation>
                <emma:interpretation id="interp16" emma:lang="en-US" emma:confidence="0">
                  <emma:literal>my hours</emma:literal>
                </emma:interpretation>
                <emma:interpretation id="interp17" emma:lang="en-US" emma:confidence="0">
                  <emma:literal>my source</emma:literal>
                </emma:interpretation>
                <emma:interpretation id="interp18" emma:lang="en-US" emma:confidence="0">
                  <emma:literal>myconrse</emma:literal>
                </emma:interpretation>
                <emma:interpretation id="interp19" emma:lang="en-US" emma:confidence="0">
                  <emma:literal>mycourse</emma:literal>
                </emma:interpretation>
              </emma:one-of>
            </emma:emma>
          </inkml:annotationXML>
          <inkml:trace contextRef="#ctx0" brushRef="#br0" timeOffset="-39505">22230 14505 6656,'-26'0'2528,"20"9"-1344,-7-7-1440,10 7 384,-2 0-192,-5 7 0,-3 11 0,-1 10 0,5 12 64,-9 12 0,13 0 0,5-9 64,5-4 32,4-7-256,4-4-64,15-14-992,7-10-416,2-13-736</inkml:trace>
          <inkml:trace contextRef="#ctx0" brushRef="#br0" timeOffset="-39274">22631 14591 6016,'-17'7'2272,"2"1"-1216,-8 12-800,15-6 512,-2 1-448,2 10-96,-2 2-96,1 10 0,-1 4-64,7-1-64,-2 1 32,10-1-32,3-7 64,6-1-96,4-11 0,0-13 32,5-5 0,9-11-96,0-4 0,-4-16-32,-6-9 96,-4 1-64,-4 0-32,-6-5 96,-11-3 64,-11 4-160,-4 3 32,-1 8-736,1 6-256,0 5-1280,-5 7-768,5 2 1344</inkml:trace>
          <inkml:trace contextRef="#ctx0" brushRef="#br0" timeOffset="-38906">22846 14497 6272,'8'34'2368,"-3"-14"-1280,9 20-928,-6-16 608,6 8-544,4 5-128,1 6-128,-1 3-32,0-6 64,-1-3 0,-2-10 64,-1-7-32,0-3-32,-6-9-64,2-8-32,-1-5 128,-1-18 32,7-6 0,-12-6-64,3-10 224,2 1 160,2 3-64,-2 8 64,11 9 480,-1 13-480,1 11-96,-1 11-192,-1 10 0,1 7-128,1 12-64,0 1-224,-1-4-128,-1-5-256,-2-9-96,-1-6-1280,-1-9-1824,0-21 704</inkml:trace>
          <inkml:trace contextRef="#ctx0" brushRef="#br0" timeOffset="-38621">23460 14493 6656,'14'23'2464,"-9"-9"-1344,3 9-1024,-3-11 480,4 8-288,0 9-96,0-1-32,1 1-32,-6-5-64,1-4 224,-1-4 128,-4-4 64,0-3 32,-4-6-64,-5-3 32,-1-8-256,-3-4-128,-1-3 64,-9-10 128,6-4-224,2 2-32,6-6-384,4-2-160,15-2-672,4 5-192,8 3-1696,10 1-1216,5-1 1696</inkml:trace>
          <inkml:trace contextRef="#ctx0" brushRef="#br0" timeOffset="-38291">23983 14251 6784,'-13'15'2528,"-6"-6"-1344,1-6-1184,9 2 512,-4 4-448,-6 3 0,-4-1-128,1 1 0,-2 5 64,8 6 64,0-2 32,8 7-32,3-3-64,15-5 32,9 1-32,2-1 0,6 3 0,2 2 64,-2-1 96,-5 5-64,2-1-64,-6 1 128,-10-2 128,-8 1-32,-8 1 96,-6-6-256,-4 2-128,-6-4-640,-8-13-224,5-5-800,1-11-288,2-7-576</inkml:trace>
          <inkml:trace contextRef="#ctx0" brushRef="#br0" timeOffset="-37737">24248 14461 6784,'32'-5'2528,"-9"5"-1344,12-29-1376,-16 23 384,-1-3-416,1-3-96,-2-4 96,-2-1 128,-7 2 64,-3-2 32,-5 5 0,-5 0 64,-9 7 96,-9 5 0,-4 9 64,-5 8 160,0 11 64,6 7 32,2 6 32,11 4 0,4 7 96,14-3-160,9 0 0,13 0-192,10-14-96,8-6-352,4-9-128,-3-12-480,0-8-192,-1-12-1344,-9-13-1824,-5-3 928</inkml:trace>
          <inkml:trace contextRef="#ctx0" brushRef="#br0" timeOffset="-40375">20419 14785 3328,'-8'-4'1312,"3"4"-704,1-5-704,-6 2 2080,-3-9-832,-1-5-384,9-3-288,0-4-352,5-1-32,10 1 32,4-1-64,4 5-64,1 5 32,-2 1-32,6 11-96,0 11 0,-1 7-96,2 19 32,3 10 96,-5 13 32,-4 0 32,-4-1 64,-4-7-32,-2-4 64,2-4-64,-6-14 64,1-7-64,0-7 64,-5-13-64,3-8 64,2-12-128,-5-12-64,0-17 64,0 0 0,0-8 32,8 5 64,3 3-96,2 8-64,1 9 64,4 4 64,3 8 0,9 8 64,1 12-128,1 12 0,0 11-32,-2 11 0,2 6 128,-3 4 32,-2 1-128,-14-1-32,5 0 96,-9-10 32,-4-6 0,0-4 32,-5-12-128,-5-7-64,0-10-384,2-10-64,-7-28 192,5 0 96,1-10 96,-1-4 128,0 8 64,5 5 128,10 4 224,-1 6 128,9 8 288,4 8-416,1 15-192,1 6-64,3 15-32,0 8-32,0 12 32,-4 2-64,-1 6 64,-3-6-128,4 0 0,-1-4-384,2-11-160,-3-5-2304</inkml:trace>
          <inkml:trace contextRef="#ctx0" brushRef="#br0" timeOffset="-39889">21454 14531 6272,'-19'0'2368,"19"0"-1280,0 0-1344,0 0 384,0 0-128,0 0 0,3 3 128,8 9 160,-3 8-160,5 12 64,6 5 32,5 3-96,3-3-32,-1-8-192,12-6 0,-6-11-32,-1-6-32,-4-12-32,0-6 32,0-8 96,-4-8 96,-4-4 64,-6 0 96,6-5 32,-11-3 96,3 3-160,-3 10-32,0 6 0,-3 5 0,0 7 64,-5 9 32,0 17-96,0 7-96,0 16 64,0 9 0,0 11 32,0 9 64,0 3-32,0 3 64,0 0-192,0-1-96,-5-2 32,5 1 0,-5 0-320,2-8-96,-2-8-544,0-13-256,2-16-1728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1:15:35.656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Group>
    <inkml:annotationXML>
      <emma:emma xmlns:emma="http://www.w3.org/2003/04/emma" version="1.0">
        <emma:interpretation id="{054F5315-648B-4566-807B-670C6B75FDA0}" emma:medium="tactile" emma:mode="ink">
          <msink:context xmlns:msink="http://schemas.microsoft.com/ink/2010/main" type="writingRegion" rotatedBoundingBox="18897,2028 31934,1437 32005,3007 18968,3599"/>
        </emma:interpretation>
      </emma:emma>
    </inkml:annotationXML>
    <inkml:traceGroup>
      <inkml:annotationXML>
        <emma:emma xmlns:emma="http://www.w3.org/2003/04/emma" version="1.0">
          <emma:interpretation id="{95AE52E5-BAC5-48B5-BFDB-57B7036E1F6C}" emma:medium="tactile" emma:mode="ink">
            <msink:context xmlns:msink="http://schemas.microsoft.com/ink/2010/main" type="paragraph" rotatedBoundingBox="18897,2028 31934,1437 32005,3007 18968,35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BBB27B-7D9A-46D0-BE6A-79CAC9CD0E93}" emma:medium="tactile" emma:mode="ink">
              <msink:context xmlns:msink="http://schemas.microsoft.com/ink/2010/main" type="line" rotatedBoundingBox="18897,2028 31934,1437 32005,3007 18968,3599"/>
            </emma:interpretation>
          </emma:emma>
        </inkml:annotationXML>
        <inkml:traceGroup>
          <inkml:annotationXML>
            <emma:emma xmlns:emma="http://www.w3.org/2003/04/emma" version="1.0">
              <emma:interpretation id="{9422CAA0-928A-413C-A3FC-C7064EF66FC7}" emma:medium="tactile" emma:mode="ink">
                <msink:context xmlns:msink="http://schemas.microsoft.com/ink/2010/main" type="inkWord" rotatedBoundingBox="18902,2143 21453,2027 21501,3088 18950,3204"/>
              </emma:interpretation>
              <emma:one-of disjunction-type="recognition" id="oneOf0">
                <emma:interpretation id="interp0" emma:lang="en-US" emma:confidence="1">
                  <emma:literal>From</emma:literal>
                </emma:interpretation>
                <emma:interpretation id="interp1" emma:lang="en-US" emma:confidence="0">
                  <emma:literal>Fromm</emma:literal>
                </emma:interpretation>
                <emma:interpretation id="interp2" emma:lang="en-US" emma:confidence="0">
                  <emma:literal>•From</emma:literal>
                </emma:interpretation>
                <emma:interpretation id="interp3" emma:lang="en-US" emma:confidence="0">
                  <emma:literal>Frond</emma:literal>
                </emma:interpretation>
                <emma:interpretation id="interp4" emma:lang="en-US" emma:confidence="0">
                  <emma:literal>Frons</emma:literal>
                </emma:interpretation>
              </emma:one-of>
            </emma:emma>
          </inkml:annotationXML>
          <inkml:trace contextRef="#ctx0" brushRef="#br0">14406 4075 4096,'-5'-74'1568,"5"65"-832,0 3-288,0 1 544,0 1-128,0-1 32,0 5-288,0 0-128,0 0-256,0 9-96,5 11 0,0 20 64,-1 0 96,5 6 160,0 9 32,5 2-64,-1 4 0,2 5-96,-7 6-32,1 14-160,1-11-32,-6 0 32,1-15 0,-1-8-64,1-8 32,-5-7-128,0-9 0,0-4 96,0-7 32,0-9-192,0-8-64,0-5-928,-5-7-320,5 1-1824,0-42-1216,0 0 1888</inkml:trace>
          <inkml:trace contextRef="#ctx0" brushRef="#br0" timeOffset="332">14432 4100 3968,'-22'-35'1472,"17"6"-768,-3 12-416,8 14 448,0-2-352,-5 2-64,5-1-192,-5-1-96,5 2 0,0-2-32,0 1 0,5 1 192,3-2 192,6 2 160,9-6 128,9 1-160,9 0-32,14-4-96,4 0 0,0 0-64,5 0-32,0-1-96,-5 4-32,-9 3-96,-9-3-64,-5 4-128,-9 2-64,-8 3-832,-11 3-288,-8 5-1664,-22 4-864,-10 5 1952</inkml:trace>
          <inkml:trace contextRef="#ctx0" brushRef="#br0" timeOffset="570">14411 4467 4864,'-10'11'1824,"15"-8"-960,0 6-512,4-4 480,-1-1-192,11-2-32,9-2-224,2 0-64,21-2-192,-1-2-32,1-4 96,-1-1-96,-5 0-64,4-2-96,1 3 32,-4-1-32,-9-2 0,-5 2-1216,-6 2-480,-2 2-896</inkml:trace>
          <inkml:trace contextRef="#ctx0" brushRef="#br0" timeOffset="955">15089 4320 4480,'-5'0'1760,"5"5"-960,0-5-448,0 0 480,0 12-192,0 8-32,0 4-352,0 1-160,5 10-64,0 2-32,-1 4 64,6 11-32,-2 5 64,0-5 0,3-12 32,-6-3-160,-2-8-32,2-9 224,-5-3 192,0-6 192,0-11 64,-5-11-192,2-18 0,-7 1-128,1-4 0,-1-9-160,2-4-32,-1 5 32,4-4 0,5-1 0,0 4 64,5 4-96,4 10-64,-1 2-96,5 10 32,6-2-128,10 6-32,-3 2-704,1 1-256,10 4-1056,3 4-1696,0 0 736</inkml:trace>
          <inkml:trace contextRef="#ctx0" brushRef="#br0" timeOffset="1872">15639 4380 5760,'-13'0'2176,"8"5"-1152,-12 15-992,12-12 512,-5 4-224,2 12 64,-6 4-224,1-7-32,-1 19-64,4 21 32,7-9 0,6-10-128,7-1 32,4-5 0,4-8 64,9-3-32,5-13-32,0-4 96,0-8 64,0-16 0,0-13 64,-11-3-64,-2-5 0,-6-7-192,-13-1 32,-5-8-64,-3 1 0,-19 7-160,-5 9 0,-5 7 32,-3 12 32,-2 14 96,7-2 32,-8 13-192,11 1 0,29-6-544,3-3 352,14-3 192,13-1 96,10-12 64,3-1 128,10 5 32,4 0-32,1 3 32,4 7 64,5 8 128,-10 3-128,-3 11-32,-10 5-64,-10 7-64,-3 0 32,-5 0 32,-5 2-32,-5-2-32,1 5 32,-9-10-32,-5-2 192,0-4 128,0-21-96,-5-4-128,1-4 32,-1-6-96,0-6-32,-3-4 32,3-8 32,0-5-32,5-6 64,10 2-128,3-5-64,1 15 64,4 1 64,4 14 64,2 9 32,3 7-64,-4 15-64,-1 11-64,2 6 32,2 8 32,-7-3 0,-6-1 0,1-3 0,-6-6-96,2-7 64,-2-3 96,-2-8 96,-6-9-64,8-5 0,2-7 96,-2-3 32,6-10-96,4-7-96,6-9-96,3 0-32,0 1 64,10 8 0,-5 4-64,3 7 64,-7 13 32,-1 8 0,-4 15 0,-5 14 64,0 4-32,1 11 64,-1 0-64,-4-2-32,4 5-256,-1 2-96,7-8-672,-3-21-192,11-7-1664</inkml:trace>
        </inkml:traceGroup>
        <inkml:traceGroup>
          <inkml:annotationXML>
            <emma:emma xmlns:emma="http://www.w3.org/2003/04/emma" version="1.0">
              <emma:interpretation id="{452CAC2A-72D9-49B6-86FE-BB7F069434A3}" emma:medium="tactile" emma:mode="ink">
                <msink:context xmlns:msink="http://schemas.microsoft.com/ink/2010/main" type="inkWord" rotatedBoundingBox="22516,1864 24100,1792 24147,2834 22564,2905"/>
              </emma:interpretation>
              <emma:one-of disjunction-type="recognition" id="oneOf1">
                <emma:interpretation id="interp5" emma:lang="en-US" emma:confidence="1">
                  <emma:literal>live</emma:literal>
                </emma:interpretation>
                <emma:interpretation id="interp6" emma:lang="en-US" emma:confidence="0">
                  <emma:literal>hive</emma:literal>
                </emma:interpretation>
                <emma:interpretation id="interp7" emma:lang="en-US" emma:confidence="0">
                  <emma:literal>lire</emma:literal>
                </emma:interpretation>
                <emma:interpretation id="interp8" emma:lang="en-US" emma:confidence="0">
                  <emma:literal>five</emma:literal>
                </emma:interpretation>
                <emma:interpretation id="interp9" emma:lang="en-US" emma:confidence="0">
                  <emma:literal>Live</emma:literal>
                </emma:interpretation>
              </emma:one-of>
            </emma:emma>
          </inkml:annotationXML>
          <inkml:trace contextRef="#ctx0" brushRef="#br0" timeOffset="2218">18005 3611 6400,'-3'-3'2368,"3"3"-1280,0 9-1280,0-6 448,0 17-224,0 9-32,0 8 96,0 11 64,0 4-64,0 29 96,3-3 0,3-2 64,2 9 64,2-8-96,-2-4 32,3-4-160,-3-8 0,2-1-32,7-16-64,-4-7-192,3-9-32,0-13-1312,3-10-512,-6-13-704</inkml:trace>
          <inkml:trace contextRef="#ctx0" brushRef="#br0" timeOffset="2435">18294 4158 6272,'-10'9'2368,"10"11"-1280,0 12-1056,0-16 448,0 16-320,0 9-96,5 2-32,0 6 32,4 5-32,0-7-96,5 7-32,-1-14-928,0-12-384,0-16-1184</inkml:trace>
          <inkml:trace contextRef="#ctx0" brushRef="#br0" timeOffset="2703">18361 3778 5760,'-32'0'2176,"23"0"-1152,9 21-1120,0-6 352,0 5-1248,0 10-544,9 5-704,5 0-224</inkml:trace>
          <inkml:trace contextRef="#ctx0" brushRef="#br0" timeOffset="2919">18617 4288 6784,'5'3'2624,"-1"10"-1408,5 23-1216,0-16 512,1 0-352,3 1-96,1 4-32,4 3-32,-4-4 0,4-1 0,-4-1 0,4-7 0,4-3 64,-8-7 256,-4-10 96,-2-2 160,1-6 96,-4-2-288,0-22-64,0 0-128,-2-10-32,2-7-256,9-7 0,-6 1-320,7 8-128,-6 11-416,4 13-192,1 19-736,-1 18-320,0 2-320</inkml:trace>
          <inkml:trace contextRef="#ctx0" brushRef="#br0" timeOffset="3188">19089 4259 4480,'24'5'1760,"3"-5"-960,18-5-448,-26 5 480,-1 0-384,4-8-96,1 1-96,-4-2 0,0 1-128,-6-4 64,-5 0 96,-8-1-160,-4-7 0,-5 5-64,-5 1-64,-12 14 32,-11 9 32,5 8-32,0 3 64,5 8-64,3 8 64,6 3-64,9 2 64,4 1 0,10-2 96,14 1-160,13-9-32,5-4 64,3-8 32,11-8 32,-2-9 64,11-6-96,-6-6 0,-4 1-672,-9-4-256,-4 1-1920,-10-9-1184,-4-9 1696</inkml:trace>
        </inkml:traceGroup>
        <inkml:traceGroup>
          <inkml:annotationXML>
            <emma:emma xmlns:emma="http://www.w3.org/2003/04/emma" version="1.0">
              <emma:interpretation id="{CD27B973-4ECE-4515-AB00-EFCC65BA9B4A}" emma:medium="tactile" emma:mode="ink">
                <msink:context xmlns:msink="http://schemas.microsoft.com/ink/2010/main" type="inkWord" rotatedBoundingBox="24597,1816 27696,1675 27765,3199 24666,3340"/>
              </emma:interpretation>
              <emma:one-of disjunction-type="recognition" id="oneOf2">
                <emma:interpretation id="interp10" emma:lang="en-US" emma:confidence="0">
                  <emma:literal>coding</emma:literal>
                </emma:interpretation>
                <emma:interpretation id="interp11" emma:lang="en-US" emma:confidence="0">
                  <emma:literal>waling</emma:literal>
                </emma:interpretation>
                <emma:interpretation id="interp12" emma:lang="en-US" emma:confidence="0">
                  <emma:literal>cooling</emma:literal>
                </emma:interpretation>
                <emma:interpretation id="interp13" emma:lang="en-US" emma:confidence="0">
                  <emma:literal>boding</emma:literal>
                </emma:interpretation>
                <emma:interpretation id="interp14" emma:lang="en-US" emma:confidence="0">
                  <emma:literal>wiling</emma:literal>
                </emma:interpretation>
              </emma:one-of>
            </emma:emma>
          </inkml:annotationXML>
          <inkml:trace contextRef="#ctx0" brushRef="#br0" timeOffset="3773">20137 3911 6272,'-5'-12'2368,"10"17"-1280,-5-1-1280,0 4 448,0 4-224,-5 5 64,0 26-64,-4 6 64,1 0-64,3 0-96,0 3-32,5 0 64,5-3 0,3-9 32,6-3 0,9-13 0,15-7 0,-3-6-640,7-11-224,-1-11-128,-4-6 32,-7-7 608,-6-4 256,-6-4 544,-4-22 256,-1-6-64,-5 10 0,-3 15 192,-5 10 192,0 13-544,-5 29-192,2 6-192,-2 14-96,0-1 32,5 10-32,5-3-96,3-2 64,16-5-32,8-7 0,0-9 128,5-8 96,-1-7-64,1-10 0,-5-10-32,-5-5 32,-9-9 64,-4-4 128,-10-28-192,-8-3-64,-5 3-192,-10 4 32,-12 13 64,-6 7 96,-1 17-160,-2 12 32,3 8-672,7 8-224,1 12-1952</inkml:trace>
          <inkml:trace contextRef="#ctx0" brushRef="#br0" timeOffset="4406">21320 3939 5376,'5'-20'2112,"-5"8"-1152,-9 4-1120,-19 5 1024,1 3-480,-5 8-160,-3 4-64,-7 8-128,-4 24-32,1 4 32,8 4-32,5-2 0,10 2 0,17 1 0,10-9 64,8-4 96,6-8-128,8-6-96,5-15 96,13-11 32,6-11 0,3-6-64,-9-7-64,-3-4 32,-10-21 96,-5-20 96,-9-12-128,-4-8-32,-9-7 192,-5-1 128,-5-18 256,-5 31 192,2 15-224,-1 17-64,-1 47-352,1 13-128,5 17-128,4 24-128,4 3 0,5 12 128,10 22 128,4 3-128,9-8 32,-1-9-320,10-6-128,0-14 64,-4-11 32,-2-13 0,2-13 32,0-10-192,-5-10-32,-5-10 416,-5-18 256,-3-14 384,-1-2 192,-4 9 192,-5 6 128,-5 13-128,1 18-96,-5 20-384,0 10-128,0 15-128,0-7-64,5 2-768,4-5-288,0-3-1792,0-12-1344,-1-11 1696</inkml:trace>
          <inkml:trace contextRef="#ctx0" brushRef="#br0" timeOffset="4637">21840 3707 7552,'-32'-15'2816,"17"15"-1536,-3 15-1440,13 6 480,-4 2-544,0 13-96,9-10-2656,9 3-1152,14 1 1888,10-10 928</inkml:trace>
          <inkml:trace contextRef="#ctx0" brushRef="#br0" timeOffset="5306">22168 3866 7168,'22'4'2720,"-12"4"-1472,-1 10-1248,-9-7 576,0 6-384,0 15-96,0 12-64,-6-4-32,3 0 0,3-3 0,0-5 64,0-7-32,3-4-32,3-6 96,-1-7 0,-5-8 32,3-3 0,2-6-64,0-16-64,-2-10 288,2-5 192,5-6-224,-1 6-128,-1 8-96,7 8-32,-1 11 0,8 10 0,1 11-96,4 16 0,5 13 64,0-1 0,5 0 96,12 1 96,7-9-128,-3-8-96,6-8-128,2-8-32,-2-4 32,-1-9 128,-7-14 32,-11-14 96,-3-4-32,-15-7 64,-4-4-64,-4 8-32,-14 6 96,-14 10 0,-4 8-32,-14 8 32,-3 9-64,-7 14-32,1 9-128,-4 10 0,8 4 64,10 16 32,8-5 32,14-10 64,5-1 32,16-11 32,5-3-64,11-8-64,6 0 32,15-4 32,-2 1-32,-1 3-32,-1 4-64,-2 8 32,-7 13-32,-2 7 0,-12 13 64,-7 12 0,-6 20-288,-13-5-128,-10-1-64,-8-16-32,-18-10 352,-14-5 160,-9-6 448,-5-23 256,-18-6-64,1-9-64,7-13-256,2-6-128,3-6-32,10-19-32,8-12-64,21-9-64,20-13 96,20-10 0,17-4-608,32 3-224,13-8-192,19 3-64,10 17-960,-5 13-384,21 8-416</inkml:trace>
        </inkml:traceGroup>
        <inkml:traceGroup>
          <inkml:annotationXML>
            <emma:emma xmlns:emma="http://www.w3.org/2003/04/emma" version="1.0">
              <emma:interpretation id="{E3DA096A-A326-44D1-9FE2-520CFBF5DF52}" emma:medium="tactile" emma:mode="ink">
                <msink:context xmlns:msink="http://schemas.microsoft.com/ink/2010/main" type="inkWord" rotatedBoundingBox="28254,1868 31946,1701 31979,2420 28287,2588"/>
              </emma:interpretation>
              <emma:one-of disjunction-type="recognition" id="oneOf3">
                <emma:interpretation id="interp15" emma:lang="en-US" emma:confidence="0">
                  <emma:literal>ses</emma:literal>
                </emma:interpretation>
                <emma:interpretation id="interp16" emma:lang="en-US" emma:confidence="0">
                  <emma:literal>see</emma:literal>
                </emma:interpretation>
                <emma:interpretation id="interp17" emma:lang="en-US" emma:confidence="0">
                  <emma:literal>Yes</emma:literal>
                </emma:interpretation>
                <emma:interpretation id="interp18" emma:lang="en-US" emma:confidence="0">
                  <emma:literal>sees</emma:literal>
                </emma:interpretation>
                <emma:interpretation id="interp19" emma:lang="en-US" emma:confidence="0">
                  <emma:literal>Sees</emma:literal>
                </emma:interpretation>
              </emma:one-of>
            </emma:emma>
          </inkml:annotationXML>
          <inkml:trace contextRef="#ctx0" brushRef="#br0" timeOffset="5990">23916 3626 8320,'-18'-21'3168,"8"24"-1728,-7 1-1696,7-4 512,-4 5-256,1 4 0,-11 5-96,8-2 0,-8 14 64,5-7 128,6 5 96,8 4-288,15 1-96,3 3 160,11 0 160,3 2-64,5 6-32,8 12 0,6-3-32,-6-5-96,-8 1 64,-13-5-32,-14-4 0,-19-3 128,-4 3 32,-9-8-32,-5-3-64,0-10-192,-5-10-32,5-10-192,0-3-64,15-4 128,2-3 64,15-10 160,10-10 128,9-14 96,7 4 96,20 1 32,8-1 96,6 1-224,8 4-128,4 3 0,5-1 0,-3 3 32,-10 7 64,-15-4-32,-7 3 64,-15 9-64,-8-1 64,-15 10 0,-13 11 32,-14 7-64,-5 6 32,-4 8 0,-3 2 96,-2 9-160,5 8-32,10 26 64,8-9 96,9-5-64,14-3-64,9-9 64,14-5 0,9-6-128,9-9 32,5-7-64,8-6 0,11-7-512,-2-3-256,0-6-1120,3-31-416,-9-9-256</inkml:trace>
          <inkml:trace contextRef="#ctx0" brushRef="#br0" timeOffset="6338">25249 3766 4992,'-10'-8'1920,"5"4"-1024,-8-1-640,10-3 576,-16 5-416,-8-6-128,-5 6-128,-10-3-32,-3 3-64,0 12 96,-9 3 128,-7-4-224,13 4-32,6 0-32,7 4 64,16 0-32,14 4 64,19 5-64,14-2-32,2 6 96,7 8 0,3 7-32,11-4-64,-1 0 32,-4-6-32,-10-2 0,-8-4 0,-10-4-96,-5-4 64,-26-3 32,-11-5-96,-7-1 64,-1-2-384,-4-6-160,4-3-320,6-3-160,2-6-352,16-2-1152,11-6 416</inkml:trace>
          <inkml:trace contextRef="#ctx0" brushRef="#br0" timeOffset="6676">25650 3620 5888,'3'0'2176,"-6"0"-1152,-10 0-1120,3 5 352,-9-2-288,-13 6 32,-13 6 0,5 5 64,-1 0-32,4 1-96,10 4 32,9-2 32,8 2 64,6 4 96,13-2 64,18 1-32,5 1 32,5 8-128,-1-5 0,5 8-32,-9 0 32,-5-8-64,-9 2-32,-13-7 32,-10 1-32,-13-2 0,-14-6 0,-13-5 0,-1-1 0,1-11 0,4 0 0,9-3-224,6-3-96,7-6-608,9-5-256,15-20-1312</inkml:trace>
          <inkml:trace contextRef="#ctx0" brushRef="#br0" timeOffset="7107">25886 3859 5248,'-26'-162'2016,"20"127"-1088,-3-24-448,9 47 576,0 3-736,0 3-288,0 6-1760,9 15-800,5-3 256,19 11 192</inkml:trace>
          <inkml:trace contextRef="#ctx0" brushRef="#br0" timeOffset="6892">25936 3781 7040,'27'17'2720,"-17"3"-1472,9 21-1376,-16-18 416,-3 31-320,-3-2-32,-2-3-480,-4 0-192,4-5-1664,5-12-672,0-7 1056,-5-9 576</inkml:trace>
          <inkml:trace contextRef="#ctx0" brushRef="#br0" timeOffset="7539">26427 3758 7936,'10'-4'2976,"-10"8"-1600,-5-4-1408,0 3 576,-12 6-320,-11 2-64,-8 6-64,-9 12-96,-1 6 32,5 10-32,9 13 0,23-6 64,14-3 32,8-6-320,14-6-96,10-8 352,4-8 288,18-10-160,-9-8-64,1-3-64,-11-6-32,-8-8 0,-10-14 0,-7-20 0,-12-9 0,-3-3 0,-13-10 0,5 2 64,-11 11 32,6 9 32,8 3 64,5 13-96,0 7-64,13 9 0,11 5 32,7 11-96,5 6 0,9 19-32,6 5 0,-1 4 0,-4 16 0,-1-2 64,-5 9 0,-3 4 64,-10-12 96,-3-14-128,-11-6-32,-5-37 0,-2-8 0,-6-4 64,0-8 32,0-10 96,8-2 96,7-12 160,2 0-128,7 3 0,-3 9-64,8 11 63,-2 12-159,5 17-32,5 20-224,-7 12 0,2 17 32,0 5 96,0 18-64,-3-2 0,6-10-2015,-3-8-929,-22-23-960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/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47:10.352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8E304EBD-6BCF-4436-A800-0407C7B0D13B}" emma:medium="tactile" emma:mode="ink">
          <msink:context xmlns:msink="http://schemas.microsoft.com/ink/2010/main" type="inkDrawing" rotatedBoundingBox="17241,6656 21112,6333 21221,7645 17350,7968" hotPoints="20892,6224 21105,7490 17468,8102 17255,6837" semanticType="enclosure" shapeName="Rectangle">
            <msink:destinationLink direction="with" ref="{670F73C6-3EE4-4C08-A78E-9F1EAE5FF155}"/>
          </msink:context>
        </emma:interpretation>
      </emma:emma>
    </inkml:annotationXML>
    <inkml:trace contextRef="#ctx0" brushRef="#br0">13189 9410 5120,'-9'-8'2016,"9"21"-1088,-4-13-800,4 0 480,0 0-64,0 0 32,0 0 0,0 0 0,0 0-288,0 7 256,0 6 96,4 2-128,0 17-32,6 5-224,-1 12-96,0 12 0,0 25-32,1-2 0,-1 5 0,-1-5-160,11-2 32,-6-9 64,-3-9 32,-1-7-32,0-13 32,-5-11 0,1-9 32,0-13-352,-5-11-96,0-11-256,-10-10-128,1-11 96,-1-13 96,-3-7 160,-6-29 64,2 0 96,-1 4 128,4 8 32,1 0 96,3 2 32,1 10 96,5 5-32,-1 6 64,-4 6-64,9 3 64,0 1 0,9 4 32,0 4-128,0 3-96,1 5 0,3-1-32,10-8 0,9 6 0,4-6 0,10 6 0,8-2 192,10 4 128,13 1-160,6 6-32,17-7 64,5 4 32,7 0 32,11-3 0,5 5-64,8-2 32,10-3-128,-4 3-64,-1 2 128,-9-2 32,14 2 0,-2 2 32,11-2-64,-17-2 64,-7 5-129,-3 0-63,-10 4 0,-4 3-32,-14 2 64,5-1 32,-14-1 32,-14 5 0,-13 0 0,-9 0 0,-10 5 0,-3-5 0,-12 0 64,-6 7 96,-6-2-64,-4-2-64,-1 2 0,1-1-96,-4 4 32,-2 1 0,1 2 96,1 1-160,-2 8-32,11 5 64,-1 7 32,4 25-32,6 4 32,-5 0-64,0 8-32,4 3 96,0 0 0,0 1-128,1 0 32,-1 17 64,0-9 32,-3-6-32,-8-13-64,3-10 160,-6-8 32,-2-7-64,-3-8-96,2-9 64,-7-5 0,-3 2 32,0-8 0,-3-1-64,-7-5-64,-3 0-192,-6-3-32,-8 0-64,-5 6 96,-8-3-32,-16 2 64,-2-1-64,-6-2 64,-22 4 32,-5-3-32,-15 6 32,-3-1 0,-4 9 96,-20-5 64,-8-4-64,-9 4 0,5-4-32,-14 7 0,9-3 64,-2 1 64,-2-1 32,12 0 32,-3 0-224,9 1 0,8 2 32,-4-3 32,14 1 96,19-1 96,11-3-64,16-6-64,3-3 192,15 0 160,12 0-192,10 0-32,2 0-32,11 0 0,1 0-64,4 0-64,4 0-192,2 0-32,-1 0-128,4 4 128,-5 0-512,2-4-352,-1 0-223,9-4-1345,14-3-544,4-2-352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6:13.94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CB728B5A-33F4-4542-9B9C-3AE17D6B7560}" emma:medium="tactile" emma:mode="ink">
          <msink:context xmlns:msink="http://schemas.microsoft.com/ink/2010/main" type="writingRegion" rotatedBoundingBox="18464,1853 33585,1078 33784,4944 18662,5720"/>
        </emma:interpretation>
      </emma:emma>
    </inkml:annotationXML>
    <inkml:traceGroup>
      <inkml:annotationXML>
        <emma:emma xmlns:emma="http://www.w3.org/2003/04/emma" version="1.0">
          <emma:interpretation id="{3ECC10B5-EB74-491D-AF8A-9084CC00797B}" emma:medium="tactile" emma:mode="ink">
            <msink:context xmlns:msink="http://schemas.microsoft.com/ink/2010/main" type="paragraph" rotatedBoundingBox="18459,1856 33576,998 33726,3649 18610,45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AB5526-95B1-4654-BEB4-A866147F77C4}" emma:medium="tactile" emma:mode="ink">
              <msink:context xmlns:msink="http://schemas.microsoft.com/ink/2010/main" type="line" rotatedBoundingBox="25704,3079 27689,3156 27656,4011 25671,3934"/>
            </emma:interpretation>
          </emma:emma>
        </inkml:annotationXML>
        <inkml:traceGroup>
          <inkml:annotationXML>
            <emma:emma xmlns:emma="http://www.w3.org/2003/04/emma" version="1.0">
              <emma:interpretation id="{D9CE9869-9F4C-488C-AB0E-3271D3CBB6AD}" emma:medium="tactile" emma:mode="ink">
                <msink:context xmlns:msink="http://schemas.microsoft.com/ink/2010/main" type="inkWord" rotatedBoundingBox="25704,3079 27689,3156 27656,4011 25671,3934"/>
              </emma:interpretation>
              <emma:one-of disjunction-type="recognition" id="oneOf0">
                <emma:interpretation id="interp0" emma:lang="en-US" emma:confidence="0">
                  <emma:literal>Heap</emma:literal>
                </emma:interpretation>
                <emma:interpretation id="interp1" emma:lang="en-US" emma:confidence="0">
                  <emma:literal>Heat</emma:literal>
                </emma:interpretation>
                <emma:interpretation id="interp2" emma:lang="en-US" emma:confidence="0">
                  <emma:literal>Neap</emma:literal>
                </emma:interpretation>
                <emma:interpretation id="interp3" emma:lang="en-US" emma:confidence="0">
                  <emma:literal>teat</emma:literal>
                </emma:interpretation>
                <emma:interpretation id="interp4" emma:lang="en-US" emma:confidence="0">
                  <emma:literal>xeap</emma:literal>
                </emma:interpretation>
              </emma:one-of>
            </emma:emma>
          </inkml:annotationXML>
          <inkml:trace contextRef="#ctx0" brushRef="#br0">21269 5322 5120,'0'-13'2016,"0"10"-1088,3-1-1024,11-1 416,4 2-288,9-2-96,5 2 32,5-6 0,4 1 32,0 1-96,0-10 64,9-3-32,1 0-64,-3 0 96,-5 0 0,-8-6 32,-4 2 0,-2 4 64,-12 0 32,-2 0 32,-7 0 64,-3 3 96,-5 2 64,0 1-96,-5 3 0,0 2-96,2 2 64,-2-1 0,0 3 32,0 5-64,2 5 32,-3-1-128,6 7-64,0 9 128,0 6 32,6 6 64,-3 4 0,2 0-64,0 4 32,0 9-128,-2 5 0,2 10-32,0-4 32,-1-7-64,1-4 64,0-9-128,-2-7 0,2-5 32,0-8 64,0-4-1024,-5-4-384,0-12-1856</inkml:trace>
          <inkml:trace contextRef="#ctx0" brushRef="#br0" timeOffset="-686">21430 4937 4480,'-6'-8'1760,"6"8"-960,0 8-576,0-8 416</inkml:trace>
          <inkml:trace contextRef="#ctx0" brushRef="#br0" timeOffset="-486">21427 4946 8928,'5'17'768,"0"3"-416,-1 4-64,1 13-64,0 3 32,3 4 0,2 4-64,-1 1-32,-1 8-96,2 11 32,-1-3 0,1-8 96,-7-4-96,2-10 0,-5-2 32,0-8 0,0-6-160,0-7 32,0-3-576,-5-12-2080,2-13-1408,-2-6 1184</inkml:trace>
          <inkml:trace contextRef="#ctx0" brushRef="#br0" timeOffset="400">21942 5432 5376,'0'-5'2016,"5"1"-1088,4-1-736,-4 5 544,3-3-448,11-5-160,8-4-160,1 0 0,-6-5 32,1 1-96,-1 0 64,2 0 32,-2 0 0,-4-9 0,-4 5 0,-1 5 0,-8-14 64,-10 13-32,-3-2-32,-3 7 32,-2 11-32,-9 5 0,-10 1 64,5 8 96,4 1 0,5 6 0,-1 4-96,6 3 32,9-1 0,-1 2 32,14 11 0,4 5 0,6-1-64,4-12-64,4-3 32,5-9 32,8-4-608,2-7-256,7-6-1792,12-18-992,-3-14 1568</inkml:trace>
          <inkml:trace contextRef="#ctx0" brushRef="#br0" timeOffset="832">22611 5197 4736,'-32'23'1824,"14"-6"-960,-5 4-1088,14-10 320,-5 10-96,1 7 0,-1 1 0,0 11 0,4 6 0,7-6 0,6-8 64,7-4-32,-1-12-32,1-3 224,3-10 96,1-11-160,4-12-32,0-4-64,-4-4 32,0-4 0,-1-2 96,1 2-96,-5 3 0,0 6 256,0 3 64,1 8-64,-6 3 32,0 5-224,1 8-32,-1 8-64,1 8-64,0 1-64,-1 2 32,0 6 32,10 12 64,0-5-32,9-7 64,-1-5-576,-4-8-192,1-19-2144,5-14-960,-3-3 1952</inkml:trace>
          <inkml:trace contextRef="#ctx0" brushRef="#br0" timeOffset="1385">22958 5084 4608,'-5'-16'1760,"10"12"-960,3-1-736,1 5 448,4 0-256,2 0 0,12 0-128,5 0-32,4 0-32,0 9 32,1-1 0,-10 0-32,0 4-64,-8 12 32,-6 1 32,-8-1 96,-10 1 64,-8-1-32,-19 8-32,-5-4-96,-4 1-64,-4-6-1536,5-6-1760,3-9 544</inkml:trace>
          <inkml:trace contextRef="#ctx0" brushRef="#br0" timeOffset="1085">22974 5084 6400,'-3'0'2464,"3"9"-1344,0 3-1312,0 16 640,0 4-224,3 4-192,3 12-96,-2 1 32,5 20 64,1-3 64,-7-6-128,7-4 32,-1-2-64,-4 10 0,0-12 64,-2-7 0,2-9-640,0-8-288,-2-8-1728</inkml:trace>
        </inkml:traceGroup>
      </inkml:traceGroup>
    </inkml:traceGroup>
    <inkml:traceGroup>
      <inkml:annotationXML>
        <emma:emma xmlns:emma="http://www.w3.org/2003/04/emma" version="1.0">
          <emma:interpretation id="{03A0958B-A5A1-45D3-8F83-3C4A0D4024D1}" emma:medium="tactile" emma:mode="ink">
            <msink:context xmlns:msink="http://schemas.microsoft.com/ink/2010/main" type="paragraph" rotatedBoundingBox="25052,4643 30160,3946 30278,4808 25169,550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6160AA0-0E4F-4183-A7EE-5BF0C05B1C43}" emma:medium="tactile" emma:mode="ink">
              <msink:context xmlns:msink="http://schemas.microsoft.com/ink/2010/main" type="line" rotatedBoundingBox="25052,4642 30160,3946 30278,4808 25169,5504"/>
            </emma:interpretation>
          </emma:emma>
        </inkml:annotationXML>
        <inkml:traceGroup>
          <inkml:annotationXML>
            <emma:emma xmlns:emma="http://www.w3.org/2003/04/emma" version="1.0">
              <emma:interpretation id="{3AC1FC13-4CFC-412F-A8A3-F9BF4D72243D}" emma:medium="tactile" emma:mode="ink">
                <msink:context xmlns:msink="http://schemas.microsoft.com/ink/2010/main" type="inkWord" rotatedBoundingBox="25052,4643 26801,4404 26917,5254 25167,5493"/>
              </emma:interpretation>
              <emma:one-of disjunction-type="recognition" id="oneOf1">
                <emma:interpretation id="interp5" emma:lang="en-US" emma:confidence="1">
                  <emma:literal>head</emma:literal>
                </emma:interpretation>
                <emma:interpretation id="interp6" emma:lang="en-US" emma:confidence="0">
                  <emma:literal>bead</emma:literal>
                </emma:interpretation>
                <emma:interpretation id="interp7" emma:lang="en-US" emma:confidence="0">
                  <emma:literal>heard</emma:literal>
                </emma:interpretation>
                <emma:interpretation id="interp8" emma:lang="en-US" emma:confidence="0">
                  <emma:literal>Lead</emma:literal>
                </emma:interpretation>
                <emma:interpretation id="interp9" emma:lang="en-US" emma:confidence="0">
                  <emma:literal>tread</emma:literal>
                </emma:interpretation>
              </emma:one-of>
            </emma:emma>
          </inkml:annotationXML>
          <inkml:trace contextRef="#ctx0" brushRef="#br0" timeOffset="-238800">20631 6487 1920,'22'37'768,"-22"-5"-384,5 8 96,0-15 416,-2 11-128,12 18 0,-1 10-224,-1-4-64,1-3-288,-1-4-64,1-8-64,-1 2 32,1-6 64,-4 1-64,-2-10 0,-3-9-32,0-3 32,-5-20 224,0-8-128,0-4-64,0-3-96,0-5 0,0 0 32,0-5-96,4 1 0,5-10-32,0 11 0,5 3 128,-1 16 96,1-1-224,4 10-96,1 2 0,-1 10 96,-4 0 32,4 3 32,0-5 0,-4 5 0,-1-3-160,-4 6-32,1-2-768,-7-5-1568</inkml:trace>
          <inkml:trace contextRef="#ctx0" brushRef="#br0" timeOffset="-238453">21181 7071 3200,'10'-14'1216,"-6"11"-640,6 0-544,-7-3 352,7 3-256,-1-9 0,4 4-64,1-4-64,1-1 160,7-8 32,-17 1 288,0-3 64,-5 3 96,0-1 64,-5 10-256,-5 2-96,-4 9-192,6 15-128,-6-1 0,1 0-32,-1 7 64,-1-1 32,7 9 96,-1 3-96,4 2-64,5 1 0,9-6-32,4 3 0,6-7 0,8-5-224,20-12 0,-2-8-1120,1-13-1792,-1 1 320</inkml:trace>
          <inkml:trace contextRef="#ctx0" brushRef="#br0" timeOffset="-238084">21760 6881 3968,'-32'0'1472,"9"3"-768,6 5-480,12 8 416,-5 1-192,1 3 0,1 5-192,-2-1 0,1 4-160,4 1-128,5 3 0,0-8 32,5 1 0,-1-10 0,6-2 64,8-13-32,1-4 64,3-5-128,1-3-64,-6 1 128,2-6 96,-1-7 160,1-1 160,-6-7-64,1 3 96,-5 9-64,-5 17 0,-4 3-160,5 8-160,0 7-64,-1 5-160,6 0-64,-2 1-608,6-4-288,-1 0-1408,6-6-896,7 1 1408</inkml:trace>
          <inkml:trace contextRef="#ctx0" brushRef="#br0" timeOffset="-237737">22379 6893 6784,'-37'0'2624,"24"3"-1408,-14 35-1216,17-22 512,-7 0-352,-1 0-96,-6 8-128,6-4-32,4 0 64,1 1 0,4-5 32,4 8-96,5-4 0,5-12 128,9-3 32,8-10 64,1-3 0,4-4 64,10-3 96,3-10 0,-8-12 0,0-7 32,-8-4 32,-8-10-160,-6-3-128,-15 1 96,-13-4 128,1 7-96,-6 8 64,-1 17-320,-3 9-96,1 9-960,-1 19-480,8 19-1920</inkml:trace>
        </inkml:traceGroup>
        <inkml:traceGroup>
          <inkml:annotationXML>
            <emma:emma xmlns:emma="http://www.w3.org/2003/04/emma" version="1.0">
              <emma:interpretation id="{2E794425-FFBB-4DCF-A6AE-F325AE44E726}" emma:medium="tactile" emma:mode="ink">
                <msink:context xmlns:msink="http://schemas.microsoft.com/ink/2010/main" type="inkWord" rotatedBoundingBox="29006,4299 30186,4138 30278,4808 29098,4969"/>
              </emma:interpretation>
              <emma:one-of disjunction-type="recognition" id="oneOf2">
                <emma:interpretation id="interp10" emma:lang="en-US" emma:confidence="1">
                  <emma:literal>tail</emma:literal>
                </emma:interpretation>
                <emma:interpretation id="interp11" emma:lang="en-US" emma:confidence="0">
                  <emma:literal>tay</emma:literal>
                </emma:interpretation>
                <emma:interpretation id="interp12" emma:lang="en-US" emma:confidence="0">
                  <emma:literal>tan,</emma:literal>
                </emma:interpretation>
                <emma:interpretation id="interp13" emma:lang="en-US" emma:confidence="0">
                  <emma:literal>taih</emma:literal>
                </emma:interpretation>
                <emma:interpretation id="interp14" emma:lang="en-US" emma:confidence="0">
                  <emma:literal>tan]</emma:literal>
                </emma:interpretation>
              </emma:one-of>
            </emma:emma>
          </inkml:annotationXML>
          <inkml:trace contextRef="#ctx0" brushRef="#br0" timeOffset="-237052">24651 6621 6784,'0'-16'2624,"14"7"-1408,9 1-1344,-10 4 416,19-4-320,9-12 32,1 0-1120,3 5-480,9-2-992,-9 0-480</inkml:trace>
          <inkml:trace contextRef="#ctx0" brushRef="#br0" timeOffset="-237252">24715 6156 5888,'-9'-29'2272,"12"34"-1216,-3 19-1248,6-16 384,-1 0-192,-2 13 0,2-1 64,0 3 32,0 14-32,-2 3 96,2 9 128,1 7-32,2 1 96,10 0-192,-5-5-32,11-3-64,-7-5-64,1 1-416,-4-9-128,-1-8-2336</inkml:trace>
          <inkml:trace contextRef="#ctx0" brushRef="#br0" timeOffset="-236683">25193 6394 3968,'-32'-3'1472,"26"3"-768,-7 0-256,5 0 480,-5 0-32,-1 0 32,-4 3-384,-1 1-96,1 4-256,-1 4-64,2 13 64,2 7-96,2 0-64,4 2 0,9 1-32,5-3-96,4 2 64,4-11 32,11-3 64,-2-8-96,4-7 0,6-10-128,5-2 32,-5-6 64,-5-2 32,-3-2 160,-6-12 160,-4 1 32,-6 1 128,-3-2 128,-5 4 32,5 5-128,-5 8 32,0 3-288,0 9-128,0 14-64,0-2-32,0 8 0,0 4 64,3 1-96,8-2-64,-3 1-448,0 1-128,8-1-768,-3-4-288,0-7-1440</inkml:trace>
          <inkml:trace contextRef="#ctx0" brushRef="#br0" timeOffset="-236467">25470 6467 6912,'-5'-15'2624,"10"22"-1408,-10-7-1408,5 16 1280,0 10-672,0 1-288,5 6-192,0-1 0,8-3-896,10 3-288,-6-9-1792</inkml:trace>
          <inkml:trace contextRef="#ctx0" brushRef="#br0" timeOffset="-236267">25570 6438 6400,'-27'-34'2464,"-2"2"-1344,16-9-1248,13 16 480,0 1-544,0-4-160,0 2-2400,10 6-1024</inkml:trace>
          <inkml:trace contextRef="#ctx0" brushRef="#br0" timeOffset="-236067">25629 6078 8704,'-5'-12'3328,"10"9"-1792,-5 3-1440,0 0 736,0 0-608,8 3-192,2 5-32,-1 10-32,1 8 32,4 15 0,-1 4 64,6-1-96,-3 5 0,3 0 32,-1 3 0,-4-7 0,-1-4 0,1-4 0,-4-5 0,-2-8-96,3-4 0,-8-3-1984,12 0-928,-12-3-384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47:10.354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B1365A79-F5A4-4568-94DB-43A6A49EC668}" emma:medium="tactile" emma:mode="ink">
          <msink:context xmlns:msink="http://schemas.microsoft.com/ink/2010/main" type="inkDrawing" rotatedBoundingBox="24627,5585 32053,4994 32198,6807 24772,7398" hotPoints="31766,4817 32014,6435 24940,7522 24692,5905" semanticType="underline" shapeName="Rectangle">
            <msink:sourceLink direction="with" ref="{ABFF7AD4-8765-40DF-AD94-BC3874669A06}"/>
            <msink:destinationLink direction="with" ref="{670F73C6-3EE4-4C08-A78E-9F1EAE5FF155}"/>
            <msink:destinationLink direction="with" ref="{4866C0F6-65A2-480D-8167-1FB556DB9BB1}"/>
          </msink:context>
        </emma:interpretation>
      </emma:emma>
    </inkml:annotationXML>
    <inkml:trace contextRef="#ctx0" brushRef="#br0">18821 8289 2816,'-17'-8'1120,"17"11"-576,0-6 0,0 3 512,0 0-192,0 0 160,14 0-288,-1 0-384,6 0-96,2-4-32,6 4 96,10-4 128,22 0-256,5-1-32,13 2 32,14-6 96,14 1 0,19-4 64,7 0-64,19-4 0,10 0-96,8 0 32,11 4-192,11-5-32,10-12 192,5 9 128,9-12-96,4 4 32,-4 0-224,5 3-32,10 2 64,-2 3 32,-5-1 32,-3 5 0,-1-1-64,6 2-64,-18-2 32,2 2-32,-16 2 0,-6 1 64,-17 3-96,4 1 0,-15 1 32,-6-1 64,-2-1 32,-23 6 32,-14-2-64,-12 2-64,9-2-64,-15 1-32,-14 1 128,-7-2 32,4 1-96,-14-1 32,-11 5 0,-13 0 64,-8 0 32,-8 0 32,-5 0 0,-6 0 64,-5 0-96,-8 0 0,0 0-32,0 0-64,0 0-64,0 0 32,5 0 32,-5 0 64,0 0-32,9 5-32,-9-5 32,10 9 32,-2-2-96,3 1 0,-3 4 96,-3 5 32,8 6-128,1 6-32,8 36 96,1-9 32,-1 9 0,1 4-64,1 9 32,-2-3 32,2 3-32,-3 2 64,7 21-128,8-3 0,-4-14 32,5 2 64,-5-6-32,-5-11 64,-5-5-64,2-3-32,-6-4 32,-4-8-32,-1 3 0,-4-7 64,-4-9 32,-1 4-32,-4-7-64,0-12 32,-4-1-32,-1-8 63,-4-4 97,-1 1-64,-3-6-64,-23-3-160,4 0 0,-5 0 65,1 0 31,-10 3-64,-8 3 0,-15-4-32,-8 4 96,-9 0-64,-24 0 32,1-3 0,-8 6 0,-11-1 64,-19 0 0,-8-1 0,-3-2 64,-15 3-96,-19-1 0,10-2-32,-18-1-64,-5 1 96,-4 3 64,-1-1-64,-4 1 0,-10 1 96,6-6 96,1 2-128,-12 3-96,-3-4 32,13 4 64,-3 0 0,12-1-32,7-2 32,-8 4-32,16-3 0,8-6 64,14 17-32,13 0-32,-3-5-64,17-4 32,14-4 32,-1 12 64,20-4-32,8 0 64,5-4-128,9-4 0,14 4 32,13 0 64,9 1-32,9-1-32,14 4-64,5-4 32,6-1 96,2 1 32,6-3-128,2-1-32,3-1 32,3 2 64,0-5 0,2 0 64,-3 0-64,6 0-32,0 0-320,0-5-128,6 2-1696,-6-6-704</inkml:trace>
    <inkml:trace contextRef="#ctx0" brushRef="#br0" timeOffset="1">18690 8455 3328,'0'-5'1312,"5"5"-704,-5 0-160,0 0 480,0 0-256,0 0 32,0 0-224,0 0 32,4 8-288,1 1 160,0 3 32,-2 8-64,2 3 32,5 23-96,-1 6 64,4 5-128,1 3 32,4 10-96,-4-1 64,-1 3-64,0 6 0,2 17-32,-1-1 64,-6-1-32,0-4 64,3-5-128,-3-6 0,-3-6 32,0-6 64,4-6-96,-4-11 0,0-9-32,-2 1 32,2-18 64,-5-6 0,0-5 0,0-4-320,0-8-64,0 0-160,0 0 0,0 0-32,0 0 96,0 0-32,0 0 0,0 0-448,5-3-128,-2-6-2144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5:03.549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8BB673F-D0E6-4F03-AE7C-FF1718EE09F1}" emma:medium="tactile" emma:mode="ink">
          <msink:context xmlns:msink="http://schemas.microsoft.com/ink/2010/main" type="writingRegion" rotatedBoundingBox="17739,15921 21715,15795 21776,17755 17801,17880"/>
        </emma:interpretation>
      </emma:emma>
    </inkml:annotationXML>
    <inkml:traceGroup>
      <inkml:annotationXML>
        <emma:emma xmlns:emma="http://www.w3.org/2003/04/emma" version="1.0">
          <emma:interpretation id="{B2CE668B-95A1-4175-A192-2CAF34B0C551}" emma:medium="tactile" emma:mode="ink">
            <msink:context xmlns:msink="http://schemas.microsoft.com/ink/2010/main" type="paragraph" rotatedBoundingBox="17739,15921 21422,15805 21462,17086 17780,17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176EC5-CE84-4694-BC04-5D6A3B1F6792}" emma:medium="tactile" emma:mode="ink">
              <msink:context xmlns:msink="http://schemas.microsoft.com/ink/2010/main" type="line" rotatedBoundingBox="17739,15921 21422,15805 21462,17086 17780,17202"/>
            </emma:interpretation>
          </emma:emma>
        </inkml:annotationXML>
        <inkml:traceGroup>
          <inkml:annotationXML>
            <emma:emma xmlns:emma="http://www.w3.org/2003/04/emma" version="1.0">
              <emma:interpretation id="{DCCA48AA-872B-4FBF-AE56-F8DEC244198D}" emma:medium="tactile" emma:mode="ink">
                <msink:context xmlns:msink="http://schemas.microsoft.com/ink/2010/main" type="inkWord" rotatedBoundingBox="20068,15847 21422,15805 21445,16540 20091,16583"/>
              </emma:interpretation>
              <emma:one-of disjunction-type="recognition" id="oneOf0">
                <emma:interpretation id="interp0" emma:lang="en-US" emma:confidence="1">
                  <emma:literal>with</emma:literal>
                </emma:interpretation>
                <emma:interpretation id="interp1" emma:lang="en-US" emma:confidence="0">
                  <emma:literal>wish</emma:literal>
                </emma:interpretation>
                <emma:interpretation id="interp2" emma:lang="en-US" emma:confidence="0">
                  <emma:literal>withy</emma:literal>
                </emma:interpretation>
                <emma:interpretation id="interp3" emma:lang="en-US" emma:confidence="0">
                  <emma:literal>width</emma:literal>
                </emma:interpretation>
                <emma:interpretation id="interp4" emma:lang="en-US" emma:confidence="0">
                  <emma:literal>With</emma:literal>
                </emma:interpretation>
              </emma:one-of>
            </emma:emma>
          </inkml:annotationXML>
          <inkml:trace contextRef="#ctx0" brushRef="#br0">19954 13984 6016,'-9'-24'2272,"0"24"-1216,9 0-1504,0 0 256,9 9-2304,6-3-896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3:43.86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3F44D718-09DD-4EE0-B26D-6C8C297B44EA}" emma:medium="tactile" emma:mode="ink">
          <msink:context xmlns:msink="http://schemas.microsoft.com/ink/2010/main" type="inkDrawing" rotatedBoundingBox="17507,9823 21122,9819 21124,11377 17509,11382" hotPoints="20905,9743 21017,11216 17763,11463 17651,9990" semanticType="enclosure" shapeName="Rectangle">
            <msink:destinationLink direction="with" ref="{670F73C6-3EE4-4C08-A78E-9F1EAE5FF155}"/>
          </msink:context>
        </emma:interpretation>
      </emma:emma>
    </inkml:annotationXML>
    <inkml:trace contextRef="#ctx0" brushRef="#br0">13355 9921 7712,'-14'25'1472,"14"7"-384,-5 8-160,5 9-544,0 23 32,0 9 96,0 0-64,0 13 0,0-6-256,0 1-64,0-9 0,0 15 64,5-15-32,-5-16 64,0-7-64,4-11 0,-4-14-96,0-9-64,0-11-192,0-19-32,0-18-480,0-10-160,0-14 0,0-12 64,5-21 224,0-5 192,0-28 160,3 2 128,1 16 352,1 8 192,-2 0 96,2 20 32,-1 8-224,-1 9-128,2 8-64,-1 4-32,-4 3 64,0 9 32,3 4-32,0 4 32,3 3-64,2 5 64,6 0-192,2 4-32,17 0 64,7 4 32,10-1-32,13 2 32,19-2 0,7 2 96,15-1-96,11-1-64,16 2 0,14 3-32,5-9 0,0 4 0,13-7 64,0 0 32,11 1-32,-11 2-64,0 1 96,-8 4 64,-19-1-128,-5 2-32,-18 0 0,-17 9 64,-15 3-32,-22-1-32,-9 4 96,-15-4 64,-8 1 64,-5 0 96,-8 2-32,-6-2-1,1-1-31,-4 4 64,-2-4-96,1 4-64,1 3-64,-2 2 0,2 6 0,7 15 32,12-2-64,-2 8-64,-5 8-64,1 17 32,1 17 96,-7-2 96,1 17-64,1-7-64,-1-1 0,0-4-32,-4 11 64,-1-13 32,-4-15-32,1-12 32,-1-8 0,-5-11 96,1-13-96,-5-3 0,-5-4 96,1-10 96,-5 1-192,-5-3-64,-4-6-96,-14 2 0,-10-2 64,-3 2 0,-4-1-96,-15-1 0,-10 5 64,-12-3 64,-10 2-64,-13 2 0,-14-4-32,-8-2 0,-10 0 0,-14 2 0,-5-1 64,-8-4 0,8 5 64,-8-2 32,8-3-128,-3 0 32,3 0 0,2-3 64,16-6-32,9 1 64,16-4-64,7 4 64,14-4-64,19 4 64,10 4-64,11-4 64,16 3-128,8 2-64,8 3 64,6 0 0,10 0-192,2 0-96,6 0-256,0 0-32,0 0-736,6 3-255,2 2-2913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4:01.065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70F73C6-3EE4-4C08-A78E-9F1EAE5FF155}" emma:medium="tactile" emma:mode="ink">
          <msink:context xmlns:msink="http://schemas.microsoft.com/ink/2010/main" type="inkDrawing" rotatedBoundingBox="19288,14731 19543,3387 24672,3503 24418,14846" rotationAngle="1731538540" semanticType="underline">
            <msink:sourceLink direction="with" ref="{8E304EBD-6BCF-4436-A800-0407C7B0D13B}"/>
            <msink:sourceLink direction="with" ref="{B1365A79-F5A4-4568-94DB-43A6A49EC668}"/>
            <msink:sourceLink direction="with" ref="{3F44D718-09DD-4EE0-B26D-6C8C297B44EA}"/>
            <msink:sourceLink direction="with" ref="{614A4458-3067-42B6-BB1D-A28F4215AB76}"/>
          </msink:context>
        </emma:interpretation>
      </emma:emma>
    </inkml:annotationXML>
    <inkml:trace contextRef="#ctx0" brushRef="#br0">15290 10350 2432,'0'-5'960,"3"10"-512,3-1 96,-6-4 512,0 0-64,0 0-32,0 0-320,0 0-160,4 0-192,5 0-32,1 0-160,-2-9 0,11 1 96,8 5-32,0 11 0,5-16-32,5 3 64,3-7-32,2 8 0,12 4 32,5-4 32,-4 0 32,4 1 64,10-11-96,4 3-64,-1 2 0,10 2 32,1-1-32,2 0 64,1-1-64,-4-3 0,14 4-32,-5 0 64,5 1-32,4-2 64,5 1-64,-5 0 64,-4-1-128,8 1 0,2 1-32,-7-1-64,2-1 32,-2 1 32,-3 5 32,-5-6 32,10 6-64,-10-6 32,0 1-64,-6 5 64,-2-2 0,-1 1 32,-4-1 0,-1 2 0,-9-1 0,5 0 64,0 0-96,-6-1-64,-3 5 0,-4-3 32,-5 3-32,-10 0 64,-5 0-64,-3 0-32,-10 0 96,5-4 64,-5-1 0,-3 2-1,-6 3 33,-4-5-32,-14 2-96,-5-1-32,1-1-224,-6 2-128,-3-10 33,-1-8-1,1 1 32,-6 5 64,1-2 128,-1 2 96,1-2-64,1 1 0,-2 0 32,1 3 0,0 1 0,-5 0 0,-9-5 0,4 6 64,11 3-32,-2 1-32,1-2 96,5 1 64,3 0 0,-4 4 0,6-1-32,-2 2 0,6-1-64,-1-1 31,0 5 1,1-3 96,0 3 32,4 0 32,0 0-128,0-5-32,0 5-32,4 0 32,-4 0 0,0 0 32,4 8-160,1-3-32,14-1 160,13 8-64,-1-1 160,1 3 96,4-3-160,1 1-64,3 0-32,6-1 32,4 7-32,-4-7-32,-1 10 96,-3-5 0,-1-4-128,-5 0 32,-4 5 0,-10-6 64,-3 1-32,-1-3 64,-4-1-128,-6 0-64,-3 1 128,0-2 96,-2 1-32,-3 0 0,0 4-96,-3 1-32,-2 3 32,0 0 0,2 0 0,-7 4 64,1 0-32,-1 0 64,-3 9-128,-1 4 0,1-1 96,-9 0 96,-10-4-64,3 1-64,3-5 0,-1 1 32,3-5-32,2-5-32,4 2 32,4-5-32,1-4-288,3 0-64,6-1-672,4-2-288,0-5-447,9-5-161,4-2-1728,19-9-1248,-5-5 2144</inkml:trace>
    <inkml:trace contextRef="#ctx0" brushRef="#br0" timeOffset="-410712">14693 7091 5376,'-9'-5'2112,"-14"5"-1152,9-3-704,11 3 512,3-4-192,0-1 0,-5 2-64,5-2 96,0 2-352,-5-1 128,5-1 128,5-3-64,22 4 0,0 1-192,5-5-96,4 3 64,10 1-64,18-1 64,4-2 0,5-1 32,13 0-64,5-1 32,10 1-64,17-7 0,-1 3-32,25-13 0,4 1-64,4-1 31,10 5 1,8 0 96,-3 0-96,6-1 0,-2 1 32,9 0 64,0-1-160,4 1-96,-14 1 32,9-5 64,-7-10-64,-7 19 0,-3-2 96,-16-6 32,16 2-32,-13 5 32,-16-1-64,2 5 64,-20 0-64,-9 1 64,-11-1-128,19-2 0,-21-1 32,-17 7 0,-15-1 0,-9 1 64,-9 1-32,-9-1 64,0 3 64,-14 2 64,-4-2-320,-6 1-96,-3 1-64,-5-2 0,-5 1-64,-3-1 32,-2-1-191,-4-3-97,1 1 160,-14-1 96,4 1-32,-9-4 64,4 0 160,1 4 64,4-7 64,1-2 0,-1-8 0,4 4 0,-3-2 64,4 3 32,-1 0-32,6 0 32,-1 0-64,1 2-32,-1 4 160,-4 0 32,-1 2 0,1 4-32,-4 4-96,3 1-64,6 3 160,-1 0 32,4 0 64,7 0 0,3 0 63,0 0 33,13 7-32,9-2 32,2 4-192,3 2-32,0-2-64,5 2-64,0 1 32,4 5 32,19 7-32,-5-8 64,-5 7-64,1-2 64,-4-4-64,-2-5-32,-13-1 32,-3-2 32,-7-1-96,-7 1 0,-6-1-32,-4 4-64,-9-1 96,-5 6 0,-4-2 32,-4 6 0,-2 4-96,-11-2 64,-7 14 32,10 12 64,5-9 32,4-4 96,5-8-96,0 4 0,4-3-96,5-4-96,0-5 128,4 1 96,0-1-96,1-8-32,0-1-64,-1-2 0,5-1-576,0-8-224,0 0-831,0 0-353,5-5-2080</inkml:trace>
    <inkml:trace contextRef="#ctx0" brushRef="#br0" timeOffset="-410714">17620 3276 4480,'0'12'1664,"5"3"-896,-5-1-256,5-6 512,-5 4-128,4 3-64,-4 5-256,5 9-32,0 3-320,-2 1 64,2 3 128,5 9-224,-1 4-32,-1 26 32,7 3 96,-2 3-64,1 11 32,0 6-96,-1 16 64,1 11 0,-1 13 32,1 0 0,4 15 64,5 13-32,-4 4 0,-6 12-96,1 8-32,-1 0-32,-4 3 64,5 19 31,-5-15 33,0 10 0,1 20 0,-2-8-64,1 0 32,1 11-192,-1 0-32,-5-4 192,5 18 192,1-2 0,-1-6 96,0 15-128,-5-9-32,1 5-192,0-5-96,-1 0-96,0 9 32,1-7 96,0-2 96,-1 49 128,-4-20 160,5-18-192,0-3 0,-1-28-64,0-3-32,7-1-96,-8-15 32,7-5-64,-6-13-32,14-2 96,-18-9 0,13-8 32,-3-8 64,-1-5-96,1-3-64,-7-17 0,2-7 32,-5-4-32,0-13-32,0-12 32,0-16-32,5-8-288,-5-16-128,0-14-288,0-11-96,0-7-640,0-8-288,0-17-575,0-8-225,-13-17-1536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4:10.773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614A4458-3067-42B6-BB1D-A28F4215AB76}" emma:medium="tactile" emma:mode="ink">
          <msink:context xmlns:msink="http://schemas.microsoft.com/ink/2010/main" type="inkDrawing" rotatedBoundingBox="24398,9225 30776,9205 30784,11559 24405,11579" hotPoints="30557,9087 30687,11232 24520,11605 24390,9459" semanticType="underline" shapeName="Rectangle">
            <msink:sourceLink direction="with" ref="{523C2E96-22FC-413C-8E40-5DBF3D520CB9}"/>
            <msink:sourceLink direction="with" ref="{5B9BE04E-9D57-4911-98C4-5997C9A7E782}"/>
            <msink:destinationLink direction="with" ref="{670F73C6-3EE4-4C08-A78E-9F1EAE5FF155}"/>
            <msink:destinationLink direction="with" ref="{4866C0F6-65A2-480D-8167-1FB556DB9BB1}"/>
          </msink:context>
        </emma:interpretation>
      </emma:emma>
    </inkml:annotationXML>
    <inkml:trace contextRef="#ctx0" brushRef="#br0">18671 9321 5376,'-9'-5'2016,"9"5"-1088,0 5-1088,0-5 320,5 0-160,4 0 64,4 4 96,1-4 128,4 0-128,9 5 384,5-2 192,10-3-224,8 4-64,0-4-128,27 0 32,10 0-128,13 0 32,9 0-96,0 0 64,24 0-192,7 0-32,19 0 128,-9 0 64,20-4 0,7 1-32,1-2-32,13 1 64,-5-1-96,11-1 0,-15-3-32,9 4 32,-6-2 0,7-1 32,-5 0 0,5 3 0,-16-2-64,3 2 32,-16 2-64,5-2 64,-8-2-128,-5-2 0,-9 1 32,-6 5 64,-2 3 32,-15-5 32,-11 1-64,-11 4 32,-5-5-64,-10 5-32,-9 0 96,-18 0 64,5 0-64,-18 0 0,-10 0 160,-9 0 159,-8 0-159,-6 5-64,-2-5-32,-3 4-32,0-4-64,-8 0 32,0 0-64,10 0-32,-10 0 96,0 0 64,0 0-64,9 8 0,-4 0-32,-5-8-64,5 9 96,-2 3 64,-3-1 0,5 6 0,0-2-96,-1 5-64,1 6 32,-5 14 32,5 0-32,8 4-32,-8 10-64,4 2 32,-1 21 96,2 4 96,-1-9-128,1 2-96,-2 7 96,11-5 32,-1 1-96,-4 0 32,13 21 64,-9-15 32,0 3-32,-4-13-64,-1 11 32,-4-7-32,1-8 0,-1-3 64,-5-6-32,1-8-32,4 9-64,-4-1 32,-1-7 32,1-8 64,-1-13-96,1 0 0,-5-7 32,0-4 64,0-1-32,0-5-32,0-2 32,0-1 32,0 0-96,0-4 0,0 1 32,0-3 0,0 3 64,0-9 32,-5 5-128,1-2 32,-1-3 0,-4 0 64,-13 0-32,-2 4 64,-12-4-64,0 0 64,-6-4-64,-3 4-32,-9 0-64,-10 0 32,-8 0 32,-6-3 64,-18 3-96,-5 0-64,2 0 128,-20-5 32,-4 1 0,-22-1 32,9 5-64,-5-3-32,-14 3 32,-10 0-32,-3 3 0,-1-3 0,1 0 0,-19 5 0,9-1 0,-12-4 0,4 5 0,-12-2 0,9 1 0,-9-4 64,4 8-32,-2-3-32,4 2 96,6-2 0,-6 10-32,20 2 32,-1-6-128,13-2 0,5 11 96,1-15 32,18 7-32,17-12 32,0 9 0,20-15 32,8 3 64,13-2 32,14 5-32,14 0-32,10 0-96,11 0-64,7 0 32,4 0-32,4 0-96,5 14-64,5-8 64,-1 2-64,5-8 0,0 9-320,0-9-96,0 0-832,0 0-384,9 3-2367,5-9-1889,-5-32 2304</inkml:trace>
    <inkml:trace contextRef="#ctx0" brushRef="#br0" timeOffset="-1700">18517 9526 6880,'-4'0'1344,"-1"0"-512,0 5-320,2-5-320,-2 0 96,5 4 96,-5 1-64,5-5 64,0 3 64,0 1 32,0 1-64,-4-2 0,4 2 32,0 2 128,0 1-32,-5 1-32,5-1-64,0 4 32,0-1-128,0 6-33,0 0-127,0 3-32,0 12 32,0 17 32,0-5-96,0 1-32,0 2 32,0 7 64,0 2-32,9 1 64,-9 3 0,10 1 96,-2 16-96,1-4 32,-4-4-160,0-1-64,0 5 64,-1 1 0,0-5-32,-4-5-64,0 0 224,5-7 96,-1 0-96,1 12 32,5-5-160,-7-3-64,2-13 64,9-2 0,-9-6-128,-1 9 32,0 3 0,-4-8 64,0-4-96,0-3 0,0-8 32,0-6 64,0-3-96,0-3 0,0-5-384,0-4-224,0-8-1216,-4-16-479,4-20-2593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22T20:54:44.728"/>
    </inkml:context>
    <inkml:brush xml:id="br0">
      <inkml:brushProperty name="width" value="0.13333" units="cm"/>
      <inkml:brushProperty name="height" value="0.13333" units="cm"/>
      <inkml:brushProperty name="color" value="#ED1C24"/>
    </inkml:brush>
  </inkml:definitions>
  <inkml:traceGroup>
    <inkml:annotationXML>
      <emma:emma xmlns:emma="http://www.w3.org/2003/04/emma" version="1.0">
        <emma:interpretation id="{1C2D87FA-9C43-419E-BD14-60D12102E5A6}" emma:medium="tactile" emma:mode="ink">
          <msink:context xmlns:msink="http://schemas.microsoft.com/ink/2010/main" type="inkDrawing" rotatedBoundingBox="13552,12214 16406,12115 16459,13661 13606,13760" hotPoints="16153,12069 16324,13526 13811,13820 13640,12363" semanticType="enclosure" shapeName="Rectangle"/>
        </emma:interpretation>
      </emma:emma>
    </inkml:annotationXML>
    <inkml:trace contextRef="#ctx0" brushRef="#br0">10506 11762 5600,'5'8'1184,"1"18"-288,-3 2-256,2 12-256,0 16-64,0 9-192,-5 11 192,3 13 96,-3 12-64,0 2-32,0-7-64,0 1 64,-3-7-96,3-10-64,0-7-64,-5-13-96,5-11 32,0-12 32,0-9-96,-5-8 0,0-11-320,2-18-160,-3-11-384,1-12-96,-8-21 320,-1-11 160,-4-34 320,-1-11 96,3-12 96,2 3 0,4 14 128,2-14 64,3 20 288,-1 14 64,3 15-128,3 9 0,0 11-256,3 4-32,11 13-128,10 3-32,-3 9 32,16 5 64,9-2-32,23 5-32,3-5 32,14 6-32,23-1 64,1 0 96,17-1 0,6-3 64,17 0-192,-9 0-96,4-9 96,2 5 32,-11 3 64,-3 6 0,-10 2 0,-14 6 64,-10-1-32,-11 4 64,-11-4-64,-4 0 64,-15-1-64,-7 14 64,-16-1 64,-3 0 64,-8 7 32,-6 2-128,-4 3-96,4 5 0,-10 3-32,3 8-160,2 17 32,1 12 64,-1-1 96,6 17-128,-1 0-32,-1 1 0,6 2 0,-1 22-96,2-13 64,-2-9 96,-4-2 96,6 2-64,2-12-64,2-6-96,-5-14-32,-4-6 128,-6-11 32,-5-7 0,-3-7 32,-23-10 0,-4-6-192,-10-5 0,-5 0-192,-8-8 32,-11 0 64,-11 4 96,-5 8 64,-16-1 32,-3 2 0,-10 3 64,-3-1-96,-9 7-64,-1-3 64,-14 1 64,0 0-64,-3 1 0,-2-1 32,7 0 64,-7-4 32,10 1 32,10-3 0,12 3 0,-8-1-160,23 1 32,12-6 0,15 2 64,9-2-192,15-3 32,6 0-544,12-3-192,-1-2-1216,8-3-448,6-8-320</inkml:trace>
    <inkml:trace contextRef="#ctx0" brushRef="#br0" timeOffset="-985">10515 11852 1664,'-9'-50'704,"9"50"-384,0-6 32,0-15 384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1226"/>
            <a:ext cx="5852160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173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344E73F-C4B5-4455-A76D-C7577558E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4E73F-C4B5-4455-A76D-C7577558E40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2D81CCA1-FCAF-3740-8987-18A6D98CB31A}" type="slidenum">
              <a:rPr lang="en-US" sz="1300">
                <a:latin typeface="Times New Roman" charset="0"/>
              </a:rPr>
              <a:pPr/>
              <a:t>11</a:t>
            </a:fld>
            <a:endParaRPr lang="en-US" sz="13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7388"/>
            <a:ext cx="6088063" cy="3425825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5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E28DB32E-B7C8-D14F-9B2E-46CD1627B83B}" type="slidenum">
              <a:rPr lang="en-US" sz="1300">
                <a:latin typeface="Times New Roman" charset="0"/>
              </a:rPr>
              <a:pPr/>
              <a:t>12</a:t>
            </a:fld>
            <a:endParaRPr lang="en-US" sz="13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7388"/>
            <a:ext cx="6088063" cy="3425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8382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E28DB32E-B7C8-D14F-9B2E-46CD1627B83B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7350" y="687388"/>
            <a:ext cx="6088063" cy="3425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167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65767" y="2105026"/>
            <a:ext cx="995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kumimoji="1" lang="en-US" sz="2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029035" y="2105025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60000"/>
              </a:spcBef>
              <a:buClr>
                <a:schemeClr val="tx1"/>
              </a:buClr>
              <a:defRPr/>
            </a:pPr>
            <a:endParaRPr kumimoji="1" lang="en-US" sz="240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11277600" cy="1676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Title of Talk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57717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defRPr sz="1400"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7718" y="6096000"/>
            <a:ext cx="6893983" cy="457200"/>
          </a:xfrm>
        </p:spPr>
        <p:txBody>
          <a:bodyPr/>
          <a:lstStyle>
            <a:lvl1pPr algn="ctr">
              <a:defRPr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37888-CA8C-458B-A9C0-2D6E9E3EA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3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152400"/>
            <a:ext cx="28194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8255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74278-C306-44E2-BCAF-3369EE3CE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3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DB47-5B86-450B-99E9-A8AA9BC48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554"/>
      </p:ext>
    </p:extLst>
  </p:cSld>
  <p:clrMapOvr>
    <a:masterClrMapping/>
  </p:clrMapOvr>
  <p:transition advTm="5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CE419-A470-48C5-9D9D-C8F80A4156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D0FD-D5D9-41C4-AED6-0062E333EB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B2FA0-E3CD-48E1-9A8D-8A631A9BAC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24441-6224-44E3-A667-6178AF2191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E6A12-BD93-4A2F-BA43-4C42F97F29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33C74-9C51-47DA-9E2D-100BCBB4F8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E34325-A1A0-47CC-9294-CE56F842A7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AD0FD-D5D9-41C4-AED6-0062E333E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30B93-039F-4815-8657-52781AB9AB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4A0F9-EE1D-4769-A19B-1689AF7BB6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37888-CA8C-458B-A9C0-2D6E9E3EA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8E9A-7711-4F26-9DE9-4A66B778BEE8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74278-C306-44E2-BCAF-3369EE3CED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B2FA0-E3CD-48E1-9A8D-8A631A9BA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17600"/>
            <a:ext cx="55372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117600"/>
            <a:ext cx="55372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24441-6224-44E3-A667-6178AF219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0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E6A12-BD93-4A2F-BA43-4C42F97F2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3C74-9C51-47DA-9E2D-100BCBB4F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34325-A1A0-47CC-9294-CE56F842A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2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30B93-039F-4815-8657-52781AB9A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A0F9-EE1D-4769-A19B-1689AF7BB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12776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609600" y="1117600"/>
            <a:ext cx="112776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 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71458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EE4CE419-A470-48C5-9D9D-C8F80A415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5" r:id="rId12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Arial" pitchFamily="34" charset="0"/>
          <a:ea typeface="Verdana" pitchFamily="34" charset="0"/>
          <a:cs typeface="Arial" pitchFamily="34" charset="0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Arial" charset="0"/>
          <a:ea typeface="Verdana" pitchFamily="34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Arial" charset="0"/>
          <a:ea typeface="Verdana" pitchFamily="34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Arial" charset="0"/>
          <a:ea typeface="Verdana" pitchFamily="34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Arial" charset="0"/>
          <a:ea typeface="Verdana" pitchFamily="34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Comic Sans MS" pitchFamily="66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Comic Sans MS" pitchFamily="66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Comic Sans MS" pitchFamily="66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chemeClr val="tx1"/>
        </a:buClr>
        <a:buChar char="•"/>
        <a:defRPr kumimoji="1" sz="3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–"/>
        <a:defRPr kumimoji="1" sz="2600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kumimoji="1" sz="2400">
          <a:solidFill>
            <a:srgbClr val="FF0000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lnSpc>
          <a:spcPct val="75000"/>
        </a:lnSpc>
        <a:spcBef>
          <a:spcPct val="30000"/>
        </a:spcBef>
        <a:spcAft>
          <a:spcPct val="0"/>
        </a:spcAft>
        <a:buChar char="–"/>
        <a:defRPr kumimoji="1" sz="2000">
          <a:solidFill>
            <a:srgbClr val="FF0000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rgbClr val="FF0000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rgbClr val="FF0000"/>
          </a:solidFill>
          <a:latin typeface="+mn-lt"/>
          <a:cs typeface="+mn-cs"/>
        </a:defRPr>
      </a:lvl6pPr>
      <a:lvl7pPr marL="2971800" indent="-228600" algn="l" rtl="0" fontAlgn="base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rgbClr val="FF0000"/>
          </a:solidFill>
          <a:latin typeface="+mn-lt"/>
          <a:cs typeface="+mn-cs"/>
        </a:defRPr>
      </a:lvl7pPr>
      <a:lvl8pPr marL="3429000" indent="-228600" algn="l" rtl="0" fontAlgn="base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rgbClr val="FF0000"/>
          </a:solidFill>
          <a:latin typeface="+mn-lt"/>
          <a:cs typeface="+mn-cs"/>
        </a:defRPr>
      </a:lvl8pPr>
      <a:lvl9pPr marL="3886200" indent="-228600" algn="l" rtl="0" fontAlgn="base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rgbClr val="FF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February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4CE419-A470-48C5-9D9D-C8F80A4156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3.xml"/><Relationship Id="rId67" Type="http://schemas.openxmlformats.org/officeDocument/2006/relationships/image" Target="../media/image139.png"/><Relationship Id="rId68" Type="http://schemas.openxmlformats.org/officeDocument/2006/relationships/customXml" Target="../ink/ink176.xml"/><Relationship Id="rId69" Type="http://schemas.openxmlformats.org/officeDocument/2006/relationships/image" Target="../media/image140.png"/><Relationship Id="rId50" Type="http://schemas.openxmlformats.org/officeDocument/2006/relationships/customXml" Target="../ink/ink172.xml"/><Relationship Id="rId59" Type="http://schemas.openxmlformats.org/officeDocument/2006/relationships/image" Target="../media/image132.png"/><Relationship Id="rId90" Type="http://schemas.openxmlformats.org/officeDocument/2006/relationships/customXml" Target="../ink/ink183.xml"/><Relationship Id="rId93" Type="http://schemas.openxmlformats.org/officeDocument/2006/relationships/image" Target="../media/image150.png"/><Relationship Id="rId94" Type="http://schemas.openxmlformats.org/officeDocument/2006/relationships/customXml" Target="../ink/ink184.xml"/><Relationship Id="rId95" Type="http://schemas.openxmlformats.org/officeDocument/2006/relationships/image" Target="../media/image151.png"/><Relationship Id="rId40" Type="http://schemas.openxmlformats.org/officeDocument/2006/relationships/customXml" Target="../ink/ink168.xml"/><Relationship Id="rId41" Type="http://schemas.openxmlformats.org/officeDocument/2006/relationships/image" Target="../media/image118.png"/><Relationship Id="rId42" Type="http://schemas.openxmlformats.org/officeDocument/2006/relationships/customXml" Target="../ink/ink169.xml"/><Relationship Id="rId46" Type="http://schemas.openxmlformats.org/officeDocument/2006/relationships/customXml" Target="../ink/ink171.xml"/><Relationship Id="rId43" Type="http://schemas.openxmlformats.org/officeDocument/2006/relationships/image" Target="../media/image120.png"/><Relationship Id="rId44" Type="http://schemas.openxmlformats.org/officeDocument/2006/relationships/customXml" Target="../ink/ink170.xml"/><Relationship Id="rId49" Type="http://schemas.openxmlformats.org/officeDocument/2006/relationships/image" Target="../media/image127.png"/><Relationship Id="rId45" Type="http://schemas.openxmlformats.org/officeDocument/2006/relationships/image" Target="../media/image124.png"/><Relationship Id="rId96" Type="http://schemas.openxmlformats.org/officeDocument/2006/relationships/customXml" Target="../ink/ink185.xml"/><Relationship Id="rId97" Type="http://schemas.openxmlformats.org/officeDocument/2006/relationships/image" Target="../media/image106.png"/><Relationship Id="rId98" Type="http://schemas.openxmlformats.org/officeDocument/2006/relationships/customXml" Target="../ink/ink186.xml"/><Relationship Id="rId99" Type="http://schemas.openxmlformats.org/officeDocument/2006/relationships/image" Target="../media/image107.png"/><Relationship Id="rId1" Type="http://schemas.openxmlformats.org/officeDocument/2006/relationships/slideLayout" Target="../slideLayouts/slideLayout14.xml"/><Relationship Id="rId2" Type="http://schemas.openxmlformats.org/officeDocument/2006/relationships/customXml" Target="../ink/ink159.xml"/><Relationship Id="rId3" Type="http://schemas.openxmlformats.org/officeDocument/2006/relationships/customXml" Target="../ink/ink160.xml"/><Relationship Id="rId4" Type="http://schemas.openxmlformats.org/officeDocument/2006/relationships/image" Target="../media/image630.png"/><Relationship Id="rId5" Type="http://schemas.openxmlformats.org/officeDocument/2006/relationships/customXml" Target="../ink/ink161.xml"/><Relationship Id="rId6" Type="http://schemas.openxmlformats.org/officeDocument/2006/relationships/image" Target="../media/image270.png"/><Relationship Id="rId7" Type="http://schemas.openxmlformats.org/officeDocument/2006/relationships/customXml" Target="../ink/ink162.xml"/><Relationship Id="rId81" Type="http://schemas.openxmlformats.org/officeDocument/2006/relationships/image" Target="../media/image145.png"/><Relationship Id="rId82" Type="http://schemas.openxmlformats.org/officeDocument/2006/relationships/customXml" Target="../ink/ink179.xml"/><Relationship Id="rId30" Type="http://schemas.openxmlformats.org/officeDocument/2006/relationships/image" Target="../media/image112.png"/><Relationship Id="rId31" Type="http://schemas.openxmlformats.org/officeDocument/2006/relationships/customXml" Target="../ink/ink166.xml"/><Relationship Id="rId83" Type="http://schemas.openxmlformats.org/officeDocument/2006/relationships/image" Target="../media/image146.png"/><Relationship Id="rId84" Type="http://schemas.openxmlformats.org/officeDocument/2006/relationships/customXml" Target="../ink/ink180.xml"/><Relationship Id="rId85" Type="http://schemas.openxmlformats.org/officeDocument/2006/relationships/image" Target="../media/image147.png"/><Relationship Id="rId35" Type="http://schemas.openxmlformats.org/officeDocument/2006/relationships/image" Target="../media/image114.png"/><Relationship Id="rId36" Type="http://schemas.openxmlformats.org/officeDocument/2006/relationships/customXml" Target="../ink/ink167.xml"/><Relationship Id="rId86" Type="http://schemas.openxmlformats.org/officeDocument/2006/relationships/customXml" Target="../ink/ink181.xml"/><Relationship Id="rId87" Type="http://schemas.openxmlformats.org/officeDocument/2006/relationships/image" Target="../media/image148.png"/><Relationship Id="rId39" Type="http://schemas.openxmlformats.org/officeDocument/2006/relationships/image" Target="../media/image117.png"/><Relationship Id="rId88" Type="http://schemas.openxmlformats.org/officeDocument/2006/relationships/customXml" Target="../ink/ink182.xml"/><Relationship Id="rId89" Type="http://schemas.openxmlformats.org/officeDocument/2006/relationships/image" Target="../media/image100.png"/><Relationship Id="rId70" Type="http://schemas.openxmlformats.org/officeDocument/2006/relationships/customXml" Target="../ink/ink177.xml"/><Relationship Id="rId71" Type="http://schemas.openxmlformats.org/officeDocument/2006/relationships/image" Target="../media/image141.png"/><Relationship Id="rId72" Type="http://schemas.openxmlformats.org/officeDocument/2006/relationships/customXml" Target="../ink/ink178.xml"/><Relationship Id="rId24" Type="http://schemas.openxmlformats.org/officeDocument/2006/relationships/image" Target="../media/image66.png"/><Relationship Id="rId25" Type="http://schemas.openxmlformats.org/officeDocument/2006/relationships/customXml" Target="../ink/ink164.xml"/><Relationship Id="rId28" Type="http://schemas.openxmlformats.org/officeDocument/2006/relationships/image" Target="../media/image111.png"/><Relationship Id="rId29" Type="http://schemas.openxmlformats.org/officeDocument/2006/relationships/customXml" Target="../ink/ink165.xml"/><Relationship Id="rId60" Type="http://schemas.openxmlformats.org/officeDocument/2006/relationships/customXml" Target="../ink/ink173.xml"/><Relationship Id="rId61" Type="http://schemas.openxmlformats.org/officeDocument/2006/relationships/image" Target="../media/image133.png"/><Relationship Id="rId62" Type="http://schemas.openxmlformats.org/officeDocument/2006/relationships/customXml" Target="../ink/ink174.xml"/><Relationship Id="rId63" Type="http://schemas.openxmlformats.org/officeDocument/2006/relationships/image" Target="../media/image135.png"/><Relationship Id="rId64" Type="http://schemas.openxmlformats.org/officeDocument/2006/relationships/customXml" Target="../ink/ink175.xml"/><Relationship Id="rId1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0.png"/><Relationship Id="rId20" Type="http://schemas.openxmlformats.org/officeDocument/2006/relationships/customXml" Target="../ink/ink195.xml"/><Relationship Id="rId21" Type="http://schemas.openxmlformats.org/officeDocument/2006/relationships/image" Target="../media/image1180.png"/><Relationship Id="rId22" Type="http://schemas.openxmlformats.org/officeDocument/2006/relationships/customXml" Target="../ink/ink196.xml"/><Relationship Id="rId23" Type="http://schemas.openxmlformats.org/officeDocument/2006/relationships/image" Target="../media/image1500.png"/><Relationship Id="rId10" Type="http://schemas.openxmlformats.org/officeDocument/2006/relationships/customXml" Target="../ink/ink190.xml"/><Relationship Id="rId11" Type="http://schemas.openxmlformats.org/officeDocument/2006/relationships/image" Target="../media/image1130.png"/><Relationship Id="rId12" Type="http://schemas.openxmlformats.org/officeDocument/2006/relationships/customXml" Target="../ink/ink191.xml"/><Relationship Id="rId13" Type="http://schemas.openxmlformats.org/officeDocument/2006/relationships/image" Target="../media/image1140.png"/><Relationship Id="rId14" Type="http://schemas.openxmlformats.org/officeDocument/2006/relationships/customXml" Target="../ink/ink192.xml"/><Relationship Id="rId15" Type="http://schemas.openxmlformats.org/officeDocument/2006/relationships/image" Target="../media/image1150.png"/><Relationship Id="rId16" Type="http://schemas.openxmlformats.org/officeDocument/2006/relationships/customXml" Target="../ink/ink193.xml"/><Relationship Id="rId17" Type="http://schemas.openxmlformats.org/officeDocument/2006/relationships/image" Target="../media/image1160.png"/><Relationship Id="rId18" Type="http://schemas.openxmlformats.org/officeDocument/2006/relationships/customXml" Target="../ink/ink194.xml"/><Relationship Id="rId19" Type="http://schemas.openxmlformats.org/officeDocument/2006/relationships/image" Target="../media/image117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8.tmp"/><Relationship Id="rId4" Type="http://schemas.openxmlformats.org/officeDocument/2006/relationships/customXml" Target="../ink/ink187.xml"/><Relationship Id="rId5" Type="http://schemas.openxmlformats.org/officeDocument/2006/relationships/image" Target="../media/image1100.png"/><Relationship Id="rId6" Type="http://schemas.openxmlformats.org/officeDocument/2006/relationships/customXml" Target="../ink/ink188.xml"/><Relationship Id="rId7" Type="http://schemas.openxmlformats.org/officeDocument/2006/relationships/image" Target="../media/image1110.png"/><Relationship Id="rId8" Type="http://schemas.openxmlformats.org/officeDocument/2006/relationships/customXml" Target="../ink/ink18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tmp"/><Relationship Id="rId4" Type="http://schemas.openxmlformats.org/officeDocument/2006/relationships/image" Target="../media/image110.tm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tmp"/><Relationship Id="rId4" Type="http://schemas.openxmlformats.org/officeDocument/2006/relationships/image" Target="../media/image110.tmp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46" Type="http://schemas.openxmlformats.org/officeDocument/2006/relationships/customXml" Target="../ink/ink13.xml"/><Relationship Id="rId49" Type="http://schemas.openxmlformats.org/officeDocument/2006/relationships/image" Target="../media/image16.png"/><Relationship Id="rId20" Type="http://schemas.openxmlformats.org/officeDocument/2006/relationships/customXml" Target="../ink/ink4.xml"/><Relationship Id="rId21" Type="http://schemas.openxmlformats.org/officeDocument/2006/relationships/image" Target="../media/image13.png"/><Relationship Id="rId22" Type="http://schemas.openxmlformats.org/officeDocument/2006/relationships/customXml" Target="../ink/ink5.xml"/><Relationship Id="rId23" Type="http://schemas.openxmlformats.org/officeDocument/2006/relationships/image" Target="../media/image14.png"/><Relationship Id="rId24" Type="http://schemas.openxmlformats.org/officeDocument/2006/relationships/customXml" Target="../ink/ink6.xml"/><Relationship Id="rId50" Type="http://schemas.openxmlformats.org/officeDocument/2006/relationships/customXml" Target="../ink/ink14.xml"/><Relationship Id="rId51" Type="http://schemas.openxmlformats.org/officeDocument/2006/relationships/image" Target="../media/image4.png"/><Relationship Id="rId52" Type="http://schemas.openxmlformats.org/officeDocument/2006/relationships/customXml" Target="../ink/ink15.xml"/><Relationship Id="rId53" Type="http://schemas.openxmlformats.org/officeDocument/2006/relationships/image" Target="../media/image7.png"/><Relationship Id="rId54" Type="http://schemas.openxmlformats.org/officeDocument/2006/relationships/customXml" Target="../ink/ink16.xml"/><Relationship Id="rId55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customXml" Target="../ink/ink1.xml"/><Relationship Id="rId56" Type="http://schemas.openxmlformats.org/officeDocument/2006/relationships/customXml" Target="../ink/ink17.xml"/><Relationship Id="rId57" Type="http://schemas.openxmlformats.org/officeDocument/2006/relationships/image" Target="../media/image19.png"/><Relationship Id="rId31" Type="http://schemas.openxmlformats.org/officeDocument/2006/relationships/image" Target="../media/image5.png"/><Relationship Id="rId32" Type="http://schemas.openxmlformats.org/officeDocument/2006/relationships/customXml" Target="../ink/ink7.xml"/><Relationship Id="rId7" Type="http://schemas.openxmlformats.org/officeDocument/2006/relationships/image" Target="../media/image6.png"/><Relationship Id="rId8" Type="http://schemas.openxmlformats.org/officeDocument/2006/relationships/customXml" Target="../ink/ink2.xml"/><Relationship Id="rId36" Type="http://schemas.openxmlformats.org/officeDocument/2006/relationships/image" Target="../media/image8.png"/><Relationship Id="rId37" Type="http://schemas.openxmlformats.org/officeDocument/2006/relationships/customXml" Target="../ink/ink8.xml"/><Relationship Id="rId38" Type="http://schemas.openxmlformats.org/officeDocument/2006/relationships/image" Target="../media/image9.png"/><Relationship Id="rId39" Type="http://schemas.openxmlformats.org/officeDocument/2006/relationships/customXml" Target="../ink/ink9.xml"/><Relationship Id="rId17" Type="http://schemas.openxmlformats.org/officeDocument/2006/relationships/image" Target="../media/image11.png"/><Relationship Id="rId18" Type="http://schemas.openxmlformats.org/officeDocument/2006/relationships/customXml" Target="../ink/ink3.xml"/><Relationship Id="rId19" Type="http://schemas.openxmlformats.org/officeDocument/2006/relationships/image" Target="../media/image12.png"/><Relationship Id="rId40" Type="http://schemas.openxmlformats.org/officeDocument/2006/relationships/image" Target="../media/image10.png"/><Relationship Id="rId41" Type="http://schemas.openxmlformats.org/officeDocument/2006/relationships/customXml" Target="../ink/ink10.xml"/><Relationship Id="rId42" Type="http://schemas.openxmlformats.org/officeDocument/2006/relationships/image" Target="../media/image15.png"/><Relationship Id="rId43" Type="http://schemas.openxmlformats.org/officeDocument/2006/relationships/customXml" Target="../ink/ink11.xml"/><Relationship Id="rId44" Type="http://schemas.openxmlformats.org/officeDocument/2006/relationships/image" Target="../media/image17.png"/><Relationship Id="rId45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90" Type="http://schemas.openxmlformats.org/officeDocument/2006/relationships/image" Target="../media/image56.png"/><Relationship Id="rId91" Type="http://schemas.openxmlformats.org/officeDocument/2006/relationships/customXml" Target="../ink/ink35.xml"/><Relationship Id="rId92" Type="http://schemas.openxmlformats.org/officeDocument/2006/relationships/image" Target="../media/image57.png"/><Relationship Id="rId93" Type="http://schemas.openxmlformats.org/officeDocument/2006/relationships/customXml" Target="../ink/ink36.xml"/><Relationship Id="rId96" Type="http://schemas.openxmlformats.org/officeDocument/2006/relationships/image" Target="../media/image59.png"/><Relationship Id="rId97" Type="http://schemas.openxmlformats.org/officeDocument/2006/relationships/customXml" Target="../ink/ink37.xml"/><Relationship Id="rId98" Type="http://schemas.openxmlformats.org/officeDocument/2006/relationships/image" Target="../media/image191.png"/><Relationship Id="rId26" Type="http://schemas.openxmlformats.org/officeDocument/2006/relationships/image" Target="../media/image32.png"/><Relationship Id="rId27" Type="http://schemas.openxmlformats.org/officeDocument/2006/relationships/customXml" Target="../ink/ink20.xml"/><Relationship Id="rId28" Type="http://schemas.openxmlformats.org/officeDocument/2006/relationships/image" Target="../media/image33.png"/><Relationship Id="rId29" Type="http://schemas.openxmlformats.org/officeDocument/2006/relationships/customXml" Target="../ink/ink21.xml"/><Relationship Id="rId70" Type="http://schemas.openxmlformats.org/officeDocument/2006/relationships/image" Target="../media/image46.png"/><Relationship Id="rId71" Type="http://schemas.openxmlformats.org/officeDocument/2006/relationships/customXml" Target="../ink/ink26.xml"/><Relationship Id="rId72" Type="http://schemas.openxmlformats.org/officeDocument/2006/relationships/image" Target="../media/image47.png"/><Relationship Id="rId73" Type="http://schemas.openxmlformats.org/officeDocument/2006/relationships/customXml" Target="../ink/ink27.xml"/><Relationship Id="rId74" Type="http://schemas.openxmlformats.org/officeDocument/2006/relationships/image" Target="../media/image48.png"/><Relationship Id="rId75" Type="http://schemas.openxmlformats.org/officeDocument/2006/relationships/customXml" Target="../ink/ink28.xml"/><Relationship Id="rId78" Type="http://schemas.openxmlformats.org/officeDocument/2006/relationships/image" Target="../media/image50.png"/><Relationship Id="rId79" Type="http://schemas.openxmlformats.org/officeDocument/2006/relationships/customXml" Target="../ink/ink29.xml"/><Relationship Id="rId99" Type="http://schemas.openxmlformats.org/officeDocument/2006/relationships/customXml" Target="../ink/ink38.xml"/><Relationship Id="rId1" Type="http://schemas.openxmlformats.org/officeDocument/2006/relationships/slideLayout" Target="../slideLayouts/slideLayout14.xml"/><Relationship Id="rId2" Type="http://schemas.openxmlformats.org/officeDocument/2006/relationships/customXml" Target="../ink/ink18.xml"/><Relationship Id="rId30" Type="http://schemas.openxmlformats.org/officeDocument/2006/relationships/image" Target="../media/image34.png"/><Relationship Id="rId31" Type="http://schemas.openxmlformats.org/officeDocument/2006/relationships/customXml" Target="../ink/ink22.xml"/><Relationship Id="rId32" Type="http://schemas.openxmlformats.org/officeDocument/2006/relationships/image" Target="../media/image35.png"/><Relationship Id="rId33" Type="http://schemas.openxmlformats.org/officeDocument/2006/relationships/customXml" Target="../ink/ink23.xml"/><Relationship Id="rId34" Type="http://schemas.openxmlformats.org/officeDocument/2006/relationships/image" Target="../media/image36.png"/><Relationship Id="rId35" Type="http://schemas.openxmlformats.org/officeDocument/2006/relationships/customXml" Target="../ink/ink24.xml"/><Relationship Id="rId7" Type="http://schemas.openxmlformats.org/officeDocument/2006/relationships/image" Target="../media/image190.png"/><Relationship Id="rId8" Type="http://schemas.openxmlformats.org/officeDocument/2006/relationships/customXml" Target="../ink/ink19.xml"/><Relationship Id="rId80" Type="http://schemas.openxmlformats.org/officeDocument/2006/relationships/image" Target="../media/image51.png"/><Relationship Id="rId81" Type="http://schemas.openxmlformats.org/officeDocument/2006/relationships/customXml" Target="../ink/ink30.xml"/><Relationship Id="rId82" Type="http://schemas.openxmlformats.org/officeDocument/2006/relationships/image" Target="../media/image52.png"/><Relationship Id="rId83" Type="http://schemas.openxmlformats.org/officeDocument/2006/relationships/customXml" Target="../ink/ink31.xml"/><Relationship Id="rId84" Type="http://schemas.openxmlformats.org/officeDocument/2006/relationships/image" Target="../media/image53.png"/><Relationship Id="rId85" Type="http://schemas.openxmlformats.org/officeDocument/2006/relationships/customXml" Target="../ink/ink32.xml"/><Relationship Id="rId86" Type="http://schemas.openxmlformats.org/officeDocument/2006/relationships/image" Target="../media/image54.png"/><Relationship Id="rId87" Type="http://schemas.openxmlformats.org/officeDocument/2006/relationships/customXml" Target="../ink/ink33.xml"/><Relationship Id="rId88" Type="http://schemas.openxmlformats.org/officeDocument/2006/relationships/image" Target="../media/image55.png"/><Relationship Id="rId89" Type="http://schemas.openxmlformats.org/officeDocument/2006/relationships/customXml" Target="../ink/ink34.xml"/><Relationship Id="rId100" Type="http://schemas.openxmlformats.org/officeDocument/2006/relationships/image" Target="../media/image20.png"/><Relationship Id="rId101" Type="http://schemas.openxmlformats.org/officeDocument/2006/relationships/customXml" Target="../ink/ink39.xml"/><Relationship Id="rId102" Type="http://schemas.openxmlformats.org/officeDocument/2006/relationships/image" Target="../media/image21.png"/><Relationship Id="rId103" Type="http://schemas.openxmlformats.org/officeDocument/2006/relationships/customXml" Target="../ink/ink40.xml"/><Relationship Id="rId104" Type="http://schemas.openxmlformats.org/officeDocument/2006/relationships/customXml" Target="../ink/ink41.xml"/><Relationship Id="rId68" Type="http://schemas.openxmlformats.org/officeDocument/2006/relationships/image" Target="../media/image45.png"/><Relationship Id="rId69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20" Type="http://schemas.openxmlformats.org/officeDocument/2006/relationships/customXml" Target="../ink/ink51.xml"/><Relationship Id="rId21" Type="http://schemas.openxmlformats.org/officeDocument/2006/relationships/image" Target="../media/image76.png"/><Relationship Id="rId22" Type="http://schemas.openxmlformats.org/officeDocument/2006/relationships/customXml" Target="../ink/ink52.xml"/><Relationship Id="rId23" Type="http://schemas.openxmlformats.org/officeDocument/2006/relationships/image" Target="../media/image77.png"/><Relationship Id="rId24" Type="http://schemas.openxmlformats.org/officeDocument/2006/relationships/customXml" Target="../ink/ink53.xml"/><Relationship Id="rId25" Type="http://schemas.openxmlformats.org/officeDocument/2006/relationships/customXml" Target="../ink/ink54.xml"/><Relationship Id="rId26" Type="http://schemas.openxmlformats.org/officeDocument/2006/relationships/image" Target="../media/image78.png"/><Relationship Id="rId27" Type="http://schemas.openxmlformats.org/officeDocument/2006/relationships/customXml" Target="../ink/ink55.xml"/><Relationship Id="rId28" Type="http://schemas.openxmlformats.org/officeDocument/2006/relationships/image" Target="../media/image79.png"/><Relationship Id="rId29" Type="http://schemas.openxmlformats.org/officeDocument/2006/relationships/customXml" Target="../ink/ink56.xml"/><Relationship Id="rId30" Type="http://schemas.openxmlformats.org/officeDocument/2006/relationships/image" Target="../media/image80.png"/><Relationship Id="rId31" Type="http://schemas.openxmlformats.org/officeDocument/2006/relationships/customXml" Target="../ink/ink57.xml"/><Relationship Id="rId32" Type="http://schemas.openxmlformats.org/officeDocument/2006/relationships/image" Target="../media/image23.png"/><Relationship Id="rId10" Type="http://schemas.openxmlformats.org/officeDocument/2006/relationships/customXml" Target="../ink/ink46.xml"/><Relationship Id="rId11" Type="http://schemas.openxmlformats.org/officeDocument/2006/relationships/image" Target="../media/image71.png"/><Relationship Id="rId12" Type="http://schemas.openxmlformats.org/officeDocument/2006/relationships/customXml" Target="../ink/ink47.xml"/><Relationship Id="rId13" Type="http://schemas.openxmlformats.org/officeDocument/2006/relationships/image" Target="../media/image72.png"/><Relationship Id="rId14" Type="http://schemas.openxmlformats.org/officeDocument/2006/relationships/customXml" Target="../ink/ink48.xml"/><Relationship Id="rId15" Type="http://schemas.openxmlformats.org/officeDocument/2006/relationships/image" Target="../media/image73.png"/><Relationship Id="rId16" Type="http://schemas.openxmlformats.org/officeDocument/2006/relationships/customXml" Target="../ink/ink49.xml"/><Relationship Id="rId17" Type="http://schemas.openxmlformats.org/officeDocument/2006/relationships/image" Target="../media/image74.png"/><Relationship Id="rId18" Type="http://schemas.openxmlformats.org/officeDocument/2006/relationships/customXml" Target="../ink/ink50.xml"/><Relationship Id="rId19" Type="http://schemas.openxmlformats.org/officeDocument/2006/relationships/image" Target="../media/image75.png"/><Relationship Id="rId1" Type="http://schemas.openxmlformats.org/officeDocument/2006/relationships/slideLayout" Target="../slideLayouts/slideLayout14.xml"/><Relationship Id="rId2" Type="http://schemas.openxmlformats.org/officeDocument/2006/relationships/customXml" Target="../ink/ink42.xml"/><Relationship Id="rId3" Type="http://schemas.openxmlformats.org/officeDocument/2006/relationships/image" Target="../media/image67.png"/><Relationship Id="rId4" Type="http://schemas.openxmlformats.org/officeDocument/2006/relationships/customXml" Target="../ink/ink43.xml"/><Relationship Id="rId5" Type="http://schemas.openxmlformats.org/officeDocument/2006/relationships/image" Target="../media/image68.png"/><Relationship Id="rId6" Type="http://schemas.openxmlformats.org/officeDocument/2006/relationships/customXml" Target="../ink/ink44.xml"/><Relationship Id="rId7" Type="http://schemas.openxmlformats.org/officeDocument/2006/relationships/image" Target="../media/image69.png"/><Relationship Id="rId8" Type="http://schemas.openxmlformats.org/officeDocument/2006/relationships/customXml" Target="../ink/ink45.xml"/></Relationships>
</file>

<file path=ppt/slides/_rels/slide6.xml.rels><?xml version="1.0" encoding="UTF-8" standalone="yes"?>
<Relationships xmlns="http://schemas.openxmlformats.org/package/2006/relationships"><Relationship Id="rId46" Type="http://schemas.openxmlformats.org/officeDocument/2006/relationships/customXml" Target="../ink/ink80.xml"/><Relationship Id="rId47" Type="http://schemas.openxmlformats.org/officeDocument/2006/relationships/image" Target="../media/image25.png"/><Relationship Id="rId48" Type="http://schemas.openxmlformats.org/officeDocument/2006/relationships/customXml" Target="../ink/ink81.xml"/><Relationship Id="rId49" Type="http://schemas.openxmlformats.org/officeDocument/2006/relationships/image" Target="../media/image26.png"/><Relationship Id="rId20" Type="http://schemas.openxmlformats.org/officeDocument/2006/relationships/customXml" Target="../ink/ink67.xml"/><Relationship Id="rId21" Type="http://schemas.openxmlformats.org/officeDocument/2006/relationships/image" Target="../media/image90.png"/><Relationship Id="rId22" Type="http://schemas.openxmlformats.org/officeDocument/2006/relationships/customXml" Target="../ink/ink68.xml"/><Relationship Id="rId23" Type="http://schemas.openxmlformats.org/officeDocument/2006/relationships/image" Target="../media/image91.png"/><Relationship Id="rId24" Type="http://schemas.openxmlformats.org/officeDocument/2006/relationships/customXml" Target="../ink/ink69.xml"/><Relationship Id="rId25" Type="http://schemas.openxmlformats.org/officeDocument/2006/relationships/image" Target="../media/image92.png"/><Relationship Id="rId26" Type="http://schemas.openxmlformats.org/officeDocument/2006/relationships/customXml" Target="../ink/ink70.xml"/><Relationship Id="rId27" Type="http://schemas.openxmlformats.org/officeDocument/2006/relationships/image" Target="../media/image93.png"/><Relationship Id="rId28" Type="http://schemas.openxmlformats.org/officeDocument/2006/relationships/customXml" Target="../ink/ink71.xml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14.xml"/><Relationship Id="rId2" Type="http://schemas.openxmlformats.org/officeDocument/2006/relationships/customXml" Target="../ink/ink58.xml"/><Relationship Id="rId3" Type="http://schemas.openxmlformats.org/officeDocument/2006/relationships/image" Target="../media/image81.png"/><Relationship Id="rId4" Type="http://schemas.openxmlformats.org/officeDocument/2006/relationships/customXml" Target="../ink/ink59.xml"/><Relationship Id="rId5" Type="http://schemas.openxmlformats.org/officeDocument/2006/relationships/image" Target="../media/image82.png"/><Relationship Id="rId30" Type="http://schemas.openxmlformats.org/officeDocument/2006/relationships/customXml" Target="../ink/ink72.xml"/><Relationship Id="rId31" Type="http://schemas.openxmlformats.org/officeDocument/2006/relationships/image" Target="../media/image95.png"/><Relationship Id="rId32" Type="http://schemas.openxmlformats.org/officeDocument/2006/relationships/customXml" Target="../ink/ink73.xml"/><Relationship Id="rId9" Type="http://schemas.openxmlformats.org/officeDocument/2006/relationships/image" Target="../media/image84.png"/><Relationship Id="rId6" Type="http://schemas.openxmlformats.org/officeDocument/2006/relationships/customXml" Target="../ink/ink60.xml"/><Relationship Id="rId7" Type="http://schemas.openxmlformats.org/officeDocument/2006/relationships/image" Target="../media/image83.png"/><Relationship Id="rId8" Type="http://schemas.openxmlformats.org/officeDocument/2006/relationships/customXml" Target="../ink/ink61.xml"/><Relationship Id="rId33" Type="http://schemas.openxmlformats.org/officeDocument/2006/relationships/image" Target="../media/image96.png"/><Relationship Id="rId34" Type="http://schemas.openxmlformats.org/officeDocument/2006/relationships/customXml" Target="../ink/ink74.xml"/><Relationship Id="rId35" Type="http://schemas.openxmlformats.org/officeDocument/2006/relationships/image" Target="../media/image97.png"/><Relationship Id="rId36" Type="http://schemas.openxmlformats.org/officeDocument/2006/relationships/customXml" Target="../ink/ink75.xml"/><Relationship Id="rId10" Type="http://schemas.openxmlformats.org/officeDocument/2006/relationships/customXml" Target="../ink/ink62.xml"/><Relationship Id="rId11" Type="http://schemas.openxmlformats.org/officeDocument/2006/relationships/image" Target="../media/image85.png"/><Relationship Id="rId12" Type="http://schemas.openxmlformats.org/officeDocument/2006/relationships/customXml" Target="../ink/ink63.xml"/><Relationship Id="rId13" Type="http://schemas.openxmlformats.org/officeDocument/2006/relationships/image" Target="../media/image86.png"/><Relationship Id="rId14" Type="http://schemas.openxmlformats.org/officeDocument/2006/relationships/customXml" Target="../ink/ink64.xml"/><Relationship Id="rId15" Type="http://schemas.openxmlformats.org/officeDocument/2006/relationships/image" Target="../media/image87.png"/><Relationship Id="rId16" Type="http://schemas.openxmlformats.org/officeDocument/2006/relationships/customXml" Target="../ink/ink65.xml"/><Relationship Id="rId17" Type="http://schemas.openxmlformats.org/officeDocument/2006/relationships/image" Target="../media/image88.png"/><Relationship Id="rId18" Type="http://schemas.openxmlformats.org/officeDocument/2006/relationships/customXml" Target="../ink/ink66.xml"/><Relationship Id="rId19" Type="http://schemas.openxmlformats.org/officeDocument/2006/relationships/image" Target="../media/image89.png"/><Relationship Id="rId37" Type="http://schemas.openxmlformats.org/officeDocument/2006/relationships/image" Target="../media/image98.png"/><Relationship Id="rId38" Type="http://schemas.openxmlformats.org/officeDocument/2006/relationships/customXml" Target="../ink/ink76.xml"/><Relationship Id="rId39" Type="http://schemas.openxmlformats.org/officeDocument/2006/relationships/image" Target="../media/image99.png"/><Relationship Id="rId40" Type="http://schemas.openxmlformats.org/officeDocument/2006/relationships/customXml" Target="../ink/ink77.xml"/><Relationship Id="rId41" Type="http://schemas.openxmlformats.org/officeDocument/2006/relationships/image" Target="../media/image22.png"/><Relationship Id="rId42" Type="http://schemas.openxmlformats.org/officeDocument/2006/relationships/customXml" Target="../ink/ink78.xml"/><Relationship Id="rId43" Type="http://schemas.openxmlformats.org/officeDocument/2006/relationships/image" Target="../media/image230.png"/><Relationship Id="rId44" Type="http://schemas.openxmlformats.org/officeDocument/2006/relationships/customXml" Target="../ink/ink79.xml"/><Relationship Id="rId45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customXml" Target="../ink/ink87.xml"/><Relationship Id="rId12" Type="http://schemas.openxmlformats.org/officeDocument/2006/relationships/image" Target="../media/image104.png"/><Relationship Id="rId13" Type="http://schemas.openxmlformats.org/officeDocument/2006/relationships/customXml" Target="../ink/ink88.xml"/><Relationship Id="rId14" Type="http://schemas.openxmlformats.org/officeDocument/2006/relationships/image" Target="../media/image105.png"/><Relationship Id="rId15" Type="http://schemas.openxmlformats.org/officeDocument/2006/relationships/customXml" Target="../ink/ink89.xml"/><Relationship Id="rId16" Type="http://schemas.openxmlformats.org/officeDocument/2006/relationships/image" Target="../media/image28.png"/><Relationship Id="rId17" Type="http://schemas.openxmlformats.org/officeDocument/2006/relationships/customXml" Target="../ink/ink90.xml"/><Relationship Id="rId22" Type="http://schemas.openxmlformats.org/officeDocument/2006/relationships/image" Target="../media/image281.png"/><Relationship Id="rId1" Type="http://schemas.openxmlformats.org/officeDocument/2006/relationships/slideLayout" Target="../slideLayouts/slideLayout14.xml"/><Relationship Id="rId2" Type="http://schemas.openxmlformats.org/officeDocument/2006/relationships/customXml" Target="../ink/ink82.xml"/><Relationship Id="rId3" Type="http://schemas.openxmlformats.org/officeDocument/2006/relationships/customXml" Target="../ink/ink83.xml"/><Relationship Id="rId4" Type="http://schemas.openxmlformats.org/officeDocument/2006/relationships/image" Target="../media/image27.png"/><Relationship Id="rId5" Type="http://schemas.openxmlformats.org/officeDocument/2006/relationships/customXml" Target="../ink/ink84.xml"/><Relationship Id="rId6" Type="http://schemas.openxmlformats.org/officeDocument/2006/relationships/image" Target="../media/image101.png"/><Relationship Id="rId7" Type="http://schemas.openxmlformats.org/officeDocument/2006/relationships/customXml" Target="../ink/ink85.xml"/><Relationship Id="rId8" Type="http://schemas.openxmlformats.org/officeDocument/2006/relationships/image" Target="../media/image102.png"/><Relationship Id="rId9" Type="http://schemas.openxmlformats.org/officeDocument/2006/relationships/customXml" Target="../ink/ink86.xml"/><Relationship Id="rId10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46" Type="http://schemas.openxmlformats.org/officeDocument/2006/relationships/image" Target="../media/image62.png"/><Relationship Id="rId47" Type="http://schemas.openxmlformats.org/officeDocument/2006/relationships/customXml" Target="../ink/ink112.xml"/><Relationship Id="rId48" Type="http://schemas.openxmlformats.org/officeDocument/2006/relationships/image" Target="../media/image63.png"/><Relationship Id="rId49" Type="http://schemas.openxmlformats.org/officeDocument/2006/relationships/customXml" Target="../ink/ink113.xml"/><Relationship Id="rId20" Type="http://schemas.openxmlformats.org/officeDocument/2006/relationships/image" Target="../media/image31.png"/><Relationship Id="rId21" Type="http://schemas.openxmlformats.org/officeDocument/2006/relationships/customXml" Target="../ink/ink99.xml"/><Relationship Id="rId22" Type="http://schemas.openxmlformats.org/officeDocument/2006/relationships/image" Target="../media/image37.png"/><Relationship Id="rId23" Type="http://schemas.openxmlformats.org/officeDocument/2006/relationships/customXml" Target="../ink/ink100.xml"/><Relationship Id="rId24" Type="http://schemas.openxmlformats.org/officeDocument/2006/relationships/image" Target="../media/image38.png"/><Relationship Id="rId25" Type="http://schemas.openxmlformats.org/officeDocument/2006/relationships/customXml" Target="../ink/ink101.xml"/><Relationship Id="rId26" Type="http://schemas.openxmlformats.org/officeDocument/2006/relationships/image" Target="../media/image39.png"/><Relationship Id="rId27" Type="http://schemas.openxmlformats.org/officeDocument/2006/relationships/customXml" Target="../ink/ink102.xml"/><Relationship Id="rId28" Type="http://schemas.openxmlformats.org/officeDocument/2006/relationships/image" Target="../media/image40.png"/><Relationship Id="rId29" Type="http://schemas.openxmlformats.org/officeDocument/2006/relationships/customXml" Target="../ink/ink103.xml"/><Relationship Id="rId50" Type="http://schemas.openxmlformats.org/officeDocument/2006/relationships/image" Target="../media/image64.png"/><Relationship Id="rId51" Type="http://schemas.openxmlformats.org/officeDocument/2006/relationships/customXml" Target="../ink/ink114.xml"/><Relationship Id="rId52" Type="http://schemas.openxmlformats.org/officeDocument/2006/relationships/image" Target="../media/image65.png"/><Relationship Id="rId1" Type="http://schemas.openxmlformats.org/officeDocument/2006/relationships/slideLayout" Target="../slideLayouts/slideLayout14.xml"/><Relationship Id="rId2" Type="http://schemas.openxmlformats.org/officeDocument/2006/relationships/customXml" Target="../ink/ink91.xml"/><Relationship Id="rId3" Type="http://schemas.openxmlformats.org/officeDocument/2006/relationships/customXml" Target="../ink/ink92.xml"/><Relationship Id="rId30" Type="http://schemas.openxmlformats.org/officeDocument/2006/relationships/image" Target="../media/image41.png"/><Relationship Id="rId31" Type="http://schemas.openxmlformats.org/officeDocument/2006/relationships/customXml" Target="../ink/ink104.xml"/><Relationship Id="rId32" Type="http://schemas.openxmlformats.org/officeDocument/2006/relationships/image" Target="../media/image42.png"/><Relationship Id="rId8" Type="http://schemas.openxmlformats.org/officeDocument/2006/relationships/image" Target="../media/image102.png"/><Relationship Id="rId9" Type="http://schemas.openxmlformats.org/officeDocument/2006/relationships/customXml" Target="../ink/ink93.xml"/><Relationship Id="rId33" Type="http://schemas.openxmlformats.org/officeDocument/2006/relationships/customXml" Target="../ink/ink105.xml"/><Relationship Id="rId36" Type="http://schemas.openxmlformats.org/officeDocument/2006/relationships/image" Target="../media/image44.png"/><Relationship Id="rId34" Type="http://schemas.openxmlformats.org/officeDocument/2006/relationships/image" Target="../media/image43.png"/><Relationship Id="rId35" Type="http://schemas.openxmlformats.org/officeDocument/2006/relationships/customXml" Target="../ink/ink106.xml"/><Relationship Id="rId37" Type="http://schemas.openxmlformats.org/officeDocument/2006/relationships/customXml" Target="../ink/ink107.xml"/><Relationship Id="rId38" Type="http://schemas.openxmlformats.org/officeDocument/2006/relationships/image" Target="../media/image49.png"/><Relationship Id="rId10" Type="http://schemas.openxmlformats.org/officeDocument/2006/relationships/image" Target="../media/image260.png"/><Relationship Id="rId11" Type="http://schemas.openxmlformats.org/officeDocument/2006/relationships/customXml" Target="../ink/ink94.xml"/><Relationship Id="rId12" Type="http://schemas.openxmlformats.org/officeDocument/2006/relationships/image" Target="../media/image270.png"/><Relationship Id="rId13" Type="http://schemas.openxmlformats.org/officeDocument/2006/relationships/customXml" Target="../ink/ink95.xml"/><Relationship Id="rId14" Type="http://schemas.openxmlformats.org/officeDocument/2006/relationships/image" Target="../media/image280.png"/><Relationship Id="rId15" Type="http://schemas.openxmlformats.org/officeDocument/2006/relationships/customXml" Target="../ink/ink96.xml"/><Relationship Id="rId16" Type="http://schemas.openxmlformats.org/officeDocument/2006/relationships/image" Target="../media/image29.png"/><Relationship Id="rId17" Type="http://schemas.openxmlformats.org/officeDocument/2006/relationships/customXml" Target="../ink/ink97.xml"/><Relationship Id="rId18" Type="http://schemas.openxmlformats.org/officeDocument/2006/relationships/image" Target="../media/image30.png"/><Relationship Id="rId19" Type="http://schemas.openxmlformats.org/officeDocument/2006/relationships/customXml" Target="../ink/ink98.xml"/><Relationship Id="rId39" Type="http://schemas.openxmlformats.org/officeDocument/2006/relationships/customXml" Target="../ink/ink108.xml"/><Relationship Id="rId40" Type="http://schemas.openxmlformats.org/officeDocument/2006/relationships/image" Target="../media/image58.png"/><Relationship Id="rId41" Type="http://schemas.openxmlformats.org/officeDocument/2006/relationships/customXml" Target="../ink/ink109.xml"/><Relationship Id="rId42" Type="http://schemas.openxmlformats.org/officeDocument/2006/relationships/image" Target="../media/image60.png"/><Relationship Id="rId43" Type="http://schemas.openxmlformats.org/officeDocument/2006/relationships/customXml" Target="../ink/ink110.xml"/><Relationship Id="rId44" Type="http://schemas.openxmlformats.org/officeDocument/2006/relationships/image" Target="../media/image61.png"/><Relationship Id="rId45" Type="http://schemas.openxmlformats.org/officeDocument/2006/relationships/customXml" Target="../ink/ink1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ustomXml" Target="../ink/ink115.xml"/><Relationship Id="rId3" Type="http://schemas.openxmlformats.org/officeDocument/2006/relationships/customXml" Target="../ink/ink116.xml"/><Relationship Id="rId4" Type="http://schemas.openxmlformats.org/officeDocument/2006/relationships/image" Target="../media/image630.png"/><Relationship Id="rId5" Type="http://schemas.openxmlformats.org/officeDocument/2006/relationships/customXml" Target="../ink/ink117.xml"/><Relationship Id="rId6" Type="http://schemas.openxmlformats.org/officeDocument/2006/relationships/image" Target="../media/image270.png"/><Relationship Id="rId7" Type="http://schemas.openxmlformats.org/officeDocument/2006/relationships/customXml" Target="../ink/ink118.xml"/><Relationship Id="rId12" Type="http://schemas.openxmlformats.org/officeDocument/2006/relationships/image" Target="../media/image30.png"/><Relationship Id="rId13" Type="http://schemas.openxmlformats.org/officeDocument/2006/relationships/customXml" Target="../ink/ink119.xml"/><Relationship Id="rId18" Type="http://schemas.openxmlformats.org/officeDocument/2006/relationships/image" Target="../media/image37.png"/><Relationship Id="rId19" Type="http://schemas.openxmlformats.org/officeDocument/2006/relationships/customXml" Target="../ink/ink120.xml"/><Relationship Id="rId30" Type="http://schemas.openxmlformats.org/officeDocument/2006/relationships/image" Target="../media/image110.png"/><Relationship Id="rId31" Type="http://schemas.openxmlformats.org/officeDocument/2006/relationships/customXml" Target="../ink/ink125.xml"/><Relationship Id="rId32" Type="http://schemas.openxmlformats.org/officeDocument/2006/relationships/image" Target="../media/image111.png"/><Relationship Id="rId33" Type="http://schemas.openxmlformats.org/officeDocument/2006/relationships/customXml" Target="../ink/ink126.xml"/><Relationship Id="rId34" Type="http://schemas.openxmlformats.org/officeDocument/2006/relationships/image" Target="../media/image112.png"/><Relationship Id="rId35" Type="http://schemas.openxmlformats.org/officeDocument/2006/relationships/customXml" Target="../ink/ink127.xml"/><Relationship Id="rId36" Type="http://schemas.openxmlformats.org/officeDocument/2006/relationships/customXml" Target="../ink/ink128.xml"/><Relationship Id="rId37" Type="http://schemas.openxmlformats.org/officeDocument/2006/relationships/image" Target="../media/image113.png"/><Relationship Id="rId38" Type="http://schemas.openxmlformats.org/officeDocument/2006/relationships/customXml" Target="../ink/ink129.xml"/><Relationship Id="rId39" Type="http://schemas.openxmlformats.org/officeDocument/2006/relationships/image" Target="../media/image114.png"/><Relationship Id="rId50" Type="http://schemas.openxmlformats.org/officeDocument/2006/relationships/customXml" Target="../ink/ink135.xml"/><Relationship Id="rId51" Type="http://schemas.openxmlformats.org/officeDocument/2006/relationships/image" Target="../media/image120.png"/><Relationship Id="rId52" Type="http://schemas.openxmlformats.org/officeDocument/2006/relationships/customXml" Target="../ink/ink136.xml"/><Relationship Id="rId53" Type="http://schemas.openxmlformats.org/officeDocument/2006/relationships/image" Target="../media/image121.png"/><Relationship Id="rId54" Type="http://schemas.openxmlformats.org/officeDocument/2006/relationships/customXml" Target="../ink/ink137.xml"/><Relationship Id="rId55" Type="http://schemas.openxmlformats.org/officeDocument/2006/relationships/image" Target="../media/image122.png"/><Relationship Id="rId56" Type="http://schemas.openxmlformats.org/officeDocument/2006/relationships/customXml" Target="../ink/ink138.xml"/><Relationship Id="rId57" Type="http://schemas.openxmlformats.org/officeDocument/2006/relationships/image" Target="../media/image123.png"/><Relationship Id="rId58" Type="http://schemas.openxmlformats.org/officeDocument/2006/relationships/customXml" Target="../ink/ink139.xml"/><Relationship Id="rId59" Type="http://schemas.openxmlformats.org/officeDocument/2006/relationships/image" Target="../media/image124.png"/><Relationship Id="rId70" Type="http://schemas.openxmlformats.org/officeDocument/2006/relationships/customXml" Target="../ink/ink145.xml"/><Relationship Id="rId71" Type="http://schemas.openxmlformats.org/officeDocument/2006/relationships/image" Target="../media/image130.png"/><Relationship Id="rId72" Type="http://schemas.openxmlformats.org/officeDocument/2006/relationships/customXml" Target="../ink/ink146.xml"/><Relationship Id="rId73" Type="http://schemas.openxmlformats.org/officeDocument/2006/relationships/image" Target="../media/image131.png"/><Relationship Id="rId74" Type="http://schemas.openxmlformats.org/officeDocument/2006/relationships/customXml" Target="../ink/ink147.xml"/><Relationship Id="rId75" Type="http://schemas.openxmlformats.org/officeDocument/2006/relationships/image" Target="../media/image132.png"/><Relationship Id="rId76" Type="http://schemas.openxmlformats.org/officeDocument/2006/relationships/customXml" Target="../ink/ink148.xml"/><Relationship Id="rId77" Type="http://schemas.openxmlformats.org/officeDocument/2006/relationships/image" Target="../media/image133.png"/><Relationship Id="rId78" Type="http://schemas.openxmlformats.org/officeDocument/2006/relationships/customXml" Target="../ink/ink149.xml"/><Relationship Id="rId79" Type="http://schemas.openxmlformats.org/officeDocument/2006/relationships/image" Target="../media/image134.png"/><Relationship Id="rId90" Type="http://schemas.openxmlformats.org/officeDocument/2006/relationships/customXml" Target="../ink/ink155.xml"/><Relationship Id="rId91" Type="http://schemas.openxmlformats.org/officeDocument/2006/relationships/image" Target="../media/image140.png"/><Relationship Id="rId92" Type="http://schemas.openxmlformats.org/officeDocument/2006/relationships/customXml" Target="../ink/ink156.xml"/><Relationship Id="rId93" Type="http://schemas.openxmlformats.org/officeDocument/2006/relationships/image" Target="../media/image141.png"/><Relationship Id="rId94" Type="http://schemas.openxmlformats.org/officeDocument/2006/relationships/customXml" Target="../ink/ink157.xml"/><Relationship Id="rId95" Type="http://schemas.openxmlformats.org/officeDocument/2006/relationships/image" Target="../media/image142.png"/><Relationship Id="rId96" Type="http://schemas.openxmlformats.org/officeDocument/2006/relationships/customXml" Target="../ink/ink158.xml"/><Relationship Id="rId97" Type="http://schemas.openxmlformats.org/officeDocument/2006/relationships/image" Target="../media/image143.png"/><Relationship Id="rId22" Type="http://schemas.openxmlformats.org/officeDocument/2006/relationships/image" Target="../media/image650.png"/><Relationship Id="rId23" Type="http://schemas.openxmlformats.org/officeDocument/2006/relationships/customXml" Target="../ink/ink121.xml"/><Relationship Id="rId24" Type="http://schemas.openxmlformats.org/officeDocument/2006/relationships/image" Target="../media/image66.png"/><Relationship Id="rId25" Type="http://schemas.openxmlformats.org/officeDocument/2006/relationships/customXml" Target="../ink/ink122.xml"/><Relationship Id="rId26" Type="http://schemas.openxmlformats.org/officeDocument/2006/relationships/image" Target="../media/image108.png"/><Relationship Id="rId27" Type="http://schemas.openxmlformats.org/officeDocument/2006/relationships/customXml" Target="../ink/ink123.xml"/><Relationship Id="rId28" Type="http://schemas.openxmlformats.org/officeDocument/2006/relationships/image" Target="../media/image109.png"/><Relationship Id="rId29" Type="http://schemas.openxmlformats.org/officeDocument/2006/relationships/customXml" Target="../ink/ink124.xml"/><Relationship Id="rId40" Type="http://schemas.openxmlformats.org/officeDocument/2006/relationships/customXml" Target="../ink/ink130.xml"/><Relationship Id="rId41" Type="http://schemas.openxmlformats.org/officeDocument/2006/relationships/image" Target="../media/image115.png"/><Relationship Id="rId42" Type="http://schemas.openxmlformats.org/officeDocument/2006/relationships/customXml" Target="../ink/ink131.xml"/><Relationship Id="rId43" Type="http://schemas.openxmlformats.org/officeDocument/2006/relationships/image" Target="../media/image116.png"/><Relationship Id="rId44" Type="http://schemas.openxmlformats.org/officeDocument/2006/relationships/customXml" Target="../ink/ink132.xml"/><Relationship Id="rId45" Type="http://schemas.openxmlformats.org/officeDocument/2006/relationships/image" Target="../media/image117.png"/><Relationship Id="rId46" Type="http://schemas.openxmlformats.org/officeDocument/2006/relationships/customXml" Target="../ink/ink133.xml"/><Relationship Id="rId47" Type="http://schemas.openxmlformats.org/officeDocument/2006/relationships/image" Target="../media/image118.png"/><Relationship Id="rId48" Type="http://schemas.openxmlformats.org/officeDocument/2006/relationships/customXml" Target="../ink/ink134.xml"/><Relationship Id="rId49" Type="http://schemas.openxmlformats.org/officeDocument/2006/relationships/image" Target="../media/image119.png"/><Relationship Id="rId60" Type="http://schemas.openxmlformats.org/officeDocument/2006/relationships/customXml" Target="../ink/ink140.xml"/><Relationship Id="rId61" Type="http://schemas.openxmlformats.org/officeDocument/2006/relationships/image" Target="../media/image125.png"/><Relationship Id="rId62" Type="http://schemas.openxmlformats.org/officeDocument/2006/relationships/customXml" Target="../ink/ink141.xml"/><Relationship Id="rId63" Type="http://schemas.openxmlformats.org/officeDocument/2006/relationships/image" Target="../media/image126.png"/><Relationship Id="rId64" Type="http://schemas.openxmlformats.org/officeDocument/2006/relationships/customXml" Target="../ink/ink142.xml"/><Relationship Id="rId65" Type="http://schemas.openxmlformats.org/officeDocument/2006/relationships/image" Target="../media/image127.png"/><Relationship Id="rId66" Type="http://schemas.openxmlformats.org/officeDocument/2006/relationships/customXml" Target="../ink/ink143.xml"/><Relationship Id="rId67" Type="http://schemas.openxmlformats.org/officeDocument/2006/relationships/image" Target="../media/image128.png"/><Relationship Id="rId68" Type="http://schemas.openxmlformats.org/officeDocument/2006/relationships/customXml" Target="../ink/ink144.xml"/><Relationship Id="rId69" Type="http://schemas.openxmlformats.org/officeDocument/2006/relationships/image" Target="../media/image129.png"/><Relationship Id="rId80" Type="http://schemas.openxmlformats.org/officeDocument/2006/relationships/customXml" Target="../ink/ink150.xml"/><Relationship Id="rId81" Type="http://schemas.openxmlformats.org/officeDocument/2006/relationships/image" Target="../media/image135.png"/><Relationship Id="rId82" Type="http://schemas.openxmlformats.org/officeDocument/2006/relationships/customXml" Target="../ink/ink151.xml"/><Relationship Id="rId83" Type="http://schemas.openxmlformats.org/officeDocument/2006/relationships/image" Target="../media/image136.png"/><Relationship Id="rId84" Type="http://schemas.openxmlformats.org/officeDocument/2006/relationships/customXml" Target="../ink/ink152.xml"/><Relationship Id="rId85" Type="http://schemas.openxmlformats.org/officeDocument/2006/relationships/image" Target="../media/image137.png"/><Relationship Id="rId86" Type="http://schemas.openxmlformats.org/officeDocument/2006/relationships/customXml" Target="../ink/ink153.xml"/><Relationship Id="rId87" Type="http://schemas.openxmlformats.org/officeDocument/2006/relationships/image" Target="../media/image138.png"/><Relationship Id="rId88" Type="http://schemas.openxmlformats.org/officeDocument/2006/relationships/customXml" Target="../ink/ink154.xml"/><Relationship Id="rId8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1192823"/>
            <a:ext cx="11709400" cy="1927225"/>
          </a:xfrm>
        </p:spPr>
        <p:txBody>
          <a:bodyPr/>
          <a:lstStyle/>
          <a:p>
            <a:r>
              <a:rPr lang="en-US" dirty="0"/>
              <a:t>Dynamic memory allocation</a:t>
            </a:r>
            <a:br>
              <a:rPr lang="en-US" dirty="0"/>
            </a:br>
            <a:r>
              <a:rPr lang="en-US" dirty="0"/>
              <a:t>linked lists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 with Computers-I</a:t>
            </a:r>
          </a:p>
        </p:txBody>
      </p:sp>
      <p:pic>
        <p:nvPicPr>
          <p:cNvPr id="1032" name="Picture 8" descr="https://encrypted-tbn1.gstatic.com/images?q=tbn:ANd9GcTnjsr8DRhgcVCW-u5GT9CqCAs1Z1zq2FTJtpky1pqvQUz-Sqsn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29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66800" y="4401716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https://ucsb-cs16-wi17.github.io/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886200"/>
            <a:ext cx="190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3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20" y="521460"/>
            <a:ext cx="11353800" cy="5257800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err="1">
                <a:latin typeface="Menlo"/>
              </a:rPr>
              <a:t>LinkedList</a:t>
            </a:r>
            <a:r>
              <a:rPr lang="en-US" dirty="0">
                <a:latin typeface="Menlo"/>
              </a:rPr>
              <a:t> * </a:t>
            </a:r>
            <a:r>
              <a:rPr lang="en-US" dirty="0" err="1">
                <a:latin typeface="Menlo"/>
              </a:rPr>
              <a:t>arrayToLinkedList</a:t>
            </a:r>
            <a:r>
              <a:rPr lang="en-US" dirty="0">
                <a:latin typeface="Menlo"/>
              </a:rPr>
              <a:t>(</a:t>
            </a:r>
            <a:r>
              <a:rPr lang="en-US" dirty="0" err="1">
                <a:latin typeface="Menlo"/>
              </a:rPr>
              <a:t>int</a:t>
            </a:r>
            <a:r>
              <a:rPr lang="en-US" dirty="0">
                <a:latin typeface="Menlo"/>
              </a:rPr>
              <a:t> *a, </a:t>
            </a:r>
            <a:r>
              <a:rPr lang="en-US" dirty="0" err="1">
                <a:latin typeface="Menlo"/>
              </a:rPr>
              <a:t>int</a:t>
            </a:r>
            <a:r>
              <a:rPr lang="en-US" dirty="0">
                <a:latin typeface="Menlo"/>
              </a:rPr>
              <a:t> size) </a:t>
            </a:r>
            <a:r>
              <a:rPr lang="en-US" dirty="0" smtClean="0">
                <a:latin typeface="Menlo"/>
              </a:rPr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 smtClean="0">
              <a:latin typeface="Menlo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>
              <a:latin typeface="Menlo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 smtClean="0">
              <a:latin typeface="Menlo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>
              <a:latin typeface="Menlo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err="1" smtClean="0">
                <a:latin typeface="Menlo"/>
              </a:rPr>
              <a:t>int</a:t>
            </a:r>
            <a:r>
              <a:rPr lang="en-US" dirty="0" smtClean="0">
                <a:latin typeface="Menlo"/>
              </a:rPr>
              <a:t> </a:t>
            </a:r>
            <a:r>
              <a:rPr lang="en-US" dirty="0" err="1" smtClean="0">
                <a:latin typeface="Menlo"/>
              </a:rPr>
              <a:t>arr</a:t>
            </a:r>
            <a:r>
              <a:rPr lang="en-US" dirty="0" smtClean="0">
                <a:latin typeface="Menlo"/>
              </a:rPr>
              <a:t>[2] ={1, 2};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err="1" smtClean="0">
                <a:latin typeface="Menlo"/>
              </a:rPr>
              <a:t>LinkedList</a:t>
            </a:r>
            <a:r>
              <a:rPr lang="en-US" dirty="0" smtClean="0">
                <a:latin typeface="Menlo"/>
              </a:rPr>
              <a:t> *</a:t>
            </a:r>
            <a:r>
              <a:rPr lang="en-US" dirty="0" err="1" smtClean="0">
                <a:latin typeface="Menlo"/>
              </a:rPr>
              <a:t>mylist</a:t>
            </a:r>
            <a:r>
              <a:rPr lang="en-US" dirty="0" smtClean="0">
                <a:latin typeface="Menlo"/>
              </a:rPr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err="1" smtClean="0">
                <a:latin typeface="Menlo"/>
              </a:rPr>
              <a:t>mylist</a:t>
            </a:r>
            <a:r>
              <a:rPr lang="en-US" dirty="0" smtClean="0">
                <a:latin typeface="Menlo"/>
              </a:rPr>
              <a:t> = </a:t>
            </a:r>
            <a:r>
              <a:rPr lang="en-US" dirty="0" err="1" smtClean="0">
                <a:latin typeface="Menlo"/>
              </a:rPr>
              <a:t>arrayToLinkedList</a:t>
            </a:r>
            <a:r>
              <a:rPr lang="en-US" dirty="0" smtClean="0">
                <a:latin typeface="Menlo"/>
              </a:rPr>
              <a:t>(arr,2);</a:t>
            </a:r>
            <a:endParaRPr lang="en-US" dirty="0">
              <a:latin typeface="Menlo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5245920" y="2309280"/>
              <a:ext cx="1419120" cy="5378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6120" y="2284440"/>
                <a:ext cx="14677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7899120" y="2096520"/>
              <a:ext cx="86760" cy="539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5080" y="1815720"/>
                <a:ext cx="275400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/>
              <p14:cNvContentPartPr/>
              <p14:nvPr/>
            </p14:nvContentPartPr>
            <p14:xfrm>
              <a:off x="6030720" y="1243320"/>
              <a:ext cx="1854000" cy="40906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10560" y="1232520"/>
                <a:ext cx="1900080" cy="41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5403240" y="4917539"/>
              <a:ext cx="1509480" cy="6339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69400" y="4896659"/>
                <a:ext cx="15714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Ink 43"/>
              <p14:cNvContentPartPr/>
              <p14:nvPr/>
            </p14:nvContentPartPr>
            <p14:xfrm>
              <a:off x="5029560" y="3427499"/>
              <a:ext cx="20520" cy="97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13360" y="3344699"/>
                <a:ext cx="3438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5" name="Ink 44"/>
              <p14:cNvContentPartPr/>
              <p14:nvPr/>
            </p14:nvContentPartPr>
            <p14:xfrm>
              <a:off x="5387140" y="4983059"/>
              <a:ext cx="1058760" cy="6166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78060" y="4967219"/>
                <a:ext cx="1710720" cy="10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4" name="Ink 163"/>
              <p14:cNvContentPartPr/>
              <p14:nvPr/>
            </p14:nvContentPartPr>
            <p14:xfrm>
              <a:off x="10356220" y="2252099"/>
              <a:ext cx="727560" cy="99324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38220" y="2234099"/>
                <a:ext cx="77616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1" name="Ink 240"/>
              <p14:cNvContentPartPr/>
              <p14:nvPr/>
            </p14:nvContentPartPr>
            <p14:xfrm>
              <a:off x="7940160" y="1838760"/>
              <a:ext cx="2674800" cy="75348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25400" y="1815720"/>
                <a:ext cx="271368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2" name="Ink 241"/>
              <p14:cNvContentPartPr/>
              <p14:nvPr/>
            </p14:nvContentPartPr>
            <p14:xfrm>
              <a:off x="8723520" y="2196299"/>
              <a:ext cx="149040" cy="1101901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54640" y="2179020"/>
                <a:ext cx="2628000" cy="1683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0" name="Ink 249"/>
              <p14:cNvContentPartPr/>
              <p14:nvPr/>
            </p14:nvContentPartPr>
            <p14:xfrm>
              <a:off x="10659754" y="3446219"/>
              <a:ext cx="1345266" cy="370440"/>
            </p14:xfrm>
          </p:contentPart>
        </mc:Choice>
        <mc:Fallback xmlns="">
          <p:pic>
            <p:nvPicPr>
              <p:cNvPr id="250" name="Ink 24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39235" y="3428939"/>
                <a:ext cx="137802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5" name="Ink 264"/>
              <p14:cNvContentPartPr/>
              <p14:nvPr/>
            </p14:nvContentPartPr>
            <p14:xfrm>
              <a:off x="9510580" y="2570699"/>
              <a:ext cx="3600" cy="180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01805" y="2564759"/>
                <a:ext cx="189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8" name="Ink 267"/>
              <p14:cNvContentPartPr/>
              <p14:nvPr/>
            </p14:nvContentPartPr>
            <p14:xfrm>
              <a:off x="7810560" y="3430019"/>
              <a:ext cx="42840" cy="739021"/>
            </p14:xfrm>
          </p:contentPart>
        </mc:Choice>
        <mc:Fallback xmlns="">
          <p:pic>
            <p:nvPicPr>
              <p:cNvPr id="268" name="Ink 26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84640" y="3414180"/>
                <a:ext cx="97920" cy="782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5" name="Ink 274"/>
              <p14:cNvContentPartPr/>
              <p14:nvPr/>
            </p14:nvContentPartPr>
            <p14:xfrm>
              <a:off x="10318474" y="3336779"/>
              <a:ext cx="134280" cy="69876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294354" y="3317699"/>
                <a:ext cx="19044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76" name="Ink 275"/>
              <p14:cNvContentPartPr/>
              <p14:nvPr/>
            </p14:nvContentPartPr>
            <p14:xfrm>
              <a:off x="11211940" y="3312659"/>
              <a:ext cx="111600" cy="713520"/>
            </p14:xfrm>
          </p:contentPart>
        </mc:Choice>
        <mc:Fallback xmlns="">
          <p:pic>
            <p:nvPicPr>
              <p:cNvPr id="276" name="Ink 27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91060" y="3297539"/>
                <a:ext cx="15840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81" name="Ink 280"/>
              <p14:cNvContentPartPr/>
              <p14:nvPr/>
            </p14:nvContentPartPr>
            <p14:xfrm>
              <a:off x="7848000" y="3315179"/>
              <a:ext cx="2260440" cy="837661"/>
            </p14:xfrm>
          </p:contentPart>
        </mc:Choice>
        <mc:Fallback xmlns="">
          <p:pic>
            <p:nvPicPr>
              <p:cNvPr id="281" name="Ink 28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18840" y="3290701"/>
                <a:ext cx="2316960" cy="889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85" name="Ink 284"/>
              <p14:cNvContentPartPr/>
              <p14:nvPr/>
            </p14:nvContentPartPr>
            <p14:xfrm>
              <a:off x="9085320" y="1884539"/>
              <a:ext cx="87120" cy="534960"/>
            </p14:xfrm>
          </p:contentPart>
        </mc:Choice>
        <mc:Fallback xmlns="">
          <p:pic>
            <p:nvPicPr>
              <p:cNvPr id="285" name="Ink 284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75600" y="1873019"/>
                <a:ext cx="11772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88" name="Ink 287"/>
              <p14:cNvContentPartPr/>
              <p14:nvPr/>
            </p14:nvContentPartPr>
            <p14:xfrm>
              <a:off x="9617194" y="3517859"/>
              <a:ext cx="17226" cy="28080"/>
            </p14:xfrm>
          </p:contentPart>
        </mc:Choice>
        <mc:Fallback xmlns="">
          <p:pic>
            <p:nvPicPr>
              <p:cNvPr id="288" name="Ink 28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57916" y="3501659"/>
                <a:ext cx="385142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89" name="Ink 288"/>
              <p14:cNvContentPartPr/>
              <p14:nvPr/>
            </p14:nvContentPartPr>
            <p14:xfrm>
              <a:off x="8969554" y="3379259"/>
              <a:ext cx="71946" cy="750600"/>
            </p14:xfrm>
          </p:contentPart>
        </mc:Choice>
        <mc:Fallback xmlns="">
          <p:pic>
            <p:nvPicPr>
              <p:cNvPr id="289" name="Ink 28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52287" y="3356939"/>
                <a:ext cx="119071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" name="Ink 6"/>
              <p14:cNvContentPartPr/>
              <p14:nvPr/>
            </p14:nvContentPartPr>
            <p14:xfrm>
              <a:off x="7807114" y="2873819"/>
              <a:ext cx="4014306" cy="558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99194" y="2851139"/>
                <a:ext cx="4033386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" name="Ink 8"/>
              <p14:cNvContentPartPr/>
              <p14:nvPr/>
            </p14:nvContentPartPr>
            <p14:xfrm>
              <a:off x="8354674" y="3583379"/>
              <a:ext cx="53946" cy="368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39555" y="3565379"/>
                <a:ext cx="1553705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" name="Ink 9"/>
              <p14:cNvContentPartPr/>
              <p14:nvPr/>
            </p14:nvContentPartPr>
            <p14:xfrm>
              <a:off x="10433314" y="3239219"/>
              <a:ext cx="1763640" cy="810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417474" y="3212219"/>
                <a:ext cx="181080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" name="Ink 10"/>
              <p14:cNvContentPartPr/>
              <p14:nvPr/>
            </p14:nvContentPartPr>
            <p14:xfrm>
              <a:off x="11029834" y="4148219"/>
              <a:ext cx="608706" cy="205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08554" y="4120499"/>
                <a:ext cx="4201866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2" name="Ink 91"/>
              <p14:cNvContentPartPr/>
              <p14:nvPr/>
            </p14:nvContentPartPr>
            <p14:xfrm>
              <a:off x="7837114" y="4967579"/>
              <a:ext cx="3646800" cy="108252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12994" y="4943459"/>
                <a:ext cx="3694320" cy="11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19" name="Ink 318"/>
              <p14:cNvContentPartPr/>
              <p14:nvPr/>
            </p14:nvContentPartPr>
            <p14:xfrm>
              <a:off x="5123438" y="5570280"/>
              <a:ext cx="1856160" cy="417960"/>
            </p14:xfrm>
          </p:contentPart>
        </mc:Choice>
        <mc:Fallback xmlns="">
          <p:pic>
            <p:nvPicPr>
              <p:cNvPr id="319" name="Ink 31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06878" y="5548680"/>
                <a:ext cx="18986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1" name="Ink 140"/>
              <p14:cNvContentPartPr/>
              <p14:nvPr/>
            </p14:nvContentPartPr>
            <p14:xfrm>
              <a:off x="9517238" y="3558600"/>
              <a:ext cx="864000" cy="35028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99958" y="3528000"/>
                <a:ext cx="9104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3" name="Ink 32"/>
              <p14:cNvContentPartPr/>
              <p14:nvPr/>
            </p14:nvContentPartPr>
            <p14:xfrm>
              <a:off x="5306314" y="1291456"/>
              <a:ext cx="799560" cy="37800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82194" y="1267336"/>
                <a:ext cx="8470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5" name="Ink 34"/>
              <p14:cNvContentPartPr/>
              <p14:nvPr/>
            </p14:nvContentPartPr>
            <p14:xfrm>
              <a:off x="8100820" y="1111032"/>
              <a:ext cx="1881360" cy="81792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76700" y="1086912"/>
                <a:ext cx="1928880" cy="865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5284573" y="193055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mylist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5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153150" cy="700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 Unicode" charset="0"/>
                <a:ea typeface="宋体" charset="0"/>
                <a:cs typeface="宋体" charset="0"/>
              </a:rPr>
              <a:t>Accessing elements of a list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52400" y="3810000"/>
            <a:ext cx="11430000" cy="28594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800000"/>
                </a:solidFill>
              </a:rPr>
              <a:t> Assume the linked list has already been created, what do the following expressions evaluate to?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head-&gt;data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head-&gt;next-&gt;data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head-&gt;next-&gt;next-&gt;data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head-&gt;next-&gt;next-&gt;next-&gt;data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1600" y="4419600"/>
            <a:ext cx="29306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800" dirty="0"/>
              <a:t> 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 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 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 NULL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800" dirty="0"/>
              <a:t> Run time error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28" y="1752600"/>
            <a:ext cx="7917873" cy="151061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14400" y="2321803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head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1950138" y="2664203"/>
            <a:ext cx="877921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458200" y="228600"/>
            <a:ext cx="32431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endParaRPr lang="en-US" sz="2000" b="1" dirty="0">
              <a:latin typeface="Consolas"/>
              <a:ea typeface="宋体" charset="0"/>
              <a:cs typeface="Consolas"/>
            </a:endParaRPr>
          </a:p>
          <a:p>
            <a:r>
              <a:rPr lang="en-US" dirty="0" err="1">
                <a:latin typeface="Consolas"/>
                <a:ea typeface="宋体" charset="0"/>
                <a:cs typeface="Consolas"/>
              </a:rPr>
              <a:t>struct</a:t>
            </a:r>
            <a:r>
              <a:rPr lang="en-US" dirty="0">
                <a:latin typeface="Consolas"/>
                <a:ea typeface="宋体" charset="0"/>
                <a:cs typeface="Consolas"/>
              </a:rPr>
              <a:t> Node {</a:t>
            </a:r>
          </a:p>
          <a:p>
            <a:r>
              <a:rPr lang="en-US" dirty="0">
                <a:latin typeface="Consolas"/>
                <a:ea typeface="宋体" charset="0"/>
                <a:cs typeface="Consolas"/>
              </a:rPr>
              <a:t>     </a:t>
            </a:r>
            <a:r>
              <a:rPr lang="en-US" dirty="0" err="1">
                <a:latin typeface="Consolas"/>
                <a:ea typeface="宋体" charset="0"/>
                <a:cs typeface="Consolas"/>
              </a:rPr>
              <a:t>int</a:t>
            </a:r>
            <a:r>
              <a:rPr lang="en-US" dirty="0">
                <a:latin typeface="Consolas"/>
                <a:ea typeface="宋体" charset="0"/>
                <a:cs typeface="Consolas"/>
              </a:rPr>
              <a:t> data;</a:t>
            </a:r>
          </a:p>
          <a:p>
            <a:r>
              <a:rPr lang="en-US" dirty="0">
                <a:latin typeface="Consolas"/>
                <a:ea typeface="宋体" charset="0"/>
                <a:cs typeface="Consolas"/>
              </a:rPr>
              <a:t>     Node *next;  </a:t>
            </a:r>
            <a:br>
              <a:rPr lang="en-US" dirty="0">
                <a:latin typeface="Consolas"/>
                <a:ea typeface="宋体" charset="0"/>
                <a:cs typeface="Consolas"/>
              </a:rPr>
            </a:br>
            <a:r>
              <a:rPr lang="en-US" dirty="0">
                <a:latin typeface="Consolas"/>
                <a:ea typeface="宋体" charset="0"/>
                <a:cs typeface="Consolas"/>
              </a:rPr>
              <a:t>};</a:t>
            </a:r>
          </a:p>
          <a:p>
            <a:endParaRPr lang="en-US" sz="2800" b="1" dirty="0">
              <a:latin typeface="Courier New" charset="0"/>
              <a:ea typeface="宋体" charset="0"/>
              <a:cs typeface="宋体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647154" y="1524539"/>
              <a:ext cx="134640" cy="27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7074" y="1514459"/>
                <a:ext cx="1540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696114" y="1480979"/>
              <a:ext cx="262440" cy="319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8554" y="1473419"/>
                <a:ext cx="2822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2040634" y="1548299"/>
              <a:ext cx="157680" cy="224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0914" y="1538579"/>
                <a:ext cx="1803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2312794" y="1443539"/>
              <a:ext cx="345960" cy="339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3434" y="1431299"/>
                <a:ext cx="3600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2630674" y="1522379"/>
              <a:ext cx="177120" cy="184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3474" y="1511219"/>
                <a:ext cx="1922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/>
              <p14:cNvContentPartPr/>
              <p14:nvPr/>
            </p14:nvContentPartPr>
            <p14:xfrm>
              <a:off x="3408994" y="1184339"/>
              <a:ext cx="2417760" cy="5662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7114" y="1175699"/>
                <a:ext cx="244044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/>
              <p14:cNvContentPartPr/>
              <p14:nvPr/>
            </p14:nvContentPartPr>
            <p14:xfrm>
              <a:off x="3356794" y="4657259"/>
              <a:ext cx="1573200" cy="10573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3198" y="4644832"/>
                <a:ext cx="1591805" cy="1075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/>
              <p14:cNvContentPartPr/>
              <p14:nvPr/>
            </p14:nvContentPartPr>
            <p14:xfrm>
              <a:off x="4901914" y="5638619"/>
              <a:ext cx="227880" cy="5040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89314" y="5627099"/>
                <a:ext cx="25416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/>
              <p14:cNvContentPartPr/>
              <p14:nvPr/>
            </p14:nvContentPartPr>
            <p14:xfrm>
              <a:off x="8840314" y="6017339"/>
              <a:ext cx="645840" cy="7214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29874" y="6004019"/>
                <a:ext cx="66888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/>
              <p14:cNvContentPartPr/>
              <p14:nvPr/>
            </p14:nvContentPartPr>
            <p14:xfrm>
              <a:off x="5634874" y="6038939"/>
              <a:ext cx="2641680" cy="730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18314" y="6021299"/>
                <a:ext cx="2682000" cy="7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91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973137"/>
          </a:xfrm>
        </p:spPr>
        <p:txBody>
          <a:bodyPr/>
          <a:lstStyle/>
          <a:p>
            <a:r>
              <a:rPr lang="en-US" dirty="0">
                <a:latin typeface="Lucida Sans Unicode" charset="0"/>
                <a:ea typeface="宋体" charset="0"/>
                <a:cs typeface="宋体" charset="0"/>
              </a:rPr>
              <a:t>Iterating through the list</a:t>
            </a:r>
          </a:p>
        </p:txBody>
      </p:sp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2438400" y="1111251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endParaRPr lang="en-US" sz="2000" b="1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457200" y="1111251"/>
            <a:ext cx="10896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lengthOfList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LinkedList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 list) {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  /* Find the number of elements in the list */</a:t>
            </a: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5867400"/>
            <a:ext cx="2341592" cy="5334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5791200"/>
            <a:ext cx="1371600" cy="5667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006936" y="5300681"/>
            <a:ext cx="917864" cy="3894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24800" y="5300680"/>
            <a:ext cx="987136" cy="3894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0436" y="4764760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head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419405" y="5562600"/>
            <a:ext cx="733995" cy="53340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6603" y="476476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tail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385907" y="5473986"/>
            <a:ext cx="2967893" cy="393414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645655" y="4240617"/>
            <a:ext cx="917864" cy="3894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4991" y="3650072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7006936" y="4497757"/>
            <a:ext cx="0" cy="802922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47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973137"/>
          </a:xfrm>
        </p:spPr>
        <p:txBody>
          <a:bodyPr/>
          <a:lstStyle/>
          <a:p>
            <a:r>
              <a:rPr lang="en-US" dirty="0">
                <a:latin typeface="Lucida Sans Unicode" charset="0"/>
                <a:ea typeface="宋体" charset="0"/>
                <a:cs typeface="宋体" charset="0"/>
              </a:rPr>
              <a:t>Deleting the list</a:t>
            </a:r>
          </a:p>
        </p:txBody>
      </p:sp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2438400" y="1111251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endParaRPr lang="en-US" sz="2000" b="1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457200" y="1111251"/>
            <a:ext cx="10896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freeLinkedList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LinkedList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 list) {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  /* Free all the memory that was created on the heap*/</a:t>
            </a: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5867400"/>
            <a:ext cx="2341592" cy="5334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5791200"/>
            <a:ext cx="1371600" cy="5667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7006936" y="5300681"/>
            <a:ext cx="917864" cy="3894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24800" y="5300680"/>
            <a:ext cx="987136" cy="3894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0436" y="4764760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head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419405" y="5562600"/>
            <a:ext cx="733995" cy="53340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6603" y="476476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tail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385907" y="5473986"/>
            <a:ext cx="2967893" cy="393414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645655" y="4240617"/>
            <a:ext cx="917864" cy="3894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4991" y="3650072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list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7006936" y="4497757"/>
            <a:ext cx="0" cy="802922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8919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Complex declarations in C/C++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How do we decipher declarations of this sort?</a:t>
            </a:r>
          </a:p>
          <a:p>
            <a:pPr marL="0" indent="0">
              <a:buNone/>
            </a:pPr>
            <a:r>
              <a:rPr lang="en-US" altLang="en-US" sz="2800" dirty="0"/>
              <a:t>  int **</a:t>
            </a:r>
            <a:r>
              <a:rPr lang="en-US" altLang="en-US" sz="2800" dirty="0" err="1"/>
              <a:t>arr</a:t>
            </a:r>
            <a:r>
              <a:rPr lang="en-US" altLang="en-US" sz="2800" dirty="0"/>
              <a:t>[];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Read </a:t>
            </a:r>
          </a:p>
          <a:p>
            <a:pPr marL="0" indent="0">
              <a:buNone/>
            </a:pPr>
            <a:r>
              <a:rPr lang="en-US" altLang="en-US" sz="2800" dirty="0"/>
              <a:t> *    as “pointer to” (always on the left of identifier)</a:t>
            </a:r>
          </a:p>
          <a:p>
            <a:pPr marL="0" indent="0">
              <a:buNone/>
            </a:pPr>
            <a:r>
              <a:rPr lang="en-US" altLang="en-US" sz="2800" dirty="0"/>
              <a:t>[]    as “array of” (always to the right of identifier)</a:t>
            </a:r>
          </a:p>
          <a:p>
            <a:pPr marL="0" indent="0">
              <a:buNone/>
            </a:pPr>
            <a:r>
              <a:rPr lang="en-US" altLang="en-US" sz="2800" dirty="0"/>
              <a:t>( )   as  “function returning” (always to the right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559C0-5F53-4E2B-9EE9-17CC4600B937}" type="slidenum">
              <a:rPr lang="zh-CN" altLang="en-US" sz="1200">
                <a:latin typeface="Lucida Sans Unicode" panose="020B0602030504020204" pitchFamily="34" charset="0"/>
                <a:ea typeface="SimSun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Lucida Sans Unicode" panose="020B0602030504020204" pitchFamily="34" charset="0"/>
              <a:ea typeface="SimSun" panose="02010600030101010101" pitchFamily="2" charset="-122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914400" y="5791200"/>
            <a:ext cx="6057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For more info see: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 http://ieng9.ucsd.edu/~cs30x/</a:t>
            </a:r>
            <a:r>
              <a:rPr lang="en-US" altLang="en-US" sz="2400" dirty="0" err="1">
                <a:latin typeface="Garamond" panose="02020404030301010803" pitchFamily="18" charset="0"/>
              </a:rPr>
              <a:t>rt_lt.rule.html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3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539427"/>
            <a:ext cx="8763000" cy="7000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Complex declarations in C/C++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Right-Left Rule</a:t>
            </a:r>
          </a:p>
          <a:p>
            <a:pPr marL="0" indent="0">
              <a:buNone/>
            </a:pPr>
            <a:r>
              <a:rPr lang="en-US" altLang="en-US" dirty="0"/>
              <a:t>  int **</a:t>
            </a:r>
            <a:r>
              <a:rPr lang="en-US" altLang="en-US" dirty="0" err="1"/>
              <a:t>arr</a:t>
            </a:r>
            <a:r>
              <a:rPr lang="en-US" altLang="en-US" dirty="0"/>
              <a:t> [];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Step 1: Find the identifier</a:t>
            </a:r>
          </a:p>
          <a:p>
            <a:pPr marL="0" indent="0">
              <a:buNone/>
            </a:pPr>
            <a:r>
              <a:rPr lang="en-US" altLang="en-US" dirty="0"/>
              <a:t>Step 2: Look at the symbols to the right of the identifier. </a:t>
            </a:r>
            <a:r>
              <a:rPr lang="en-US" altLang="en-US" dirty="0">
                <a:solidFill>
                  <a:srgbClr val="000000"/>
                </a:solidFill>
              </a:rPr>
              <a:t>Continue right until you run out of symbols *OR* hit a *right* parenthesis ")"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</a:rPr>
              <a:t>Step 3: Look at the symbol to the left of the identifier. If it is not one of the symbols ‘*’, ‘(), ‘[]’ just say it. Otherwise, translate it into English using the table in the previous slide. Keep going left until you run out of symbols *OR* hit a *left* parenthesis "(".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</a:rPr>
              <a:t>Repeat steps 2 and 3 until you've formed your declaration.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A68A05-3FD6-4391-A823-8CE9E9CA646E}" type="slidenum">
              <a:rPr lang="zh-CN" altLang="en-US" sz="1200">
                <a:latin typeface="Lucida Sans Unicode" panose="020B0602030504020204" pitchFamily="34" charset="0"/>
                <a:ea typeface="SimSun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Lucida Sans Unicode" panose="020B0602030504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62600" y="1371600"/>
            <a:ext cx="5733661" cy="203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itchFamily="-65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itchFamily="-65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itchFamily="-65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itchFamily="-65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 kern="0" dirty="0">
                <a:solidFill>
                  <a:srgbClr val="FF0000"/>
                </a:solidFill>
              </a:rPr>
              <a:t>Illegal combinations include: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sz="2000" kern="0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 kern="0" dirty="0">
                <a:solidFill>
                  <a:srgbClr val="FF0000"/>
                </a:solidFill>
              </a:rPr>
              <a:t>[]() - cannot have an array of functions 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 kern="0" dirty="0">
                <a:solidFill>
                  <a:srgbClr val="FF0000"/>
                </a:solidFill>
              </a:rPr>
              <a:t>()() - cannot have a function that returns a function 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 kern="0" dirty="0">
                <a:solidFill>
                  <a:srgbClr val="FF0000"/>
                </a:solidFill>
              </a:rPr>
              <a:t>()[] - cannot have a function that returns an array </a:t>
            </a:r>
            <a:r>
              <a:rPr lang="en-US" altLang="en-US" sz="2800" kern="0" dirty="0">
                <a:latin typeface="Garamond" panose="02020404030301010803" pitchFamily="18" charset="0"/>
              </a:rPr>
              <a:t/>
            </a:r>
            <a:br>
              <a:rPr lang="en-US" altLang="en-US" sz="2800" kern="0" dirty="0">
                <a:latin typeface="Garamond" panose="02020404030301010803" pitchFamily="18" charset="0"/>
              </a:rPr>
            </a:br>
            <a:endParaRPr lang="en-US" altLang="en-US" sz="7200" kern="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altLang="en-US" kern="0" dirty="0"/>
          </a:p>
          <a:p>
            <a:pPr marL="0" indent="0">
              <a:buNone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002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Complex declarations in C/C++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F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2FBCB0-1629-40C8-AC4B-D29F004B9A8A}" type="slidenum">
              <a:rPr lang="zh-CN" altLang="en-US" sz="1200">
                <a:latin typeface="Lucida Sans Unicode" panose="020B0602030504020204" pitchFamily="34" charset="0"/>
                <a:ea typeface="SimSun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Lucida Sans Unicode" panose="020B0602030504020204" pitchFamily="34" charset="0"/>
              <a:ea typeface="SimSun" panose="02010600030101010101" pitchFamily="2" charset="-122"/>
            </a:endParaRP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628934" y="1524000"/>
            <a:ext cx="9531066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 </a:t>
            </a:r>
            <a:r>
              <a:rPr lang="en-US" altLang="en-US" sz="51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 *</a:t>
            </a:r>
            <a:r>
              <a:rPr lang="en-US" altLang="en-US" sz="51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  a[10];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 f( );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 **p;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 (*p)[];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 (*</a:t>
            </a:r>
            <a:r>
              <a:rPr lang="en-US" altLang="en-US" sz="51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fp</a:t>
            </a: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( );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 *p[];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 </a:t>
            </a:r>
            <a:r>
              <a:rPr lang="en-US" altLang="en-US" sz="5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af</a:t>
            </a:r>
            <a:r>
              <a:rPr lang="en-US" altLang="en-US" sz="5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[]( );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 *f();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 fa()[];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 </a:t>
            </a:r>
            <a:r>
              <a:rPr lang="en-US" altLang="en-US" sz="51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ff</a:t>
            </a:r>
            <a:r>
              <a:rPr lang="en-US" altLang="en-US" sz="51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()();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 (**</a:t>
            </a:r>
            <a:r>
              <a:rPr lang="en-US" altLang="en-US" sz="51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ppa</a:t>
            </a: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)[];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 (*</a:t>
            </a:r>
            <a:r>
              <a:rPr lang="en-US" altLang="en-US" sz="51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apa</a:t>
            </a:r>
            <a:r>
              <a:rPr lang="en-US" altLang="en-US" sz="51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 ])[ ] ;</a:t>
            </a:r>
            <a:r>
              <a:rPr lang="en-US" altLang="en-US" sz="51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en-US" sz="7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73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  <a:p>
            <a:r>
              <a:rPr lang="en-US" dirty="0"/>
              <a:t>Pointer arithmetic</a:t>
            </a:r>
          </a:p>
          <a:p>
            <a:r>
              <a:rPr lang="en-US" dirty="0"/>
              <a:t>Dynamic memory pitfall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6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7891"/>
            <a:ext cx="8691177" cy="982978"/>
          </a:xfrm>
        </p:spPr>
        <p:txBody>
          <a:bodyPr>
            <a:normAutofit/>
          </a:bodyPr>
          <a:lstStyle/>
          <a:p>
            <a:r>
              <a:rPr lang="en-US" dirty="0"/>
              <a:t>Program layout in memory at runtime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774480" y="-10097"/>
            <a:ext cx="1422400" cy="329184"/>
          </a:xfrm>
        </p:spPr>
        <p:txBody>
          <a:bodyPr/>
          <a:lstStyle/>
          <a:p>
            <a:fld id="{E3281B73-AD9B-1C4B-B8DE-8F08FDE76668}" type="slidenum">
              <a:rPr lang="en-US" smtClean="0"/>
              <a:t>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28600" y="1752600"/>
            <a:ext cx="2971800" cy="5029200"/>
            <a:chOff x="8534400" y="1219200"/>
            <a:chExt cx="2971800" cy="5029200"/>
          </a:xfrm>
        </p:grpSpPr>
        <p:sp>
          <p:nvSpPr>
            <p:cNvPr id="22" name="Rectangle 21"/>
            <p:cNvSpPr/>
            <p:nvPr/>
          </p:nvSpPr>
          <p:spPr>
            <a:xfrm>
              <a:off x="9144000" y="1219200"/>
              <a:ext cx="23622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4000" y="1676400"/>
              <a:ext cx="23622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0" y="2133600"/>
              <a:ext cx="23622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0" y="2590800"/>
              <a:ext cx="23622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44000" y="3048000"/>
              <a:ext cx="23622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0" y="3505200"/>
              <a:ext cx="23622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44000" y="3962400"/>
              <a:ext cx="23622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144000" y="4419600"/>
              <a:ext cx="23622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000" y="4876800"/>
              <a:ext cx="23622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144000" y="5334000"/>
              <a:ext cx="23622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144000" y="5791200"/>
              <a:ext cx="23622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34400" y="1295400"/>
              <a:ext cx="609600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</a:t>
              </a:r>
              <a:r>
                <a:rPr lang="en-US" sz="2800" b="1" dirty="0">
                  <a:solidFill>
                    <a:srgbClr val="002060"/>
                  </a:solidFill>
                </a:rPr>
                <a:t>0</a:t>
              </a:r>
            </a:p>
            <a:p>
              <a:r>
                <a:rPr lang="en-US" sz="2800" b="1" dirty="0">
                  <a:solidFill>
                    <a:srgbClr val="002060"/>
                  </a:solidFill>
                </a:rPr>
                <a:t> 1</a:t>
              </a:r>
            </a:p>
            <a:p>
              <a:r>
                <a:rPr lang="en-US" sz="2800" b="1" dirty="0">
                  <a:solidFill>
                    <a:srgbClr val="002060"/>
                  </a:solidFill>
                </a:rPr>
                <a:t> 2</a:t>
              </a:r>
            </a:p>
            <a:p>
              <a:r>
                <a:rPr lang="en-US" sz="2800" b="1" dirty="0">
                  <a:solidFill>
                    <a:srgbClr val="002060"/>
                  </a:solidFill>
                </a:rPr>
                <a:t> 3</a:t>
              </a:r>
            </a:p>
            <a:p>
              <a:r>
                <a:rPr lang="en-US" sz="2800" b="1" dirty="0">
                  <a:solidFill>
                    <a:srgbClr val="002060"/>
                  </a:solidFill>
                </a:rPr>
                <a:t> 4</a:t>
              </a:r>
            </a:p>
            <a:p>
              <a:r>
                <a:rPr lang="en-US" sz="2800" b="1" dirty="0">
                  <a:solidFill>
                    <a:srgbClr val="002060"/>
                  </a:solidFill>
                </a:rPr>
                <a:t> 5</a:t>
              </a:r>
            </a:p>
            <a:p>
              <a:r>
                <a:rPr lang="en-US" sz="2800" b="1" dirty="0">
                  <a:solidFill>
                    <a:srgbClr val="002060"/>
                  </a:solidFill>
                </a:rPr>
                <a:t> 6</a:t>
              </a:r>
            </a:p>
            <a:p>
              <a:r>
                <a:rPr lang="en-US" sz="2800" b="1" dirty="0">
                  <a:solidFill>
                    <a:srgbClr val="002060"/>
                  </a:solidFill>
                </a:rPr>
                <a:t> 7</a:t>
              </a:r>
            </a:p>
            <a:p>
              <a:r>
                <a:rPr lang="en-US" sz="2800" b="1" dirty="0">
                  <a:solidFill>
                    <a:srgbClr val="002060"/>
                  </a:solidFill>
                </a:rPr>
                <a:t> 8</a:t>
              </a:r>
            </a:p>
            <a:p>
              <a:r>
                <a:rPr lang="en-US" sz="2800" b="1" dirty="0">
                  <a:solidFill>
                    <a:srgbClr val="002060"/>
                  </a:solidFill>
                </a:rPr>
                <a:t> 9</a:t>
              </a:r>
            </a:p>
            <a:p>
              <a:r>
                <a:rPr lang="en-US" sz="2800" b="1" dirty="0">
                  <a:solidFill>
                    <a:srgbClr val="002060"/>
                  </a:solidFill>
                </a:rPr>
                <a:t>10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29750" y="1251303"/>
            <a:ext cx="5009850" cy="5139125"/>
            <a:chOff x="7029750" y="1251303"/>
            <a:chExt cx="5009850" cy="5139125"/>
          </a:xfrm>
        </p:grpSpPr>
        <p:grpSp>
          <p:nvGrpSpPr>
            <p:cNvPr id="10" name="Group 9"/>
            <p:cNvGrpSpPr/>
            <p:nvPr/>
          </p:nvGrpSpPr>
          <p:grpSpPr>
            <a:xfrm>
              <a:off x="7029750" y="1251303"/>
              <a:ext cx="4962130" cy="5139125"/>
              <a:chOff x="6880520" y="1246730"/>
              <a:chExt cx="4962130" cy="51391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67800" y="2510027"/>
                <a:ext cx="2774850" cy="98050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404040"/>
                    </a:solidFill>
                  </a:rPr>
                  <a:t>Global and static data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052360" y="1362116"/>
                <a:ext cx="2774850" cy="1146141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404040"/>
                    </a:solidFill>
                  </a:rPr>
                  <a:t>Text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013570" y="1246730"/>
                <a:ext cx="1931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Low address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80520" y="5924190"/>
                <a:ext cx="20649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2400"/>
                  <a:t>High address</a:t>
                </a:r>
                <a:endParaRPr lang="en-US" sz="2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067800" y="3499105"/>
                <a:ext cx="2774850" cy="28020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9214369" y="3683456"/>
              <a:ext cx="28252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04040"/>
                  </a:solidFill>
                </a:rPr>
                <a:t>Dynamic memory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0" y="1143000"/>
            <a:ext cx="4035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generic model for memory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76600" y="1600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/>
                <a:ea typeface="宋体" charset="0"/>
                <a:cs typeface="Consolas"/>
              </a:rPr>
              <a:t>int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 </a:t>
            </a:r>
            <a:r>
              <a:rPr lang="en-US" sz="2400" dirty="0" err="1">
                <a:latin typeface="Consolas"/>
                <a:ea typeface="宋体" charset="0"/>
                <a:cs typeface="Consolas"/>
              </a:rPr>
              <a:t>globalData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=20;</a:t>
            </a:r>
          </a:p>
          <a:p>
            <a:r>
              <a:rPr lang="en-US" sz="2400" dirty="0" err="1">
                <a:latin typeface="Consolas"/>
                <a:ea typeface="宋体" charset="0"/>
                <a:cs typeface="Consolas"/>
              </a:rPr>
              <a:t>int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 foo() {</a:t>
            </a:r>
          </a:p>
          <a:p>
            <a:r>
              <a:rPr lang="en-US" sz="2400" dirty="0">
                <a:latin typeface="Consolas"/>
                <a:ea typeface="宋体" charset="0"/>
                <a:cs typeface="Consolas"/>
              </a:rPr>
              <a:t>  </a:t>
            </a:r>
            <a:r>
              <a:rPr lang="en-US" sz="2400" dirty="0" err="1">
                <a:latin typeface="Consolas"/>
                <a:ea typeface="宋体" charset="0"/>
                <a:cs typeface="Consolas"/>
              </a:rPr>
              <a:t>int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 </a:t>
            </a:r>
            <a:r>
              <a:rPr lang="en-US" sz="2400" dirty="0" err="1">
                <a:latin typeface="Consolas"/>
                <a:ea typeface="宋体" charset="0"/>
                <a:cs typeface="Consolas"/>
              </a:rPr>
              <a:t>mycourse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 = 16;</a:t>
            </a:r>
          </a:p>
          <a:p>
            <a:r>
              <a:rPr lang="en-US" sz="2400" dirty="0">
                <a:latin typeface="Consolas"/>
                <a:ea typeface="宋体" charset="0"/>
                <a:cs typeface="Consolas"/>
              </a:rPr>
              <a:t>  </a:t>
            </a:r>
            <a:r>
              <a:rPr lang="en-US" sz="2400" dirty="0" err="1">
                <a:latin typeface="Consolas"/>
                <a:ea typeface="宋体" charset="0"/>
                <a:cs typeface="Consolas"/>
              </a:rPr>
              <a:t>cout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&lt;&lt;“Welcome to CS”&lt;&lt;</a:t>
            </a:r>
            <a:r>
              <a:rPr lang="en-US" sz="2400" dirty="0" err="1">
                <a:latin typeface="Consolas"/>
                <a:ea typeface="宋体" charset="0"/>
                <a:cs typeface="Consolas"/>
              </a:rPr>
              <a:t>mycourse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;</a:t>
            </a:r>
          </a:p>
          <a:p>
            <a:r>
              <a:rPr lang="en-US" sz="2400" dirty="0">
                <a:latin typeface="Consolas"/>
                <a:ea typeface="宋体" charset="0"/>
                <a:cs typeface="Consolas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/>
              <p14:cNvContentPartPr/>
              <p14:nvPr/>
            </p14:nvContentPartPr>
            <p14:xfrm>
              <a:off x="443768" y="6508192"/>
              <a:ext cx="217440" cy="1278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288" y="6488032"/>
                <a:ext cx="253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1" name="Ink 80"/>
              <p14:cNvContentPartPr/>
              <p14:nvPr/>
            </p14:nvContentPartPr>
            <p14:xfrm>
              <a:off x="9268808" y="4704592"/>
              <a:ext cx="2517840" cy="561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50448" y="4673272"/>
                <a:ext cx="25603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4" name="Ink 83"/>
              <p14:cNvContentPartPr/>
              <p14:nvPr/>
            </p14:nvContentPartPr>
            <p14:xfrm>
              <a:off x="8412368" y="5079712"/>
              <a:ext cx="1800" cy="288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08968" y="5076215"/>
                <a:ext cx="8600" cy="9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Ink 89"/>
              <p14:cNvContentPartPr/>
              <p14:nvPr/>
            </p14:nvContentPartPr>
            <p14:xfrm>
              <a:off x="7636928" y="5048392"/>
              <a:ext cx="1569960" cy="4377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12808" y="5024272"/>
                <a:ext cx="16196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/>
              <p14:cNvContentPartPr/>
              <p14:nvPr/>
            </p14:nvContentPartPr>
            <p14:xfrm>
              <a:off x="7720448" y="3378712"/>
              <a:ext cx="918360" cy="55800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98488" y="2564752"/>
                <a:ext cx="4377960" cy="16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Ink 113"/>
              <p14:cNvContentPartPr/>
              <p14:nvPr/>
            </p14:nvContentPartPr>
            <p14:xfrm>
              <a:off x="10178479" y="2156699"/>
              <a:ext cx="1058760" cy="3153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65159" y="2138339"/>
                <a:ext cx="10872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7" name="Ink 166"/>
              <p14:cNvContentPartPr/>
              <p14:nvPr/>
            </p14:nvContentPartPr>
            <p14:xfrm>
              <a:off x="3416599" y="1616699"/>
              <a:ext cx="17280" cy="1080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98599" y="1461899"/>
                <a:ext cx="34545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8" name="Ink 177"/>
              <p14:cNvContentPartPr/>
              <p14:nvPr/>
            </p14:nvContentPartPr>
            <p14:xfrm>
              <a:off x="9406279" y="3361619"/>
              <a:ext cx="9000" cy="360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259039" y="3145259"/>
                <a:ext cx="24235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92" name="Ink 191"/>
              <p14:cNvContentPartPr/>
              <p14:nvPr/>
            </p14:nvContentPartPr>
            <p14:xfrm>
              <a:off x="6980599" y="3745019"/>
              <a:ext cx="4197240" cy="24519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46399" y="3133019"/>
                <a:ext cx="7840080" cy="35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3" name="Ink 202"/>
              <p14:cNvContentPartPr/>
              <p14:nvPr/>
            </p14:nvContentPartPr>
            <p14:xfrm>
              <a:off x="10228879" y="5065859"/>
              <a:ext cx="1519560" cy="72036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214479" y="5042459"/>
                <a:ext cx="155736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4" name="Ink 203"/>
              <p14:cNvContentPartPr/>
              <p14:nvPr/>
            </p14:nvContentPartPr>
            <p14:xfrm>
              <a:off x="10676359" y="5309219"/>
              <a:ext cx="246240" cy="28836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655479" y="5295179"/>
                <a:ext cx="2908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/>
              <p14:cNvContentPartPr/>
              <p14:nvPr/>
            </p14:nvContentPartPr>
            <p14:xfrm>
              <a:off x="5255119" y="3224819"/>
              <a:ext cx="18360" cy="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Ink 52"/>
              <p14:cNvContentPartPr/>
              <p14:nvPr/>
            </p14:nvContentPartPr>
            <p14:xfrm>
              <a:off x="4127599" y="3144539"/>
              <a:ext cx="1593000" cy="10839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08159" y="3130139"/>
                <a:ext cx="1631880" cy="11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/>
              <p14:cNvContentPartPr/>
              <p14:nvPr/>
            </p14:nvContentPartPr>
            <p14:xfrm>
              <a:off x="3365479" y="4561859"/>
              <a:ext cx="3623760" cy="20984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55039" y="4550699"/>
                <a:ext cx="3652200" cy="21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1" name="Ink 160"/>
              <p14:cNvContentPartPr/>
              <p14:nvPr/>
            </p14:nvContentPartPr>
            <p14:xfrm>
              <a:off x="7259239" y="5543579"/>
              <a:ext cx="1814760" cy="37764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48079" y="5531699"/>
                <a:ext cx="18478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7" name="Ink 176"/>
              <p14:cNvContentPartPr/>
              <p14:nvPr/>
            </p14:nvContentPartPr>
            <p14:xfrm>
              <a:off x="9291799" y="3086579"/>
              <a:ext cx="2463480" cy="48852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79559" y="3065339"/>
                <a:ext cx="249948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8" name="Ink 187"/>
              <p14:cNvContentPartPr/>
              <p14:nvPr/>
            </p14:nvContentPartPr>
            <p14:xfrm>
              <a:off x="9359119" y="1463339"/>
              <a:ext cx="1999440" cy="42408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44719" y="1442099"/>
                <a:ext cx="2027880" cy="4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8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7891"/>
            <a:ext cx="9829800" cy="982978"/>
          </a:xfrm>
        </p:spPr>
        <p:txBody>
          <a:bodyPr>
            <a:normAutofit/>
          </a:bodyPr>
          <a:lstStyle/>
          <a:p>
            <a:r>
              <a:rPr lang="en-US" dirty="0"/>
              <a:t>Creating data on the heap: new and delete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774480" y="-10097"/>
            <a:ext cx="1422400" cy="329184"/>
          </a:xfrm>
        </p:spPr>
        <p:txBody>
          <a:bodyPr/>
          <a:lstStyle/>
          <a:p>
            <a:fld id="{E3281B73-AD9B-1C4B-B8DE-8F08FDE76668}" type="slidenum">
              <a:rPr lang="en-US" smtClean="0"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029750" y="1251303"/>
            <a:ext cx="5009850" cy="5139125"/>
            <a:chOff x="7029750" y="1251303"/>
            <a:chExt cx="5009850" cy="5139125"/>
          </a:xfrm>
        </p:grpSpPr>
        <p:grpSp>
          <p:nvGrpSpPr>
            <p:cNvPr id="10" name="Group 9"/>
            <p:cNvGrpSpPr/>
            <p:nvPr/>
          </p:nvGrpSpPr>
          <p:grpSpPr>
            <a:xfrm>
              <a:off x="7029750" y="1251303"/>
              <a:ext cx="4962130" cy="5139125"/>
              <a:chOff x="6880520" y="1246730"/>
              <a:chExt cx="4962130" cy="51391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067800" y="2510027"/>
                <a:ext cx="2774850" cy="98050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404040"/>
                    </a:solidFill>
                  </a:rPr>
                  <a:t>Global and static data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052360" y="1362116"/>
                <a:ext cx="2774850" cy="1146141"/>
              </a:xfrm>
              <a:prstGeom prst="rect">
                <a:avLst/>
              </a:prstGeom>
              <a:solidFill>
                <a:srgbClr val="CCFFCC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404040"/>
                    </a:solidFill>
                  </a:rPr>
                  <a:t>Text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013570" y="1246730"/>
                <a:ext cx="1931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Low address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80520" y="5924190"/>
                <a:ext cx="20649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2400"/>
                  <a:t>High address</a:t>
                </a:r>
                <a:endParaRPr lang="en-US" sz="2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067800" y="3499105"/>
                <a:ext cx="2774850" cy="28020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9214369" y="3683456"/>
              <a:ext cx="28252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04040"/>
                  </a:solidFill>
                </a:rPr>
                <a:t>Dynamic memory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04800" y="1219200"/>
            <a:ext cx="693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/>
                <a:ea typeface="宋体" charset="0"/>
                <a:cs typeface="Consolas"/>
              </a:rPr>
              <a:t>int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 foo() {</a:t>
            </a:r>
          </a:p>
          <a:p>
            <a:r>
              <a:rPr lang="en-US" sz="2400" dirty="0">
                <a:latin typeface="Consolas"/>
                <a:ea typeface="宋体" charset="0"/>
                <a:cs typeface="Consolas"/>
              </a:rPr>
              <a:t>  </a:t>
            </a:r>
            <a:r>
              <a:rPr lang="en-US" sz="2400" dirty="0" err="1">
                <a:latin typeface="Consolas"/>
                <a:ea typeface="宋体" charset="0"/>
                <a:cs typeface="Consolas"/>
              </a:rPr>
              <a:t>int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 </a:t>
            </a:r>
            <a:r>
              <a:rPr lang="en-US" sz="2400" dirty="0" err="1">
                <a:latin typeface="Consolas"/>
                <a:ea typeface="宋体" charset="0"/>
                <a:cs typeface="Consolas"/>
              </a:rPr>
              <a:t>mycourse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 = 16;</a:t>
            </a:r>
          </a:p>
          <a:p>
            <a:r>
              <a:rPr lang="en-US" sz="2400" dirty="0">
                <a:latin typeface="Consolas"/>
                <a:ea typeface="宋体" charset="0"/>
                <a:cs typeface="Consolas"/>
              </a:rPr>
              <a:t>  </a:t>
            </a:r>
            <a:r>
              <a:rPr lang="en-US" sz="2400" dirty="0" err="1">
                <a:latin typeface="Consolas"/>
                <a:ea typeface="宋体" charset="0"/>
                <a:cs typeface="Consolas"/>
              </a:rPr>
              <a:t>cout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&lt;&lt;“Welcome to CS”&lt;&lt;</a:t>
            </a:r>
            <a:r>
              <a:rPr lang="en-US" sz="2400" dirty="0" err="1">
                <a:latin typeface="Consolas"/>
                <a:ea typeface="宋体" charset="0"/>
                <a:cs typeface="Consolas"/>
              </a:rPr>
              <a:t>mycourse</a:t>
            </a:r>
            <a:r>
              <a:rPr lang="en-US" sz="2400" dirty="0">
                <a:latin typeface="Consolas"/>
                <a:ea typeface="宋体" charset="0"/>
                <a:cs typeface="Consolas"/>
              </a:rPr>
              <a:t>;</a:t>
            </a:r>
          </a:p>
          <a:p>
            <a:r>
              <a:rPr lang="en-US" sz="2400" dirty="0">
                <a:latin typeface="Consolas"/>
                <a:ea typeface="宋体" charset="0"/>
                <a:cs typeface="Consolas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/>
              <p14:cNvContentPartPr/>
              <p14:nvPr/>
            </p14:nvContentPartPr>
            <p14:xfrm>
              <a:off x="8526128" y="3452152"/>
              <a:ext cx="764280" cy="5072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2448" y="3433432"/>
                <a:ext cx="80244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0" name="Ink 159"/>
              <p14:cNvContentPartPr/>
              <p14:nvPr/>
            </p14:nvContentPartPr>
            <p14:xfrm>
              <a:off x="9143528" y="5206792"/>
              <a:ext cx="2665800" cy="4392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23368" y="5179072"/>
                <a:ext cx="27158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5" name="Ink 214"/>
              <p14:cNvContentPartPr/>
              <p14:nvPr/>
            </p14:nvContentPartPr>
            <p14:xfrm>
              <a:off x="7966328" y="5303272"/>
              <a:ext cx="1124640" cy="40248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3128" y="1167232"/>
                <a:ext cx="8658360" cy="56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5" name="Ink 234"/>
              <p14:cNvContentPartPr/>
              <p14:nvPr/>
            </p14:nvContentPartPr>
            <p14:xfrm>
              <a:off x="10071968" y="4216072"/>
              <a:ext cx="1533960" cy="52344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048568" y="4189792"/>
                <a:ext cx="158616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9" name="Ink 238"/>
              <p14:cNvContentPartPr/>
              <p14:nvPr/>
            </p14:nvContentPartPr>
            <p14:xfrm>
              <a:off x="9720968" y="4307872"/>
              <a:ext cx="759600" cy="1900080"/>
            </p14:xfrm>
          </p:contentPart>
        </mc:Choice>
        <mc:Fallback xmlns="">
          <p:pic>
            <p:nvPicPr>
              <p:cNvPr id="239" name="Ink 23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45008" y="4285192"/>
                <a:ext cx="17611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2" name="Ink 241"/>
              <p14:cNvContentPartPr/>
              <p14:nvPr/>
            </p14:nvContentPartPr>
            <p14:xfrm>
              <a:off x="10573448" y="4262512"/>
              <a:ext cx="302760" cy="29196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553648" y="4238752"/>
                <a:ext cx="3517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4" name="Ink 273"/>
              <p14:cNvContentPartPr/>
              <p14:nvPr/>
            </p14:nvContentPartPr>
            <p14:xfrm>
              <a:off x="10386199" y="5815019"/>
              <a:ext cx="761040" cy="228600"/>
            </p14:xfrm>
          </p:contentPart>
        </mc:Choice>
        <mc:Fallback xmlns="">
          <p:pic>
            <p:nvPicPr>
              <p:cNvPr id="274" name="Ink 273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372879" y="5797379"/>
                <a:ext cx="7945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82" name="Ink 281"/>
              <p14:cNvContentPartPr/>
              <p14:nvPr/>
            </p14:nvContentPartPr>
            <p14:xfrm>
              <a:off x="10093159" y="5557259"/>
              <a:ext cx="1307520" cy="696240"/>
            </p14:xfrm>
          </p:contentPart>
        </mc:Choice>
        <mc:Fallback xmlns="">
          <p:pic>
            <p:nvPicPr>
              <p:cNvPr id="282" name="Ink 281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084519" y="5542859"/>
                <a:ext cx="133416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83" name="Ink 282"/>
              <p14:cNvContentPartPr/>
              <p14:nvPr/>
            </p14:nvContentPartPr>
            <p14:xfrm>
              <a:off x="10162279" y="5592179"/>
              <a:ext cx="5760" cy="58680"/>
            </p14:xfrm>
          </p:contentPart>
        </mc:Choice>
        <mc:Fallback xmlns="">
          <p:pic>
            <p:nvPicPr>
              <p:cNvPr id="283" name="Ink 282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146439" y="5576339"/>
                <a:ext cx="34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98" name="Ink 297"/>
              <p14:cNvContentPartPr/>
              <p14:nvPr/>
            </p14:nvContentPartPr>
            <p14:xfrm>
              <a:off x="350119" y="4218419"/>
              <a:ext cx="2640240" cy="2515680"/>
            </p14:xfrm>
          </p:contentPart>
        </mc:Choice>
        <mc:Fallback xmlns="">
          <p:pic>
            <p:nvPicPr>
              <p:cNvPr id="298" name="Ink 297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34999" y="4200419"/>
                <a:ext cx="2674440" cy="25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73" name="Ink 372"/>
              <p14:cNvContentPartPr/>
              <p14:nvPr/>
            </p14:nvContentPartPr>
            <p14:xfrm>
              <a:off x="3426319" y="4187819"/>
              <a:ext cx="1297800" cy="410760"/>
            </p14:xfrm>
          </p:contentPart>
        </mc:Choice>
        <mc:Fallback xmlns="">
          <p:pic>
            <p:nvPicPr>
              <p:cNvPr id="373" name="Ink 372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307159" y="3684539"/>
                <a:ext cx="228960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77" name="Ink 376"/>
              <p14:cNvContentPartPr/>
              <p14:nvPr/>
            </p14:nvContentPartPr>
            <p14:xfrm>
              <a:off x="4031119" y="5293739"/>
              <a:ext cx="1157040" cy="23040"/>
            </p14:xfrm>
          </p:contentPart>
        </mc:Choice>
        <mc:Fallback xmlns="">
          <p:pic>
            <p:nvPicPr>
              <p:cNvPr id="377" name="Ink 376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13119" y="5285099"/>
                <a:ext cx="1195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78" name="Ink 377"/>
              <p14:cNvContentPartPr/>
              <p14:nvPr/>
            </p14:nvContentPartPr>
            <p14:xfrm>
              <a:off x="4678039" y="4259099"/>
              <a:ext cx="313200" cy="1821240"/>
            </p14:xfrm>
          </p:contentPart>
        </mc:Choice>
        <mc:Fallback xmlns="">
          <p:pic>
            <p:nvPicPr>
              <p:cNvPr id="378" name="Ink 377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663999" y="4246139"/>
                <a:ext cx="345600" cy="18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79" name="Ink 378"/>
              <p14:cNvContentPartPr/>
              <p14:nvPr/>
            </p14:nvContentPartPr>
            <p14:xfrm>
              <a:off x="5291119" y="4866419"/>
              <a:ext cx="1203480" cy="660600"/>
            </p14:xfrm>
          </p:contentPart>
        </mc:Choice>
        <mc:Fallback xmlns="">
          <p:pic>
            <p:nvPicPr>
              <p:cNvPr id="379" name="Ink 378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272759" y="4846259"/>
                <a:ext cx="124632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18" name="Ink 417"/>
              <p14:cNvContentPartPr/>
              <p14:nvPr/>
            </p14:nvContentPartPr>
            <p14:xfrm>
              <a:off x="5006359" y="4245779"/>
              <a:ext cx="606240" cy="374400"/>
            </p14:xfrm>
          </p:contentPart>
        </mc:Choice>
        <mc:Fallback xmlns="">
          <p:pic>
            <p:nvPicPr>
              <p:cNvPr id="418" name="Ink 417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990879" y="4225979"/>
                <a:ext cx="6418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54" name="Ink 453"/>
              <p14:cNvContentPartPr/>
              <p14:nvPr/>
            </p14:nvContentPartPr>
            <p14:xfrm>
              <a:off x="3406879" y="4835819"/>
              <a:ext cx="116280" cy="315000"/>
            </p14:xfrm>
          </p:contentPart>
        </mc:Choice>
        <mc:Fallback xmlns="">
          <p:pic>
            <p:nvPicPr>
              <p:cNvPr id="454" name="Ink 453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392119" y="4819259"/>
                <a:ext cx="1483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55" name="Ink 454"/>
              <p14:cNvContentPartPr/>
              <p14:nvPr/>
            </p14:nvContentPartPr>
            <p14:xfrm>
              <a:off x="3531079" y="5070539"/>
              <a:ext cx="1011600" cy="515520"/>
            </p14:xfrm>
          </p:contentPart>
        </mc:Choice>
        <mc:Fallback xmlns="">
          <p:pic>
            <p:nvPicPr>
              <p:cNvPr id="455" name="Ink 454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518839" y="5052899"/>
                <a:ext cx="10461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59" name="Ink 458"/>
              <p14:cNvContentPartPr/>
              <p14:nvPr/>
            </p14:nvContentPartPr>
            <p14:xfrm>
              <a:off x="5039119" y="4968299"/>
              <a:ext cx="3569400" cy="1803600"/>
            </p14:xfrm>
          </p:contentPart>
        </mc:Choice>
        <mc:Fallback xmlns="">
          <p:pic>
            <p:nvPicPr>
              <p:cNvPr id="459" name="Ink 458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26159" y="4953899"/>
                <a:ext cx="3605040" cy="18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81" name="Ink 480"/>
              <p14:cNvContentPartPr/>
              <p14:nvPr/>
            </p14:nvContentPartPr>
            <p14:xfrm>
              <a:off x="3027799" y="3762299"/>
              <a:ext cx="289080" cy="3034800"/>
            </p14:xfrm>
          </p:contentPart>
        </mc:Choice>
        <mc:Fallback xmlns="">
          <p:pic>
            <p:nvPicPr>
              <p:cNvPr id="481" name="Ink 480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005119" y="3744299"/>
                <a:ext cx="350280" cy="30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" name="Ink 12"/>
              <p14:cNvContentPartPr/>
              <p14:nvPr/>
            </p14:nvContentPartPr>
            <p14:xfrm>
              <a:off x="9348679" y="4475819"/>
              <a:ext cx="621360" cy="2862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334999" y="4467179"/>
                <a:ext cx="6573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6" name="Ink 25"/>
              <p14:cNvContentPartPr/>
              <p14:nvPr/>
            </p14:nvContentPartPr>
            <p14:xfrm>
              <a:off x="3021679" y="3758339"/>
              <a:ext cx="10800" cy="259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80359" y="2555219"/>
                <a:ext cx="7054560" cy="12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" name="Ink 8"/>
              <p14:cNvContentPartPr/>
              <p14:nvPr/>
            </p14:nvContentPartPr>
            <p14:xfrm>
              <a:off x="292519" y="2392139"/>
              <a:ext cx="5910120" cy="1144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77759" y="2374499"/>
                <a:ext cx="594396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467" name="Ink 466"/>
              <p14:cNvContentPartPr/>
              <p14:nvPr/>
            </p14:nvContentPartPr>
            <p14:xfrm>
              <a:off x="1387639" y="2837099"/>
              <a:ext cx="0" cy="2160"/>
            </p14:xfrm>
          </p:contentPart>
        </mc:Choice>
        <mc:Fallback xmlns="">
          <p:pic>
            <p:nvPicPr>
              <p:cNvPr id="467" name="Ink 46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89" name="Ink 488"/>
              <p14:cNvContentPartPr/>
              <p14:nvPr/>
            </p14:nvContentPartPr>
            <p14:xfrm>
              <a:off x="3583639" y="3584459"/>
              <a:ext cx="4466160" cy="591840"/>
            </p14:xfrm>
          </p:contentPart>
        </mc:Choice>
        <mc:Fallback xmlns="">
          <p:pic>
            <p:nvPicPr>
              <p:cNvPr id="489" name="Ink 488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574639" y="3563579"/>
                <a:ext cx="4493880" cy="6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34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0972800" cy="990600"/>
          </a:xfrm>
        </p:spPr>
        <p:txBody>
          <a:bodyPr/>
          <a:lstStyle/>
          <a:p>
            <a:r>
              <a:rPr lang="en-US" dirty="0"/>
              <a:t>Linked Lists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94449"/>
            <a:ext cx="9902305" cy="58308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FDCDF-2B67-474D-850B-53114579603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9448800" y="3352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Linked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8400" y="609600"/>
            <a:ext cx="191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Array List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02136" y="685800"/>
            <a:ext cx="841664" cy="639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43800" y="685800"/>
            <a:ext cx="841664" cy="639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 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385464" y="685800"/>
            <a:ext cx="841664" cy="639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 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2438400"/>
            <a:ext cx="2590800" cy="285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Garamond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0972800" cy="990600"/>
          </a:xfrm>
        </p:spPr>
        <p:txBody>
          <a:bodyPr/>
          <a:lstStyle/>
          <a:p>
            <a:r>
              <a:rPr lang="en-US" dirty="0"/>
              <a:t>Creating nodes (Stack vs. Heap)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FDCDF-2B67-474D-850B-53114579603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2438400"/>
            <a:ext cx="2590800" cy="285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Garamond" pitchFamily="-65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077200" y="152400"/>
            <a:ext cx="324319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endParaRPr lang="en-US" sz="2800" b="1" dirty="0">
              <a:latin typeface="Consolas"/>
              <a:ea typeface="宋体" charset="0"/>
              <a:cs typeface="Consolas"/>
            </a:endParaRPr>
          </a:p>
          <a:p>
            <a:r>
              <a:rPr lang="en-US" dirty="0" err="1">
                <a:latin typeface="Consolas"/>
                <a:ea typeface="宋体" charset="0"/>
                <a:cs typeface="Consolas"/>
              </a:rPr>
              <a:t>struct</a:t>
            </a:r>
            <a:r>
              <a:rPr lang="en-US" dirty="0">
                <a:latin typeface="Consolas"/>
                <a:ea typeface="宋体" charset="0"/>
                <a:cs typeface="Consolas"/>
              </a:rPr>
              <a:t> Node {</a:t>
            </a:r>
          </a:p>
          <a:p>
            <a:r>
              <a:rPr lang="en-US" dirty="0">
                <a:latin typeface="Consolas"/>
                <a:ea typeface="宋体" charset="0"/>
                <a:cs typeface="Consolas"/>
              </a:rPr>
              <a:t>     </a:t>
            </a:r>
            <a:r>
              <a:rPr lang="en-US" dirty="0" err="1">
                <a:latin typeface="Consolas"/>
                <a:ea typeface="宋体" charset="0"/>
                <a:cs typeface="Consolas"/>
              </a:rPr>
              <a:t>int</a:t>
            </a:r>
            <a:r>
              <a:rPr lang="en-US" dirty="0">
                <a:latin typeface="Consolas"/>
                <a:ea typeface="宋体" charset="0"/>
                <a:cs typeface="Consolas"/>
              </a:rPr>
              <a:t> data;</a:t>
            </a:r>
          </a:p>
          <a:p>
            <a:r>
              <a:rPr lang="en-US" dirty="0">
                <a:latin typeface="Consolas"/>
                <a:ea typeface="宋体" charset="0"/>
                <a:cs typeface="Consolas"/>
              </a:rPr>
              <a:t>     Node *next;  </a:t>
            </a:r>
            <a:br>
              <a:rPr lang="en-US" dirty="0">
                <a:latin typeface="Consolas"/>
                <a:ea typeface="宋体" charset="0"/>
                <a:cs typeface="Consolas"/>
              </a:rPr>
            </a:br>
            <a:r>
              <a:rPr lang="en-US" dirty="0">
                <a:latin typeface="Consolas"/>
                <a:ea typeface="宋体" charset="0"/>
                <a:cs typeface="Consolas"/>
              </a:rPr>
              <a:t>};</a:t>
            </a:r>
          </a:p>
          <a:p>
            <a:endParaRPr lang="en-US" sz="2800" b="1" dirty="0">
              <a:latin typeface="Courier New" charset="0"/>
              <a:ea typeface="宋体" charset="0"/>
              <a:cs typeface="宋体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4041874" y="1625339"/>
              <a:ext cx="286920" cy="5036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274" y="1607699"/>
                <a:ext cx="330840" cy="50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4671154" y="1546499"/>
              <a:ext cx="2905920" cy="9165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0354" y="1525979"/>
                <a:ext cx="293436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Ink 56"/>
              <p14:cNvContentPartPr/>
              <p14:nvPr/>
            </p14:nvContentPartPr>
            <p14:xfrm>
              <a:off x="514594" y="1576019"/>
              <a:ext cx="875520" cy="3175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194" y="1550819"/>
                <a:ext cx="9295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Ink 68"/>
              <p14:cNvContentPartPr/>
              <p14:nvPr/>
            </p14:nvContentPartPr>
            <p14:xfrm>
              <a:off x="347554" y="2757179"/>
              <a:ext cx="3571560" cy="34250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914" y="2738099"/>
                <a:ext cx="3614400" cy="34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7" name="Ink 86"/>
              <p14:cNvContentPartPr/>
              <p14:nvPr/>
            </p14:nvContentPartPr>
            <p14:xfrm>
              <a:off x="4233034" y="2429579"/>
              <a:ext cx="7463520" cy="2797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21874" y="2400779"/>
                <a:ext cx="74988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8" name="Ink 97"/>
              <p14:cNvContentPartPr/>
              <p14:nvPr/>
            </p14:nvContentPartPr>
            <p14:xfrm>
              <a:off x="9256474" y="2024219"/>
              <a:ext cx="889920" cy="4201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38834" y="2007299"/>
                <a:ext cx="9298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2" name="Ink 101"/>
              <p14:cNvContentPartPr/>
              <p14:nvPr/>
            </p14:nvContentPartPr>
            <p14:xfrm>
              <a:off x="5484034" y="2981819"/>
              <a:ext cx="2135520" cy="7545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9634" y="2958779"/>
                <a:ext cx="217872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4" name="Ink 113"/>
              <p14:cNvContentPartPr/>
              <p14:nvPr/>
            </p14:nvContentPartPr>
            <p14:xfrm>
              <a:off x="4957354" y="3097019"/>
              <a:ext cx="2429640" cy="19400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1514" y="3081179"/>
                <a:ext cx="2466720" cy="19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9" name="Ink 198"/>
              <p14:cNvContentPartPr/>
              <p14:nvPr/>
            </p14:nvContentPartPr>
            <p14:xfrm>
              <a:off x="6383674" y="2969579"/>
              <a:ext cx="116640" cy="75348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72514" y="2955179"/>
                <a:ext cx="15192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9" name="Ink 228"/>
              <p14:cNvContentPartPr/>
              <p14:nvPr/>
            </p14:nvContentPartPr>
            <p14:xfrm>
              <a:off x="6780034" y="4661219"/>
              <a:ext cx="2073240" cy="33948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62034" y="4639979"/>
                <a:ext cx="21128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2" name="Ink 231"/>
              <p14:cNvContentPartPr/>
              <p14:nvPr/>
            </p14:nvContentPartPr>
            <p14:xfrm>
              <a:off x="8243794" y="2098739"/>
              <a:ext cx="141480" cy="463824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0114" y="2082539"/>
                <a:ext cx="185760" cy="46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6" name="Ink 235"/>
              <p14:cNvContentPartPr/>
              <p14:nvPr/>
            </p14:nvContentPartPr>
            <p14:xfrm>
              <a:off x="10128394" y="4374299"/>
              <a:ext cx="1440" cy="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8" name="Ink 237"/>
              <p14:cNvContentPartPr/>
              <p14:nvPr/>
            </p14:nvContentPartPr>
            <p14:xfrm>
              <a:off x="8907274" y="4550699"/>
              <a:ext cx="49320" cy="409320"/>
            </p14:xfrm>
          </p:contentPart>
        </mc:Choice>
        <mc:Fallback xmlns="">
          <p:pic>
            <p:nvPicPr>
              <p:cNvPr id="238" name="Ink 23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86754" y="4530539"/>
                <a:ext cx="864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4" name="Ink 243"/>
              <p14:cNvContentPartPr/>
              <p14:nvPr/>
            </p14:nvContentPartPr>
            <p14:xfrm>
              <a:off x="8968114" y="4553579"/>
              <a:ext cx="2148120" cy="73440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51194" y="4534859"/>
                <a:ext cx="218196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9" name="Ink 248"/>
              <p14:cNvContentPartPr/>
              <p14:nvPr/>
            </p14:nvContentPartPr>
            <p14:xfrm>
              <a:off x="8914114" y="4305899"/>
              <a:ext cx="2396160" cy="719280"/>
            </p14:xfrm>
          </p:contentPart>
        </mc:Choice>
        <mc:Fallback xmlns="">
          <p:pic>
            <p:nvPicPr>
              <p:cNvPr id="249" name="Ink 24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94674" y="4282499"/>
                <a:ext cx="244332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" name="Ink 13"/>
              <p14:cNvContentPartPr/>
              <p14:nvPr/>
            </p14:nvContentPartPr>
            <p14:xfrm>
              <a:off x="462394" y="3530459"/>
              <a:ext cx="1273320" cy="7974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7634" y="3509219"/>
                <a:ext cx="1303920" cy="8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37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list from an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enlo" charset="0"/>
                <a:ea typeface="Menlo" charset="0"/>
                <a:cs typeface="Menlo" charset="0"/>
              </a:rPr>
              <a:t>LinkedList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arrayToLinkedList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a[],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size) 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92736" y="914400"/>
            <a:ext cx="841664" cy="639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534400" y="914400"/>
            <a:ext cx="841664" cy="639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376064" y="914400"/>
            <a:ext cx="841664" cy="639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Garamond" pitchFamily="-65" charset="0"/>
              </a:rPr>
              <a:t>    3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457200"/>
            <a:ext cx="543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enlo" charset="0"/>
                <a:ea typeface="Menlo" charset="0"/>
                <a:cs typeface="Menlo" charset="0"/>
              </a:rPr>
              <a:t>a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5" name="Ink 94"/>
              <p14:cNvContentPartPr/>
              <p14:nvPr/>
            </p14:nvContentPartPr>
            <p14:xfrm>
              <a:off x="845794" y="2148419"/>
              <a:ext cx="3423960" cy="211500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474" y="2129339"/>
                <a:ext cx="3461400" cy="21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0" name="Ink 119"/>
              <p14:cNvContentPartPr/>
              <p14:nvPr/>
            </p14:nvContentPartPr>
            <p14:xfrm>
              <a:off x="9328474" y="469019"/>
              <a:ext cx="1829880" cy="228276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7488" y="429419"/>
                <a:ext cx="2888023" cy="23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3" name="Ink 332"/>
              <p14:cNvContentPartPr/>
              <p14:nvPr/>
            </p14:nvContentPartPr>
            <p14:xfrm>
              <a:off x="7320754" y="2359739"/>
              <a:ext cx="1347840" cy="713880"/>
            </p14:xfrm>
          </p:contentPart>
        </mc:Choice>
        <mc:Fallback xmlns="">
          <p:pic>
            <p:nvPicPr>
              <p:cNvPr id="333" name="Ink 3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9874" y="2335619"/>
                <a:ext cx="139644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9" name="Ink 338"/>
              <p14:cNvContentPartPr/>
              <p14:nvPr/>
            </p14:nvContentPartPr>
            <p14:xfrm>
              <a:off x="7798114" y="2584019"/>
              <a:ext cx="42480" cy="211320"/>
            </p14:xfrm>
          </p:contentPart>
        </mc:Choice>
        <mc:Fallback xmlns="">
          <p:pic>
            <p:nvPicPr>
              <p:cNvPr id="339" name="Ink 3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81554" y="2565299"/>
                <a:ext cx="738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2" name="Ink 341"/>
              <p14:cNvContentPartPr/>
              <p14:nvPr/>
            </p14:nvContentPartPr>
            <p14:xfrm>
              <a:off x="8153434" y="2393219"/>
              <a:ext cx="1051200" cy="537480"/>
            </p14:xfrm>
          </p:contentPart>
        </mc:Choice>
        <mc:Fallback xmlns="">
          <p:pic>
            <p:nvPicPr>
              <p:cNvPr id="342" name="Ink 3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37954" y="2377739"/>
                <a:ext cx="10875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0" name="Ink 349"/>
              <p14:cNvContentPartPr/>
              <p14:nvPr/>
            </p14:nvContentPartPr>
            <p14:xfrm>
              <a:off x="9154594" y="2173259"/>
              <a:ext cx="1065600" cy="814320"/>
            </p14:xfrm>
          </p:contentPart>
        </mc:Choice>
        <mc:Fallback xmlns="">
          <p:pic>
            <p:nvPicPr>
              <p:cNvPr id="350" name="Ink 3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34074" y="2146979"/>
                <a:ext cx="111348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3" name="Ink 352"/>
              <p14:cNvContentPartPr/>
              <p14:nvPr/>
            </p14:nvContentPartPr>
            <p14:xfrm>
              <a:off x="9582634" y="2195219"/>
              <a:ext cx="151200" cy="684360"/>
            </p14:xfrm>
          </p:contentPart>
        </mc:Choice>
        <mc:Fallback xmlns="">
          <p:pic>
            <p:nvPicPr>
              <p:cNvPr id="353" name="Ink 3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68594" y="2175059"/>
                <a:ext cx="18828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7" name="Ink 366"/>
              <p14:cNvContentPartPr/>
              <p14:nvPr/>
            </p14:nvContentPartPr>
            <p14:xfrm>
              <a:off x="11271754" y="2159939"/>
              <a:ext cx="64440" cy="734040"/>
            </p14:xfrm>
          </p:contentPart>
        </mc:Choice>
        <mc:Fallback xmlns="">
          <p:pic>
            <p:nvPicPr>
              <p:cNvPr id="367" name="Ink 36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245834" y="2136539"/>
                <a:ext cx="986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8" name="Ink 367"/>
              <p14:cNvContentPartPr/>
              <p14:nvPr/>
            </p14:nvContentPartPr>
            <p14:xfrm>
              <a:off x="11308474" y="2151659"/>
              <a:ext cx="18000" cy="18720"/>
            </p14:xfrm>
          </p:contentPart>
        </mc:Choice>
        <mc:Fallback xmlns="">
          <p:pic>
            <p:nvPicPr>
              <p:cNvPr id="368" name="Ink 36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95274" y="2138374"/>
                <a:ext cx="40800" cy="41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9" name="Ink 368"/>
              <p14:cNvContentPartPr/>
              <p14:nvPr/>
            </p14:nvContentPartPr>
            <p14:xfrm>
              <a:off x="10539874" y="2109179"/>
              <a:ext cx="1451880" cy="835920"/>
            </p14:xfrm>
          </p:contentPart>
        </mc:Choice>
        <mc:Fallback xmlns="">
          <p:pic>
            <p:nvPicPr>
              <p:cNvPr id="369" name="Ink 36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19354" y="2088299"/>
                <a:ext cx="149940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6" name="Ink 375"/>
              <p14:cNvContentPartPr/>
              <p14:nvPr/>
            </p14:nvContentPartPr>
            <p14:xfrm>
              <a:off x="6558634" y="3347219"/>
              <a:ext cx="1262520" cy="448920"/>
            </p14:xfrm>
          </p:contentPart>
        </mc:Choice>
        <mc:Fallback xmlns="">
          <p:pic>
            <p:nvPicPr>
              <p:cNvPr id="376" name="Ink 37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47114" y="3331739"/>
                <a:ext cx="129276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3" name="Ink 382"/>
              <p14:cNvContentPartPr/>
              <p14:nvPr/>
            </p14:nvContentPartPr>
            <p14:xfrm>
              <a:off x="7733674" y="3475379"/>
              <a:ext cx="2545920" cy="784080"/>
            </p14:xfrm>
          </p:contentPart>
        </mc:Choice>
        <mc:Fallback xmlns="">
          <p:pic>
            <p:nvPicPr>
              <p:cNvPr id="383" name="Ink 38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13154" y="3458459"/>
                <a:ext cx="258768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2" name="Ink 191"/>
              <p14:cNvContentPartPr/>
              <p14:nvPr/>
            </p14:nvContentPartPr>
            <p14:xfrm>
              <a:off x="8918794" y="3500219"/>
              <a:ext cx="73440" cy="6231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03674" y="3485099"/>
                <a:ext cx="10584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6" name="Ink 205"/>
              <p14:cNvContentPartPr/>
              <p14:nvPr/>
            </p14:nvContentPartPr>
            <p14:xfrm>
              <a:off x="7812514" y="3050219"/>
              <a:ext cx="498600" cy="71784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84434" y="3020699"/>
                <a:ext cx="539280" cy="7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0" name="Ink 209"/>
              <p14:cNvContentPartPr/>
              <p14:nvPr/>
            </p14:nvContentPartPr>
            <p14:xfrm>
              <a:off x="7784794" y="4234259"/>
              <a:ext cx="1967760" cy="40860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75887" y="4218779"/>
                <a:ext cx="199840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1" name="Ink 210"/>
              <p14:cNvContentPartPr/>
              <p14:nvPr/>
            </p14:nvContentPartPr>
            <p14:xfrm>
              <a:off x="9589114" y="2829899"/>
              <a:ext cx="1327680" cy="88020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66794" y="2800379"/>
                <a:ext cx="138060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" name="Ink 211"/>
              <p14:cNvContentPartPr/>
              <p14:nvPr/>
            </p14:nvContentPartPr>
            <p14:xfrm>
              <a:off x="9962434" y="2340659"/>
              <a:ext cx="576360" cy="23220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46791" y="2320139"/>
                <a:ext cx="615641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3" name="Ink 212"/>
              <p14:cNvContentPartPr/>
              <p14:nvPr/>
            </p14:nvContentPartPr>
            <p14:xfrm>
              <a:off x="11344834" y="2298539"/>
              <a:ext cx="416160" cy="49392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21074" y="2266139"/>
                <a:ext cx="4726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4" name="Ink 213"/>
              <p14:cNvContentPartPr/>
              <p14:nvPr/>
            </p14:nvContentPartPr>
            <p14:xfrm>
              <a:off x="11408194" y="2419139"/>
              <a:ext cx="326880" cy="21456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82634" y="2395739"/>
                <a:ext cx="374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" name="Ink 10"/>
              <p14:cNvContentPartPr/>
              <p14:nvPr/>
            </p14:nvContentPartPr>
            <p14:xfrm>
              <a:off x="6142834" y="2314379"/>
              <a:ext cx="1425960" cy="25567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08274" y="2296739"/>
                <a:ext cx="1495800" cy="26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" name="Ink 11"/>
              <p14:cNvContentPartPr/>
              <p14:nvPr/>
            </p14:nvContentPartPr>
            <p14:xfrm>
              <a:off x="7573474" y="3474299"/>
              <a:ext cx="214920" cy="387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41794" y="3453059"/>
                <a:ext cx="2743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" name="Ink 14"/>
              <p14:cNvContentPartPr/>
              <p14:nvPr/>
            </p14:nvContentPartPr>
            <p14:xfrm>
              <a:off x="4290634" y="4241459"/>
              <a:ext cx="1781640" cy="1138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73354" y="4216259"/>
                <a:ext cx="182952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" name="Ink 20"/>
              <p14:cNvContentPartPr/>
              <p14:nvPr/>
            </p14:nvContentPartPr>
            <p14:xfrm>
              <a:off x="3155194" y="5412899"/>
              <a:ext cx="7470000" cy="8377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41154" y="5390219"/>
                <a:ext cx="74930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" name="Ink 8"/>
              <p14:cNvContentPartPr/>
              <p14:nvPr/>
            </p14:nvContentPartPr>
            <p14:xfrm>
              <a:off x="10598554" y="902459"/>
              <a:ext cx="919440" cy="607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81634" y="884099"/>
                <a:ext cx="957600" cy="6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07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7" y="244319"/>
            <a:ext cx="10972800" cy="990600"/>
          </a:xfrm>
        </p:spPr>
        <p:txBody>
          <a:bodyPr/>
          <a:lstStyle/>
          <a:p>
            <a:r>
              <a:rPr lang="en-US" dirty="0"/>
              <a:t>Building a list from an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11" y="1339684"/>
            <a:ext cx="11353800" cy="5257800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800" dirty="0" err="1">
                <a:latin typeface="Menlo"/>
              </a:rPr>
              <a:t>LinkedList</a:t>
            </a:r>
            <a:r>
              <a:rPr lang="en-US" sz="1800" dirty="0">
                <a:latin typeface="Menlo"/>
              </a:rPr>
              <a:t> * </a:t>
            </a:r>
            <a:r>
              <a:rPr lang="en-US" sz="1800" dirty="0" err="1">
                <a:latin typeface="Menlo"/>
              </a:rPr>
              <a:t>arrayToLinkedList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 err="1">
                <a:latin typeface="Menlo"/>
              </a:rPr>
              <a:t>int</a:t>
            </a:r>
            <a:r>
              <a:rPr lang="en-US" sz="1800" dirty="0">
                <a:latin typeface="Menlo"/>
              </a:rPr>
              <a:t> *a, </a:t>
            </a:r>
            <a:r>
              <a:rPr lang="en-US" sz="1800" dirty="0" err="1">
                <a:latin typeface="Menlo"/>
              </a:rPr>
              <a:t>int</a:t>
            </a:r>
            <a:r>
              <a:rPr lang="en-US" sz="1800" dirty="0">
                <a:latin typeface="Menlo"/>
              </a:rPr>
              <a:t> size)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800" dirty="0">
                <a:latin typeface="Menlo"/>
              </a:rPr>
              <a:t>    </a:t>
            </a:r>
            <a:r>
              <a:rPr lang="en-US" sz="1800" dirty="0" err="1">
                <a:latin typeface="Menlo"/>
              </a:rPr>
              <a:t>LinkedList</a:t>
            </a:r>
            <a:r>
              <a:rPr lang="en-US" sz="1800" dirty="0">
                <a:latin typeface="Menlo"/>
              </a:rPr>
              <a:t> *list = new </a:t>
            </a:r>
            <a:r>
              <a:rPr lang="en-US" sz="1800" dirty="0" err="1">
                <a:latin typeface="Menlo"/>
              </a:rPr>
              <a:t>LinkedList</a:t>
            </a:r>
            <a:r>
              <a:rPr lang="en-US" sz="1800" dirty="0">
                <a:latin typeface="Menlo"/>
              </a:rPr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800" dirty="0">
                <a:latin typeface="Menlo"/>
              </a:rPr>
              <a:t>    list-&gt;head = list-&gt;tail = NULL;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800" dirty="0">
                <a:latin typeface="Menlo"/>
              </a:rPr>
              <a:t>    return list;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800" dirty="0" smtClean="0">
                <a:latin typeface="Menlo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1800" dirty="0">
              <a:latin typeface="Menlo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1800" dirty="0" smtClean="0">
              <a:latin typeface="Menlo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1800" dirty="0" smtClean="0">
                <a:latin typeface="Menlo"/>
              </a:rPr>
              <a:t>                                          0x400                      </a:t>
            </a:r>
            <a:endParaRPr lang="en-US" sz="1800" dirty="0">
              <a:latin typeface="Menlo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1800" dirty="0" smtClean="0">
              <a:latin typeface="Menlo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>
                <a:latin typeface="+mj-lt"/>
                <a:ea typeface="Arial" charset="0"/>
                <a:cs typeface="Arial" charset="0"/>
              </a:rPr>
              <a:t>What is the return value of the function?</a:t>
            </a:r>
            <a:endParaRPr lang="en-US" dirty="0">
              <a:latin typeface="+mj-lt"/>
              <a:ea typeface="Arial" charset="0"/>
              <a:cs typeface="Arial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>
                <a:latin typeface="+mj-lt"/>
              </a:rPr>
              <a:t>(See diagram on the right)</a:t>
            </a:r>
          </a:p>
          <a:p>
            <a:pPr marL="457200" lvl="0" indent="-457200">
              <a:lnSpc>
                <a:spcPct val="120000"/>
              </a:lnSpc>
              <a:spcBef>
                <a:spcPts val="0"/>
              </a:spcBef>
              <a:buClrTx/>
              <a:buSzTx/>
              <a:buAutoNum type="alphaUcPeriod"/>
              <a:defRPr/>
            </a:pPr>
            <a:r>
              <a:rPr lang="en-US" dirty="0" smtClean="0">
                <a:latin typeface="+mj-lt"/>
              </a:rPr>
              <a:t>0x200</a:t>
            </a:r>
          </a:p>
          <a:p>
            <a:pPr marL="457200" lvl="0" indent="-457200">
              <a:lnSpc>
                <a:spcPct val="120000"/>
              </a:lnSpc>
              <a:spcBef>
                <a:spcPts val="0"/>
              </a:spcBef>
              <a:buClrTx/>
              <a:buSzTx/>
              <a:buAutoNum type="alphaUcPeriod"/>
              <a:defRPr/>
            </a:pPr>
            <a:r>
              <a:rPr lang="en-US" dirty="0" smtClean="0">
                <a:latin typeface="+mj-lt"/>
              </a:rPr>
              <a:t>0x400</a:t>
            </a:r>
            <a:endParaRPr lang="en-US" dirty="0">
              <a:latin typeface="+mj-lt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3" name="Ink 322"/>
              <p14:cNvContentPartPr/>
              <p14:nvPr/>
            </p14:nvContentPartPr>
            <p14:xfrm>
              <a:off x="6981922" y="1339684"/>
              <a:ext cx="4267766" cy="2452139"/>
            </p14:xfrm>
          </p:contentPart>
        </mc:Choice>
        <mc:Fallback>
          <p:pic>
            <p:nvPicPr>
              <p:cNvPr id="323" name="Ink 3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7802" y="1315562"/>
                <a:ext cx="4315286" cy="249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0" name="Ink 219"/>
              <p14:cNvContentPartPr/>
              <p14:nvPr/>
            </p14:nvContentPartPr>
            <p14:xfrm>
              <a:off x="8079634" y="2097659"/>
              <a:ext cx="199080" cy="409068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66674" y="2086859"/>
                <a:ext cx="242640" cy="41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2" name="Ink 221"/>
              <p14:cNvContentPartPr/>
              <p14:nvPr/>
            </p14:nvContentPartPr>
            <p14:xfrm>
              <a:off x="6219874" y="3163619"/>
              <a:ext cx="1419120" cy="53784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0074" y="3138779"/>
                <a:ext cx="14677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4" name="Ink 383"/>
              <p14:cNvContentPartPr/>
              <p14:nvPr/>
            </p14:nvContentPartPr>
            <p14:xfrm>
              <a:off x="7004674" y="3097019"/>
              <a:ext cx="1854000" cy="374400"/>
            </p14:xfrm>
          </p:contentPart>
        </mc:Choice>
        <mc:Fallback xmlns="">
          <p:pic>
            <p:nvPicPr>
              <p:cNvPr id="384" name="Ink 38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84514" y="3072539"/>
                <a:ext cx="19004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9" name="Ink 398"/>
              <p14:cNvContentPartPr/>
              <p14:nvPr/>
            </p14:nvContentPartPr>
            <p14:xfrm>
              <a:off x="8873074" y="2693099"/>
              <a:ext cx="2715840" cy="797040"/>
            </p14:xfrm>
          </p:contentPart>
        </mc:Choice>
        <mc:Fallback xmlns="">
          <p:pic>
            <p:nvPicPr>
              <p:cNvPr id="399" name="Ink 39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59034" y="2670059"/>
                <a:ext cx="275400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3" name="Ink 412"/>
              <p14:cNvContentPartPr/>
              <p14:nvPr/>
            </p14:nvContentPartPr>
            <p14:xfrm>
              <a:off x="6219874" y="2264520"/>
              <a:ext cx="1011206" cy="931139"/>
            </p14:xfrm>
          </p:contentPart>
        </mc:Choice>
        <mc:Fallback xmlns="">
          <p:pic>
            <p:nvPicPr>
              <p:cNvPr id="413" name="Ink 4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02235" y="2245796"/>
                <a:ext cx="1045765" cy="965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24" name="Ink 523"/>
              <p14:cNvContentPartPr/>
              <p14:nvPr/>
            </p14:nvContentPartPr>
            <p14:xfrm>
              <a:off x="22423" y="5181600"/>
              <a:ext cx="609600" cy="550920"/>
            </p14:xfrm>
          </p:contentPart>
        </mc:Choice>
        <mc:Fallback>
          <p:pic>
            <p:nvPicPr>
              <p:cNvPr id="524" name="Ink 52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342" y="5157491"/>
                <a:ext cx="657489" cy="59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5" name="Ink 414"/>
              <p14:cNvContentPartPr/>
              <p14:nvPr/>
            </p14:nvContentPartPr>
            <p14:xfrm>
              <a:off x="6809554" y="633179"/>
              <a:ext cx="4702320" cy="526320"/>
            </p14:xfrm>
          </p:contentPart>
        </mc:Choice>
        <mc:Fallback xmlns="">
          <p:pic>
            <p:nvPicPr>
              <p:cNvPr id="415" name="Ink 4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94794" y="612299"/>
                <a:ext cx="4732200" cy="5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89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89632"/>
            <a:ext cx="11353800" cy="5257800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 err="1">
                <a:latin typeface="Menlo"/>
              </a:rPr>
              <a:t>LinkedList</a:t>
            </a:r>
            <a:r>
              <a:rPr lang="en-US" sz="2000" dirty="0">
                <a:latin typeface="Menlo"/>
              </a:rPr>
              <a:t> * </a:t>
            </a:r>
            <a:r>
              <a:rPr lang="en-US" sz="2000" dirty="0" err="1">
                <a:latin typeface="Menlo"/>
              </a:rPr>
              <a:t>arrayToLinkedList</a:t>
            </a:r>
            <a:r>
              <a:rPr lang="en-US" sz="2000" dirty="0">
                <a:latin typeface="Menlo"/>
              </a:rPr>
              <a:t>(</a:t>
            </a:r>
            <a:r>
              <a:rPr lang="en-US" sz="2000" dirty="0" err="1">
                <a:latin typeface="Menlo"/>
              </a:rPr>
              <a:t>int</a:t>
            </a:r>
            <a:r>
              <a:rPr lang="en-US" sz="2000" dirty="0">
                <a:latin typeface="Menlo"/>
              </a:rPr>
              <a:t> *a, </a:t>
            </a:r>
            <a:r>
              <a:rPr lang="en-US" sz="2000" dirty="0" err="1">
                <a:latin typeface="Menlo"/>
              </a:rPr>
              <a:t>int</a:t>
            </a:r>
            <a:r>
              <a:rPr lang="en-US" sz="2000" dirty="0">
                <a:latin typeface="Menlo"/>
              </a:rPr>
              <a:t> size</a:t>
            </a:r>
            <a:r>
              <a:rPr lang="en-US" sz="2000" dirty="0" smtClean="0">
                <a:latin typeface="Menlo"/>
              </a:rPr>
              <a:t>){</a:t>
            </a:r>
            <a:endParaRPr lang="en-US" sz="2000" dirty="0">
              <a:latin typeface="Menlo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latin typeface="Menlo"/>
              </a:rPr>
              <a:t>    </a:t>
            </a:r>
            <a:r>
              <a:rPr lang="en-US" sz="2000" dirty="0" err="1">
                <a:latin typeface="Menlo"/>
              </a:rPr>
              <a:t>LinkedList</a:t>
            </a:r>
            <a:r>
              <a:rPr lang="en-US" sz="2000" dirty="0">
                <a:latin typeface="Menlo"/>
              </a:rPr>
              <a:t> *list = new </a:t>
            </a:r>
            <a:r>
              <a:rPr lang="en-US" sz="2000" dirty="0" err="1">
                <a:latin typeface="Menlo"/>
              </a:rPr>
              <a:t>LinkedList</a:t>
            </a:r>
            <a:r>
              <a:rPr lang="en-US" sz="2000" dirty="0">
                <a:latin typeface="Menlo"/>
              </a:rPr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latin typeface="Menlo"/>
              </a:rPr>
              <a:t>    list-&gt;head = list-&gt;tail = NULL;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latin typeface="Menlo"/>
              </a:rPr>
              <a:t>    for(</a:t>
            </a:r>
            <a:r>
              <a:rPr lang="en-US" sz="2000" dirty="0" err="1">
                <a:latin typeface="Menlo"/>
              </a:rPr>
              <a:t>int</a:t>
            </a:r>
            <a:r>
              <a:rPr lang="en-US" sz="2000" dirty="0">
                <a:latin typeface="Menlo"/>
              </a:rPr>
              <a:t> </a:t>
            </a:r>
            <a:r>
              <a:rPr lang="en-US" sz="2000" dirty="0" err="1">
                <a:latin typeface="Menlo"/>
              </a:rPr>
              <a:t>i</a:t>
            </a:r>
            <a:r>
              <a:rPr lang="en-US" sz="2000" dirty="0">
                <a:latin typeface="Menlo"/>
              </a:rPr>
              <a:t>=0; </a:t>
            </a:r>
            <a:r>
              <a:rPr lang="en-US" sz="2000" dirty="0" err="1">
                <a:latin typeface="Menlo"/>
              </a:rPr>
              <a:t>i</a:t>
            </a:r>
            <a:r>
              <a:rPr lang="en-US" sz="2000" dirty="0">
                <a:latin typeface="Menlo"/>
              </a:rPr>
              <a:t>&lt; size; </a:t>
            </a:r>
            <a:r>
              <a:rPr lang="en-US" sz="2000" dirty="0" err="1">
                <a:latin typeface="Menlo"/>
              </a:rPr>
              <a:t>i</a:t>
            </a:r>
            <a:r>
              <a:rPr lang="en-US" sz="2000" dirty="0">
                <a:latin typeface="Menlo"/>
              </a:rPr>
              <a:t>++){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latin typeface="Menlo"/>
              </a:rPr>
              <a:t>       Node* p  = new Node;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latin typeface="Menlo"/>
              </a:rPr>
              <a:t>       p-&gt;data = a[</a:t>
            </a:r>
            <a:r>
              <a:rPr lang="en-US" sz="2000" dirty="0" err="1">
                <a:latin typeface="Menlo"/>
              </a:rPr>
              <a:t>i</a:t>
            </a:r>
            <a:r>
              <a:rPr lang="en-US" sz="2000" dirty="0">
                <a:latin typeface="Menlo"/>
              </a:rPr>
              <a:t>];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latin typeface="Menlo"/>
              </a:rPr>
              <a:t>       p-&gt;next = NULL;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latin typeface="Menlo"/>
              </a:rPr>
              <a:t>       list-&gt;head = p;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latin typeface="Menlo"/>
              </a:rPr>
              <a:t>       list-&gt;tail = p;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latin typeface="Menlo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latin typeface="Menlo"/>
              </a:rPr>
              <a:t>    return list;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000" dirty="0">
                <a:latin typeface="Menlo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6219874" y="2309280"/>
              <a:ext cx="1419120" cy="537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0074" y="2284440"/>
                <a:ext cx="14677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9018874" y="1110899"/>
              <a:ext cx="1881360" cy="817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3594" y="420419"/>
                <a:ext cx="5490360" cy="15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/>
              <p14:cNvContentPartPr/>
              <p14:nvPr/>
            </p14:nvContentPartPr>
            <p14:xfrm>
              <a:off x="8873074" y="1838760"/>
              <a:ext cx="2715840" cy="7970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59034" y="1815720"/>
                <a:ext cx="275400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6" name="Ink 355"/>
              <p14:cNvContentPartPr/>
              <p14:nvPr/>
            </p14:nvContentPartPr>
            <p14:xfrm>
              <a:off x="7450354" y="5698379"/>
              <a:ext cx="9000" cy="9000"/>
            </p14:xfrm>
          </p:contentPart>
        </mc:Choice>
        <mc:Fallback xmlns="">
          <p:pic>
            <p:nvPicPr>
              <p:cNvPr id="356" name="Ink 35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76474" y="5682179"/>
                <a:ext cx="147888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8" name="Ink 377"/>
              <p14:cNvContentPartPr/>
              <p14:nvPr/>
            </p14:nvContentPartPr>
            <p14:xfrm>
              <a:off x="6303394" y="3535499"/>
              <a:ext cx="1301760" cy="561960"/>
            </p14:xfrm>
          </p:contentPart>
        </mc:Choice>
        <mc:Fallback xmlns="">
          <p:pic>
            <p:nvPicPr>
              <p:cNvPr id="378" name="Ink 37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81794" y="3512819"/>
                <a:ext cx="135036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1" name="Ink 380"/>
              <p14:cNvContentPartPr/>
              <p14:nvPr/>
            </p14:nvContentPartPr>
            <p14:xfrm>
              <a:off x="7004674" y="1243320"/>
              <a:ext cx="1854000" cy="4090680"/>
            </p14:xfrm>
          </p:contentPart>
        </mc:Choice>
        <mc:Fallback xmlns="">
          <p:pic>
            <p:nvPicPr>
              <p:cNvPr id="381" name="Ink 38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84514" y="1232520"/>
                <a:ext cx="1900080" cy="41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8" name="Ink 387"/>
              <p14:cNvContentPartPr/>
              <p14:nvPr/>
            </p14:nvContentPartPr>
            <p14:xfrm>
              <a:off x="8784514" y="3315179"/>
              <a:ext cx="2297880" cy="853861"/>
            </p14:xfrm>
          </p:contentPart>
        </mc:Choice>
        <mc:Fallback xmlns="">
          <p:pic>
            <p:nvPicPr>
              <p:cNvPr id="388" name="Ink 38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58594" y="3290701"/>
                <a:ext cx="2351160" cy="906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8" name="Ink 407"/>
              <p14:cNvContentPartPr/>
              <p14:nvPr/>
            </p14:nvContentPartPr>
            <p14:xfrm>
              <a:off x="4884274" y="4368179"/>
              <a:ext cx="1040760" cy="581400"/>
            </p14:xfrm>
          </p:contentPart>
        </mc:Choice>
        <mc:Fallback xmlns="">
          <p:pic>
            <p:nvPicPr>
              <p:cNvPr id="408" name="Ink 40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67714" y="4348739"/>
                <a:ext cx="10792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2" name="Ink 411"/>
              <p14:cNvContentPartPr/>
              <p14:nvPr/>
            </p14:nvContentPartPr>
            <p14:xfrm>
              <a:off x="4631554" y="4091339"/>
              <a:ext cx="231120" cy="227880"/>
            </p14:xfrm>
          </p:contentPart>
        </mc:Choice>
        <mc:Fallback xmlns="">
          <p:pic>
            <p:nvPicPr>
              <p:cNvPr id="412" name="Ink 41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13914" y="4073699"/>
                <a:ext cx="267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1" name="Ink 450"/>
              <p14:cNvContentPartPr/>
              <p14:nvPr/>
            </p14:nvContentPartPr>
            <p14:xfrm>
              <a:off x="9697474" y="2196299"/>
              <a:ext cx="149040" cy="1101960"/>
            </p14:xfrm>
          </p:contentPart>
        </mc:Choice>
        <mc:Fallback xmlns="">
          <p:pic>
            <p:nvPicPr>
              <p:cNvPr id="451" name="Ink 45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86314" y="2179019"/>
                <a:ext cx="170280" cy="11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6" name="Ink 455"/>
              <p14:cNvContentPartPr/>
              <p14:nvPr/>
            </p14:nvContentPartPr>
            <p14:xfrm>
              <a:off x="9092674" y="1884539"/>
              <a:ext cx="2076480" cy="569880"/>
            </p14:xfrm>
          </p:contentPart>
        </mc:Choice>
        <mc:Fallback xmlns="">
          <p:pic>
            <p:nvPicPr>
              <p:cNvPr id="456" name="Ink 45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81154" y="1873019"/>
                <a:ext cx="21038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9" name="Ink 468"/>
              <p14:cNvContentPartPr/>
              <p14:nvPr/>
            </p14:nvContentPartPr>
            <p14:xfrm>
              <a:off x="6003514" y="2030699"/>
              <a:ext cx="845640" cy="1753920"/>
            </p14:xfrm>
          </p:contentPart>
        </mc:Choice>
        <mc:Fallback xmlns="">
          <p:pic>
            <p:nvPicPr>
              <p:cNvPr id="469" name="Ink 46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87314" y="2014859"/>
                <a:ext cx="871920" cy="17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0" name="Ink 469"/>
              <p14:cNvContentPartPr/>
              <p14:nvPr/>
            </p14:nvContentPartPr>
            <p14:xfrm>
              <a:off x="6219874" y="2042219"/>
              <a:ext cx="448920" cy="298800"/>
            </p14:xfrm>
          </p:contentPart>
        </mc:Choice>
        <mc:Fallback xmlns="">
          <p:pic>
            <p:nvPicPr>
              <p:cNvPr id="470" name="Ink 46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02234" y="2024219"/>
                <a:ext cx="4852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79" name="Ink 478"/>
              <p14:cNvContentPartPr/>
              <p14:nvPr/>
            </p14:nvContentPartPr>
            <p14:xfrm>
              <a:off x="6899914" y="1279739"/>
              <a:ext cx="799560" cy="378000"/>
            </p14:xfrm>
          </p:contentPart>
        </mc:Choice>
        <mc:Fallback xmlns="">
          <p:pic>
            <p:nvPicPr>
              <p:cNvPr id="479" name="Ink 47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83354" y="1264619"/>
                <a:ext cx="8301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82" name="Ink 481"/>
              <p14:cNvContentPartPr/>
              <p14:nvPr/>
            </p14:nvContentPartPr>
            <p14:xfrm>
              <a:off x="251074" y="6295259"/>
              <a:ext cx="3469320" cy="434520"/>
            </p14:xfrm>
          </p:contentPart>
        </mc:Choice>
        <mc:Fallback xmlns="">
          <p:pic>
            <p:nvPicPr>
              <p:cNvPr id="482" name="Ink 48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2794" y="6277619"/>
                <a:ext cx="348984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7" name="Ink 506"/>
              <p14:cNvContentPartPr/>
              <p14:nvPr/>
            </p14:nvContentPartPr>
            <p14:xfrm>
              <a:off x="3937114" y="6254579"/>
              <a:ext cx="45360" cy="233280"/>
            </p14:xfrm>
          </p:contentPart>
        </mc:Choice>
        <mc:Fallback xmlns="">
          <p:pic>
            <p:nvPicPr>
              <p:cNvPr id="507" name="Ink 50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14794" y="6238019"/>
                <a:ext cx="907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08" name="Ink 507"/>
              <p14:cNvContentPartPr/>
              <p14:nvPr/>
            </p14:nvContentPartPr>
            <p14:xfrm>
              <a:off x="5351194" y="4608659"/>
              <a:ext cx="2064960" cy="801360"/>
            </p14:xfrm>
          </p:contentPart>
        </mc:Choice>
        <mc:Fallback xmlns="">
          <p:pic>
            <p:nvPicPr>
              <p:cNvPr id="508" name="Ink 50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34994" y="4592459"/>
                <a:ext cx="211068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12" name="Ink 511"/>
              <p14:cNvContentPartPr/>
              <p14:nvPr/>
            </p14:nvContentPartPr>
            <p14:xfrm>
              <a:off x="8743474" y="2954099"/>
              <a:ext cx="2340360" cy="997560"/>
            </p14:xfrm>
          </p:contentPart>
        </mc:Choice>
        <mc:Fallback xmlns="">
          <p:pic>
            <p:nvPicPr>
              <p:cNvPr id="512" name="Ink 51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29074" y="2936819"/>
                <a:ext cx="2364480" cy="10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7" name="Ink 526"/>
              <p14:cNvContentPartPr/>
              <p14:nvPr/>
            </p14:nvContentPartPr>
            <p14:xfrm>
              <a:off x="9943354" y="3379259"/>
              <a:ext cx="72000" cy="750600"/>
            </p14:xfrm>
          </p:contentPart>
        </mc:Choice>
        <mc:Fallback xmlns="">
          <p:pic>
            <p:nvPicPr>
              <p:cNvPr id="527" name="Ink 526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926074" y="3356939"/>
                <a:ext cx="11916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8" name="Ink 527"/>
              <p14:cNvContentPartPr/>
              <p14:nvPr/>
            </p14:nvContentPartPr>
            <p14:xfrm>
              <a:off x="9975754" y="2248859"/>
              <a:ext cx="677520" cy="1010160"/>
            </p14:xfrm>
          </p:contentPart>
        </mc:Choice>
        <mc:Fallback xmlns="">
          <p:pic>
            <p:nvPicPr>
              <p:cNvPr id="528" name="Ink 527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946954" y="2231579"/>
                <a:ext cx="726480" cy="10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" name="Ink 5"/>
              <p14:cNvContentPartPr/>
              <p14:nvPr/>
            </p14:nvContentPartPr>
            <p14:xfrm>
              <a:off x="7083514" y="5545739"/>
              <a:ext cx="75240" cy="147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70554" y="5525219"/>
                <a:ext cx="1116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" name="Ink 8"/>
              <p14:cNvContentPartPr/>
              <p14:nvPr/>
            </p14:nvContentPartPr>
            <p14:xfrm>
              <a:off x="7171714" y="5463659"/>
              <a:ext cx="157680" cy="310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59474" y="5442779"/>
                <a:ext cx="1951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" name="Ink 9"/>
              <p14:cNvContentPartPr/>
              <p14:nvPr/>
            </p14:nvContentPartPr>
            <p14:xfrm>
              <a:off x="6646114" y="5469779"/>
              <a:ext cx="370080" cy="297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29914" y="5448539"/>
                <a:ext cx="398880" cy="3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63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0" y="378118"/>
            <a:ext cx="11353800" cy="5717881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 err="1">
                <a:latin typeface="Menlo"/>
              </a:rPr>
              <a:t>LinkedList</a:t>
            </a:r>
            <a:r>
              <a:rPr lang="en-US" sz="2200" dirty="0">
                <a:latin typeface="Menlo"/>
              </a:rPr>
              <a:t> * </a:t>
            </a:r>
            <a:r>
              <a:rPr lang="en-US" sz="2200" dirty="0" err="1">
                <a:latin typeface="Menlo"/>
              </a:rPr>
              <a:t>arrayToLinkedList</a:t>
            </a:r>
            <a:r>
              <a:rPr lang="en-US" sz="2200" dirty="0">
                <a:latin typeface="Menlo"/>
              </a:rPr>
              <a:t>(</a:t>
            </a:r>
            <a:r>
              <a:rPr lang="en-US" sz="2200" dirty="0" err="1">
                <a:latin typeface="Menlo"/>
              </a:rPr>
              <a:t>int</a:t>
            </a:r>
            <a:r>
              <a:rPr lang="en-US" sz="2200" dirty="0">
                <a:latin typeface="Menlo"/>
              </a:rPr>
              <a:t> *a, </a:t>
            </a:r>
            <a:r>
              <a:rPr lang="en-US" sz="2200" dirty="0" err="1">
                <a:latin typeface="Menlo"/>
              </a:rPr>
              <a:t>int</a:t>
            </a:r>
            <a:r>
              <a:rPr lang="en-US" sz="2200" dirty="0">
                <a:latin typeface="Menlo"/>
              </a:rPr>
              <a:t> size) 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</a:t>
            </a:r>
            <a:r>
              <a:rPr lang="en-US" sz="2200" dirty="0" err="1">
                <a:latin typeface="Menlo"/>
              </a:rPr>
              <a:t>LinkedList</a:t>
            </a:r>
            <a:r>
              <a:rPr lang="en-US" sz="2200" dirty="0">
                <a:latin typeface="Menlo"/>
              </a:rPr>
              <a:t> *list = new </a:t>
            </a:r>
            <a:r>
              <a:rPr lang="en-US" sz="2200" dirty="0" err="1">
                <a:latin typeface="Menlo"/>
              </a:rPr>
              <a:t>LinkedList</a:t>
            </a:r>
            <a:r>
              <a:rPr lang="en-US" sz="2200" dirty="0">
                <a:latin typeface="Menlo"/>
              </a:rPr>
              <a:t>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list-&gt;head = list-&gt;tail = NULL;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for(</a:t>
            </a:r>
            <a:r>
              <a:rPr lang="en-US" sz="2200" dirty="0" err="1">
                <a:latin typeface="Menlo"/>
              </a:rPr>
              <a:t>int</a:t>
            </a:r>
            <a:r>
              <a:rPr lang="en-US" sz="2200" dirty="0">
                <a:latin typeface="Menlo"/>
              </a:rPr>
              <a:t> </a:t>
            </a:r>
            <a:r>
              <a:rPr lang="en-US" sz="2200" dirty="0" err="1">
                <a:latin typeface="Menlo"/>
              </a:rPr>
              <a:t>i</a:t>
            </a:r>
            <a:r>
              <a:rPr lang="en-US" sz="2200" dirty="0">
                <a:latin typeface="Menlo"/>
              </a:rPr>
              <a:t>=0; </a:t>
            </a:r>
            <a:r>
              <a:rPr lang="en-US" sz="2200" dirty="0" err="1">
                <a:latin typeface="Menlo"/>
              </a:rPr>
              <a:t>i</a:t>
            </a:r>
            <a:r>
              <a:rPr lang="en-US" sz="2200" dirty="0">
                <a:latin typeface="Menlo"/>
              </a:rPr>
              <a:t>&lt; size; </a:t>
            </a:r>
            <a:r>
              <a:rPr lang="en-US" sz="2200" dirty="0" err="1">
                <a:latin typeface="Menlo"/>
              </a:rPr>
              <a:t>i</a:t>
            </a:r>
            <a:r>
              <a:rPr lang="en-US" sz="2200" dirty="0">
                <a:latin typeface="Menlo"/>
              </a:rPr>
              <a:t>++){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   Node* p  = new Node;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   p-&gt;data = a[</a:t>
            </a:r>
            <a:r>
              <a:rPr lang="en-US" sz="2200" dirty="0" err="1">
                <a:latin typeface="Menlo"/>
              </a:rPr>
              <a:t>i</a:t>
            </a:r>
            <a:r>
              <a:rPr lang="en-US" sz="2200" dirty="0">
                <a:latin typeface="Menlo"/>
              </a:rPr>
              <a:t>];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   p-&gt;next = NULL;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   if(</a:t>
            </a:r>
            <a:r>
              <a:rPr lang="en-US" sz="2200" dirty="0" err="1">
                <a:latin typeface="Menlo"/>
              </a:rPr>
              <a:t>i</a:t>
            </a:r>
            <a:r>
              <a:rPr lang="en-US" sz="2200" dirty="0">
                <a:latin typeface="Menlo"/>
              </a:rPr>
              <a:t>==0){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       list-&gt;head = p;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   }else{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       list-&gt;tail-&gt;next = p;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   list-&gt;tail = p;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    return list;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200" dirty="0">
                <a:latin typeface="Menlo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5245920" y="2309280"/>
              <a:ext cx="1419120" cy="5378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6120" y="2284440"/>
                <a:ext cx="14677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7899120" y="2096520"/>
              <a:ext cx="86760" cy="539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5080" y="1815720"/>
                <a:ext cx="275400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/>
              <p14:cNvContentPartPr/>
              <p14:nvPr/>
            </p14:nvContentPartPr>
            <p14:xfrm>
              <a:off x="6030720" y="1243320"/>
              <a:ext cx="1854000" cy="40906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10560" y="1232520"/>
                <a:ext cx="1900080" cy="41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/>
              <p14:cNvContentPartPr/>
              <p14:nvPr/>
            </p14:nvContentPartPr>
            <p14:xfrm>
              <a:off x="3910320" y="4368179"/>
              <a:ext cx="1040760" cy="5814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93760" y="4348739"/>
                <a:ext cx="10792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/>
              <p14:cNvContentPartPr/>
              <p14:nvPr/>
            </p14:nvContentPartPr>
            <p14:xfrm>
              <a:off x="4377240" y="4608659"/>
              <a:ext cx="943920" cy="538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61040" y="4592459"/>
                <a:ext cx="9813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/>
              <p14:cNvContentPartPr/>
              <p14:nvPr/>
            </p14:nvContentPartPr>
            <p14:xfrm>
              <a:off x="5403240" y="4917539"/>
              <a:ext cx="1509480" cy="6339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69400" y="4896659"/>
                <a:ext cx="15714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Ink 12"/>
              <p14:cNvContentPartPr/>
              <p14:nvPr/>
            </p14:nvContentPartPr>
            <p14:xfrm>
              <a:off x="5925960" y="1279739"/>
              <a:ext cx="799560" cy="378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09400" y="1264619"/>
                <a:ext cx="8301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/>
              <p14:cNvContentPartPr/>
              <p14:nvPr/>
            </p14:nvContentPartPr>
            <p14:xfrm>
              <a:off x="8133840" y="985619"/>
              <a:ext cx="822960" cy="4971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24480" y="974819"/>
                <a:ext cx="8524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Ink 41"/>
              <p14:cNvContentPartPr/>
              <p14:nvPr/>
            </p14:nvContentPartPr>
            <p14:xfrm>
              <a:off x="5245920" y="2030699"/>
              <a:ext cx="629280" cy="3103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28280" y="2014859"/>
                <a:ext cx="6570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k 43"/>
              <p14:cNvContentPartPr/>
              <p14:nvPr/>
            </p14:nvContentPartPr>
            <p14:xfrm>
              <a:off x="5029560" y="3361619"/>
              <a:ext cx="316800" cy="4230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13360" y="3344699"/>
                <a:ext cx="3438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/>
              <p14:cNvContentPartPr/>
              <p14:nvPr/>
            </p14:nvContentPartPr>
            <p14:xfrm>
              <a:off x="5297140" y="4983059"/>
              <a:ext cx="1665360" cy="9979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78060" y="4967219"/>
                <a:ext cx="1710720" cy="10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1" name="Ink 80"/>
              <p14:cNvContentPartPr/>
              <p14:nvPr/>
            </p14:nvContentPartPr>
            <p14:xfrm>
              <a:off x="9035434" y="4301579"/>
              <a:ext cx="0" cy="43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5" name="Ink 154"/>
              <p14:cNvContentPartPr/>
              <p14:nvPr/>
            </p14:nvContentPartPr>
            <p14:xfrm>
              <a:off x="5329440" y="3535499"/>
              <a:ext cx="1301860" cy="56196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07838" y="3512819"/>
                <a:ext cx="1350464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4" name="Ink 163"/>
              <p14:cNvContentPartPr/>
              <p14:nvPr/>
            </p14:nvContentPartPr>
            <p14:xfrm>
              <a:off x="10356220" y="2252099"/>
              <a:ext cx="727560" cy="99324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38220" y="2234099"/>
                <a:ext cx="77616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2" name="Ink 181"/>
              <p14:cNvContentPartPr/>
              <p14:nvPr/>
            </p14:nvContentPartPr>
            <p14:xfrm>
              <a:off x="8067034" y="4139579"/>
              <a:ext cx="3925386" cy="135648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52274" y="4120499"/>
                <a:ext cx="3958146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5" name="Ink 234"/>
              <p14:cNvContentPartPr/>
              <p14:nvPr/>
            </p14:nvContentPartPr>
            <p14:xfrm>
              <a:off x="3657600" y="4091339"/>
              <a:ext cx="301680" cy="43920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39960" y="4073699"/>
                <a:ext cx="32724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1" name="Ink 240"/>
              <p14:cNvContentPartPr/>
              <p14:nvPr/>
            </p14:nvContentPartPr>
            <p14:xfrm>
              <a:off x="7940160" y="1838760"/>
              <a:ext cx="2674800" cy="75348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25400" y="1815720"/>
                <a:ext cx="271368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2" name="Ink 241"/>
              <p14:cNvContentPartPr/>
              <p14:nvPr/>
            </p14:nvContentPartPr>
            <p14:xfrm>
              <a:off x="6266880" y="2196299"/>
              <a:ext cx="2605680" cy="1641901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54640" y="2179020"/>
                <a:ext cx="2628000" cy="1683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6" name="Ink 245"/>
              <p14:cNvContentPartPr/>
              <p14:nvPr/>
            </p14:nvContentPartPr>
            <p14:xfrm>
              <a:off x="9060220" y="2646299"/>
              <a:ext cx="2761200" cy="72144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49420" y="2635499"/>
                <a:ext cx="278316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0" name="Ink 249"/>
              <p14:cNvContentPartPr/>
              <p14:nvPr/>
            </p14:nvContentPartPr>
            <p14:xfrm>
              <a:off x="10659754" y="3446219"/>
              <a:ext cx="1345266" cy="370440"/>
            </p14:xfrm>
          </p:contentPart>
        </mc:Choice>
        <mc:Fallback xmlns="">
          <p:pic>
            <p:nvPicPr>
              <p:cNvPr id="250" name="Ink 24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39235" y="3428939"/>
                <a:ext cx="137802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9" name="Ink 258"/>
              <p14:cNvContentPartPr/>
              <p14:nvPr/>
            </p14:nvContentPartPr>
            <p14:xfrm>
              <a:off x="8152920" y="2164259"/>
              <a:ext cx="572400" cy="219960"/>
            </p14:xfrm>
          </p:contentPart>
        </mc:Choice>
        <mc:Fallback xmlns="">
          <p:pic>
            <p:nvPicPr>
              <p:cNvPr id="259" name="Ink 25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40320" y="2152379"/>
                <a:ext cx="5968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1" name="Ink 260"/>
              <p14:cNvContentPartPr/>
              <p14:nvPr/>
            </p14:nvContentPartPr>
            <p14:xfrm>
              <a:off x="9470880" y="1966259"/>
              <a:ext cx="724320" cy="278640"/>
            </p14:xfrm>
          </p:contentPart>
        </mc:Choice>
        <mc:Fallback xmlns="">
          <p:pic>
            <p:nvPicPr>
              <p:cNvPr id="261" name="Ink 26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59720" y="1953299"/>
                <a:ext cx="751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4" name="Ink 263"/>
              <p14:cNvContentPartPr/>
              <p14:nvPr/>
            </p14:nvContentPartPr>
            <p14:xfrm>
              <a:off x="8879500" y="2573579"/>
              <a:ext cx="627840" cy="30816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57900" y="2558459"/>
                <a:ext cx="664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5" name="Ink 264"/>
              <p14:cNvContentPartPr/>
              <p14:nvPr/>
            </p14:nvContentPartPr>
            <p14:xfrm>
              <a:off x="9510580" y="2570699"/>
              <a:ext cx="3600" cy="180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01805" y="2564759"/>
                <a:ext cx="189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6" name="Ink 265"/>
              <p14:cNvContentPartPr/>
              <p14:nvPr/>
            </p14:nvContentPartPr>
            <p14:xfrm>
              <a:off x="8904340" y="2311499"/>
              <a:ext cx="611640" cy="1019880"/>
            </p14:xfrm>
          </p:contentPart>
        </mc:Choice>
        <mc:Fallback xmlns="">
          <p:pic>
            <p:nvPicPr>
              <p:cNvPr id="266" name="Ink 26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77340" y="2290979"/>
                <a:ext cx="64836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7" name="Ink 266"/>
              <p14:cNvContentPartPr/>
              <p14:nvPr/>
            </p14:nvContentPartPr>
            <p14:xfrm>
              <a:off x="6801580" y="3486899"/>
              <a:ext cx="291600" cy="561240"/>
            </p14:xfrm>
          </p:contentPart>
        </mc:Choice>
        <mc:Fallback xmlns="">
          <p:pic>
            <p:nvPicPr>
              <p:cNvPr id="267" name="Ink 26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79260" y="3472499"/>
                <a:ext cx="3250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8" name="Ink 267"/>
              <p14:cNvContentPartPr/>
              <p14:nvPr/>
            </p14:nvContentPartPr>
            <p14:xfrm>
              <a:off x="7810560" y="3430019"/>
              <a:ext cx="42840" cy="739021"/>
            </p14:xfrm>
          </p:contentPart>
        </mc:Choice>
        <mc:Fallback xmlns="">
          <p:pic>
            <p:nvPicPr>
              <p:cNvPr id="268" name="Ink 26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84640" y="3414180"/>
                <a:ext cx="97920" cy="782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0" name="Ink 269"/>
              <p14:cNvContentPartPr/>
              <p14:nvPr/>
            </p14:nvContentPartPr>
            <p14:xfrm>
              <a:off x="6790060" y="3574739"/>
              <a:ext cx="401760" cy="364320"/>
            </p14:xfrm>
          </p:contentPart>
        </mc:Choice>
        <mc:Fallback xmlns="">
          <p:pic>
            <p:nvPicPr>
              <p:cNvPr id="270" name="Ink 26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72420" y="3556739"/>
                <a:ext cx="4381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2" name="Ink 271"/>
              <p14:cNvContentPartPr/>
              <p14:nvPr/>
            </p14:nvContentPartPr>
            <p14:xfrm>
              <a:off x="9288154" y="3504539"/>
              <a:ext cx="281466" cy="623880"/>
            </p14:xfrm>
          </p:contentPart>
        </mc:Choice>
        <mc:Fallback xmlns="">
          <p:pic>
            <p:nvPicPr>
              <p:cNvPr id="272" name="Ink 271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72317" y="3493019"/>
                <a:ext cx="3109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3" name="Ink 272"/>
              <p14:cNvContentPartPr/>
              <p14:nvPr/>
            </p14:nvContentPartPr>
            <p14:xfrm>
              <a:off x="6219720" y="3925379"/>
              <a:ext cx="4582540" cy="115704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03880" y="3909539"/>
                <a:ext cx="4629341" cy="12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4" name="Ink 273"/>
              <p14:cNvContentPartPr/>
              <p14:nvPr/>
            </p14:nvContentPartPr>
            <p14:xfrm>
              <a:off x="9869194" y="3650699"/>
              <a:ext cx="585306" cy="339120"/>
            </p14:xfrm>
          </p:contentPart>
        </mc:Choice>
        <mc:Fallback xmlns="">
          <p:pic>
            <p:nvPicPr>
              <p:cNvPr id="274" name="Ink 273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56235" y="3628019"/>
                <a:ext cx="621303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5" name="Ink 274"/>
              <p14:cNvContentPartPr/>
              <p14:nvPr/>
            </p14:nvContentPartPr>
            <p14:xfrm>
              <a:off x="10318474" y="3239219"/>
              <a:ext cx="1878480" cy="81072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94354" y="3212219"/>
                <a:ext cx="193392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6" name="Ink 275"/>
              <p14:cNvContentPartPr/>
              <p14:nvPr/>
            </p14:nvContentPartPr>
            <p14:xfrm>
              <a:off x="11211940" y="3312659"/>
              <a:ext cx="111600" cy="713520"/>
            </p14:xfrm>
          </p:contentPart>
        </mc:Choice>
        <mc:Fallback xmlns="">
          <p:pic>
            <p:nvPicPr>
              <p:cNvPr id="276" name="Ink 275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91060" y="3297539"/>
                <a:ext cx="15840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78" name="Ink 277"/>
              <p14:cNvContentPartPr/>
              <p14:nvPr/>
            </p14:nvContentPartPr>
            <p14:xfrm>
              <a:off x="7807114" y="2982899"/>
              <a:ext cx="1099746" cy="448920"/>
            </p14:xfrm>
          </p:contentPart>
        </mc:Choice>
        <mc:Fallback xmlns="">
          <p:pic>
            <p:nvPicPr>
              <p:cNvPr id="278" name="Ink 277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99194" y="2964539"/>
                <a:ext cx="1127825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81" name="Ink 280"/>
              <p14:cNvContentPartPr/>
              <p14:nvPr/>
            </p14:nvContentPartPr>
            <p14:xfrm>
              <a:off x="7848000" y="3315179"/>
              <a:ext cx="2260440" cy="837661"/>
            </p14:xfrm>
          </p:contentPart>
        </mc:Choice>
        <mc:Fallback xmlns="">
          <p:pic>
            <p:nvPicPr>
              <p:cNvPr id="281" name="Ink 280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18840" y="3290701"/>
                <a:ext cx="2316960" cy="889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2" name="Ink 281"/>
              <p14:cNvContentPartPr/>
              <p14:nvPr/>
            </p14:nvContentPartPr>
            <p14:xfrm>
              <a:off x="9288820" y="3491219"/>
              <a:ext cx="323280" cy="632520"/>
            </p14:xfrm>
          </p:contentPart>
        </mc:Choice>
        <mc:Fallback xmlns="">
          <p:pic>
            <p:nvPicPr>
              <p:cNvPr id="282" name="Ink 281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62900" y="3472499"/>
                <a:ext cx="3657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3" name="Ink 282"/>
              <p14:cNvContentPartPr/>
              <p14:nvPr/>
            </p14:nvContentPartPr>
            <p14:xfrm>
              <a:off x="8118720" y="2135099"/>
              <a:ext cx="376920" cy="261360"/>
            </p14:xfrm>
          </p:contentPart>
        </mc:Choice>
        <mc:Fallback xmlns="">
          <p:pic>
            <p:nvPicPr>
              <p:cNvPr id="283" name="Ink 282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07200" y="2123579"/>
                <a:ext cx="4039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4" name="Ink 283"/>
              <p14:cNvContentPartPr/>
              <p14:nvPr/>
            </p14:nvContentPartPr>
            <p14:xfrm>
              <a:off x="8161200" y="2080019"/>
              <a:ext cx="334440" cy="374400"/>
            </p14:xfrm>
          </p:contentPart>
        </mc:Choice>
        <mc:Fallback xmlns="">
          <p:pic>
            <p:nvPicPr>
              <p:cNvPr id="284" name="Ink 28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50400" y="2071379"/>
                <a:ext cx="3531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5" name="Ink 284"/>
              <p14:cNvContentPartPr/>
              <p14:nvPr/>
            </p14:nvContentPartPr>
            <p14:xfrm>
              <a:off x="9085320" y="1884539"/>
              <a:ext cx="87120" cy="534960"/>
            </p14:xfrm>
          </p:contentPart>
        </mc:Choice>
        <mc:Fallback xmlns="">
          <p:pic>
            <p:nvPicPr>
              <p:cNvPr id="285" name="Ink 28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075600" y="1873019"/>
                <a:ext cx="11772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88" name="Ink 287"/>
              <p14:cNvContentPartPr/>
              <p14:nvPr/>
            </p14:nvContentPartPr>
            <p14:xfrm>
              <a:off x="8354674" y="3517859"/>
              <a:ext cx="1520946" cy="500040"/>
            </p14:xfrm>
          </p:contentPart>
        </mc:Choice>
        <mc:Fallback xmlns="">
          <p:pic>
            <p:nvPicPr>
              <p:cNvPr id="288" name="Ink 28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39555" y="3501659"/>
                <a:ext cx="1553705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89" name="Ink 288"/>
              <p14:cNvContentPartPr/>
              <p14:nvPr/>
            </p14:nvContentPartPr>
            <p14:xfrm>
              <a:off x="8969554" y="3379259"/>
              <a:ext cx="71946" cy="750600"/>
            </p14:xfrm>
          </p:contentPart>
        </mc:Choice>
        <mc:Fallback xmlns="">
          <p:pic>
            <p:nvPicPr>
              <p:cNvPr id="289" name="Ink 28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52287" y="3356939"/>
                <a:ext cx="119071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2" name="Ink 291"/>
              <p14:cNvContentPartPr/>
              <p14:nvPr/>
            </p14:nvContentPartPr>
            <p14:xfrm>
              <a:off x="7822234" y="4209419"/>
              <a:ext cx="2184786" cy="307800"/>
            </p14:xfrm>
          </p:contentPart>
        </mc:Choice>
        <mc:Fallback xmlns="">
          <p:pic>
            <p:nvPicPr>
              <p:cNvPr id="292" name="Ink 29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08554" y="4191779"/>
                <a:ext cx="2217545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97" name="Ink 296"/>
              <p14:cNvContentPartPr/>
              <p14:nvPr/>
            </p14:nvContentPartPr>
            <p14:xfrm>
              <a:off x="10772380" y="1679339"/>
              <a:ext cx="1309680" cy="939960"/>
            </p14:xfrm>
          </p:contentPart>
        </mc:Choice>
        <mc:Fallback xmlns="">
          <p:pic>
            <p:nvPicPr>
              <p:cNvPr id="297" name="Ink 296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757980" y="1663499"/>
                <a:ext cx="1348200" cy="9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245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DD"/>
      </a:lt1>
      <a:dk2>
        <a:srgbClr val="0099CC"/>
      </a:dk2>
      <a:lt2>
        <a:srgbClr val="4D4D4D"/>
      </a:lt2>
      <a:accent1>
        <a:srgbClr val="CC9900"/>
      </a:accent1>
      <a:accent2>
        <a:srgbClr val="800000"/>
      </a:accent2>
      <a:accent3>
        <a:srgbClr val="FFFFEB"/>
      </a:accent3>
      <a:accent4>
        <a:srgbClr val="000000"/>
      </a:accent4>
      <a:accent5>
        <a:srgbClr val="E2CAAA"/>
      </a:accent5>
      <a:accent6>
        <a:srgbClr val="730000"/>
      </a:accent6>
      <a:hlink>
        <a:srgbClr val="000000"/>
      </a:hlink>
      <a:folHlink>
        <a:srgbClr val="969696"/>
      </a:folHlink>
    </a:clrScheme>
    <a:fontScheme name="1_Default Design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CC33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CC33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4D4D4D"/>
        </a:dk1>
        <a:lt1>
          <a:srgbClr val="FFFFFF"/>
        </a:lt1>
        <a:dk2>
          <a:srgbClr val="006666"/>
        </a:dk2>
        <a:lt2>
          <a:srgbClr val="CC9900"/>
        </a:lt2>
        <a:accent1>
          <a:srgbClr val="CC9900"/>
        </a:accent1>
        <a:accent2>
          <a:srgbClr val="800000"/>
        </a:accent2>
        <a:accent3>
          <a:srgbClr val="AAB8B8"/>
        </a:accent3>
        <a:accent4>
          <a:srgbClr val="DADADA"/>
        </a:accent4>
        <a:accent5>
          <a:srgbClr val="E2CAAA"/>
        </a:accent5>
        <a:accent6>
          <a:srgbClr val="730000"/>
        </a:accent6>
        <a:hlink>
          <a:srgbClr val="C0C0C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10000"/>
        </a:dk1>
        <a:lt1>
          <a:srgbClr val="C0C0C0"/>
        </a:lt1>
        <a:dk2>
          <a:srgbClr val="010000"/>
        </a:dk2>
        <a:lt2>
          <a:srgbClr val="C0C0C0"/>
        </a:lt2>
        <a:accent1>
          <a:srgbClr val="969696"/>
        </a:accent1>
        <a:accent2>
          <a:srgbClr val="000000"/>
        </a:accent2>
        <a:accent3>
          <a:srgbClr val="DCDCDC"/>
        </a:accent3>
        <a:accent4>
          <a:srgbClr val="010000"/>
        </a:accent4>
        <a:accent5>
          <a:srgbClr val="C9C9C9"/>
        </a:accent5>
        <a:accent6>
          <a:srgbClr val="0000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D4D4D"/>
        </a:dk1>
        <a:lt1>
          <a:srgbClr val="99CCFF"/>
        </a:lt1>
        <a:dk2>
          <a:srgbClr val="4D4D4D"/>
        </a:dk2>
        <a:lt2>
          <a:srgbClr val="000000"/>
        </a:lt2>
        <a:accent1>
          <a:srgbClr val="990099"/>
        </a:accent1>
        <a:accent2>
          <a:srgbClr val="FFCC00"/>
        </a:accent2>
        <a:accent3>
          <a:srgbClr val="CAE2FF"/>
        </a:accent3>
        <a:accent4>
          <a:srgbClr val="404040"/>
        </a:accent4>
        <a:accent5>
          <a:srgbClr val="CAAACA"/>
        </a:accent5>
        <a:accent6>
          <a:srgbClr val="E7B9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00"/>
        </a:lt1>
        <a:dk2>
          <a:srgbClr val="000066"/>
        </a:dk2>
        <a:lt2>
          <a:srgbClr val="99CC00"/>
        </a:lt2>
        <a:accent1>
          <a:srgbClr val="99CC00"/>
        </a:accent1>
        <a:accent2>
          <a:srgbClr val="FFFF00"/>
        </a:accent2>
        <a:accent3>
          <a:srgbClr val="AAAAB8"/>
        </a:accent3>
        <a:accent4>
          <a:srgbClr val="DADA00"/>
        </a:accent4>
        <a:accent5>
          <a:srgbClr val="CAE2AA"/>
        </a:accent5>
        <a:accent6>
          <a:srgbClr val="E7E700"/>
        </a:accent6>
        <a:hlink>
          <a:srgbClr val="9999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969696"/>
        </a:dk1>
        <a:lt1>
          <a:srgbClr val="FFCC00"/>
        </a:lt1>
        <a:dk2>
          <a:srgbClr val="FF6600"/>
        </a:dk2>
        <a:lt2>
          <a:srgbClr val="009900"/>
        </a:lt2>
        <a:accent1>
          <a:srgbClr val="FFCC00"/>
        </a:accent1>
        <a:accent2>
          <a:srgbClr val="009900"/>
        </a:accent2>
        <a:accent3>
          <a:srgbClr val="FFB8AA"/>
        </a:accent3>
        <a:accent4>
          <a:srgbClr val="DAAE00"/>
        </a:accent4>
        <a:accent5>
          <a:srgbClr val="FFE2AA"/>
        </a:accent5>
        <a:accent6>
          <a:srgbClr val="008A00"/>
        </a:accent6>
        <a:hlink>
          <a:srgbClr val="FFFFFF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CC00"/>
        </a:lt1>
        <a:dk2>
          <a:srgbClr val="336600"/>
        </a:dk2>
        <a:lt2>
          <a:srgbClr val="969696"/>
        </a:lt2>
        <a:accent1>
          <a:srgbClr val="336600"/>
        </a:accent1>
        <a:accent2>
          <a:srgbClr val="CCCC00"/>
        </a:accent2>
        <a:accent3>
          <a:srgbClr val="FFE2AA"/>
        </a:accent3>
        <a:accent4>
          <a:srgbClr val="000000"/>
        </a:accent4>
        <a:accent5>
          <a:srgbClr val="ADB8AA"/>
        </a:accent5>
        <a:accent6>
          <a:srgbClr val="B9B900"/>
        </a:accent6>
        <a:hlink>
          <a:srgbClr val="FFFFFF"/>
        </a:hlink>
        <a:folHlink>
          <a:srgbClr val="FFF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10000"/>
        </a:dk1>
        <a:lt1>
          <a:srgbClr val="99CCFF"/>
        </a:lt1>
        <a:dk2>
          <a:srgbClr val="666633"/>
        </a:dk2>
        <a:lt2>
          <a:srgbClr val="969696"/>
        </a:lt2>
        <a:accent1>
          <a:srgbClr val="666633"/>
        </a:accent1>
        <a:accent2>
          <a:srgbClr val="FFCC00"/>
        </a:accent2>
        <a:accent3>
          <a:srgbClr val="CAE2FF"/>
        </a:accent3>
        <a:accent4>
          <a:srgbClr val="010000"/>
        </a:accent4>
        <a:accent5>
          <a:srgbClr val="B8B8AD"/>
        </a:accent5>
        <a:accent6>
          <a:srgbClr val="E7B900"/>
        </a:accent6>
        <a:hlink>
          <a:srgbClr val="FFFF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9900CC"/>
        </a:dk1>
        <a:lt1>
          <a:srgbClr val="FFCC00"/>
        </a:lt1>
        <a:dk2>
          <a:srgbClr val="FF3300"/>
        </a:dk2>
        <a:lt2>
          <a:srgbClr val="969696"/>
        </a:lt2>
        <a:accent1>
          <a:srgbClr val="FF3300"/>
        </a:accent1>
        <a:accent2>
          <a:srgbClr val="FFCC00"/>
        </a:accent2>
        <a:accent3>
          <a:srgbClr val="FFE2AA"/>
        </a:accent3>
        <a:accent4>
          <a:srgbClr val="8200AE"/>
        </a:accent4>
        <a:accent5>
          <a:srgbClr val="FFADAA"/>
        </a:accent5>
        <a:accent6>
          <a:srgbClr val="E7B900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31056</TotalTime>
  <Words>884</Words>
  <Application>Microsoft Macintosh PowerPoint</Application>
  <PresentationFormat>Widescreen</PresentationFormat>
  <Paragraphs>219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6" baseType="lpstr">
      <vt:lpstr>Comic Sans MS</vt:lpstr>
      <vt:lpstr>Consolas</vt:lpstr>
      <vt:lpstr>Courier</vt:lpstr>
      <vt:lpstr>Courier New</vt:lpstr>
      <vt:lpstr>Garamond</vt:lpstr>
      <vt:lpstr>Lucida Sans Unicode</vt:lpstr>
      <vt:lpstr>Menlo</vt:lpstr>
      <vt:lpstr>MS PGothic</vt:lpstr>
      <vt:lpstr>ＭＳ Ｐゴシック</vt:lpstr>
      <vt:lpstr>SimSun</vt:lpstr>
      <vt:lpstr>Tahoma</vt:lpstr>
      <vt:lpstr>Times New Roman</vt:lpstr>
      <vt:lpstr>Verdana</vt:lpstr>
      <vt:lpstr>Wingdings</vt:lpstr>
      <vt:lpstr>宋体</vt:lpstr>
      <vt:lpstr>方正舒体</vt:lpstr>
      <vt:lpstr>Arial</vt:lpstr>
      <vt:lpstr>1_Default Design</vt:lpstr>
      <vt:lpstr>Clarity</vt:lpstr>
      <vt:lpstr>Dynamic memory allocation linked lists</vt:lpstr>
      <vt:lpstr>Program layout in memory at runtime</vt:lpstr>
      <vt:lpstr>Creating data on the heap: new and delete</vt:lpstr>
      <vt:lpstr>Linked Lists</vt:lpstr>
      <vt:lpstr>Creating nodes (Stack vs. Heap)</vt:lpstr>
      <vt:lpstr>Building a list from an array </vt:lpstr>
      <vt:lpstr>Building a list from an array </vt:lpstr>
      <vt:lpstr>PowerPoint Presentation</vt:lpstr>
      <vt:lpstr>PowerPoint Presentation</vt:lpstr>
      <vt:lpstr>PowerPoint Presentation</vt:lpstr>
      <vt:lpstr>Accessing elements of a list</vt:lpstr>
      <vt:lpstr>Iterating through the list</vt:lpstr>
      <vt:lpstr>Deleting the list</vt:lpstr>
      <vt:lpstr>Complex declarations in C/C++</vt:lpstr>
      <vt:lpstr>Complex declarations in C/C++</vt:lpstr>
      <vt:lpstr>Complex declarations in C/C++</vt:lpstr>
      <vt:lpstr>Next time</vt:lpstr>
    </vt:vector>
  </TitlesOfParts>
  <Company>Microsoft Corporation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CS16: Problem Solving with Computers-I Introduction</dc:title>
  <dc:creator>Diba Mirza</dc:creator>
  <cp:lastModifiedBy>Microsoft Office User</cp:lastModifiedBy>
  <cp:revision>708</cp:revision>
  <cp:lastPrinted>2017-02-22T21:33:22Z</cp:lastPrinted>
  <dcterms:created xsi:type="dcterms:W3CDTF">2005-09-11T19:54:51Z</dcterms:created>
  <dcterms:modified xsi:type="dcterms:W3CDTF">2017-02-22T21:35:16Z</dcterms:modified>
</cp:coreProperties>
</file>