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8A0D-F99F-412C-B270-AC82F1B862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7CD-9D8F-43FC-AF37-5A0E0BA8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8A0D-F99F-412C-B270-AC82F1B862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7CD-9D8F-43FC-AF37-5A0E0BA8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8A0D-F99F-412C-B270-AC82F1B862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7CD-9D8F-43FC-AF37-5A0E0BA8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7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8A0D-F99F-412C-B270-AC82F1B862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7CD-9D8F-43FC-AF37-5A0E0BA8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9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8A0D-F99F-412C-B270-AC82F1B862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7CD-9D8F-43FC-AF37-5A0E0BA8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1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8A0D-F99F-412C-B270-AC82F1B862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7CD-9D8F-43FC-AF37-5A0E0BA8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8A0D-F99F-412C-B270-AC82F1B862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7CD-9D8F-43FC-AF37-5A0E0BA8E1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3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8A0D-F99F-412C-B270-AC82F1B862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7CD-9D8F-43FC-AF37-5A0E0BA8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7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8A0D-F99F-412C-B270-AC82F1B862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7CD-9D8F-43FC-AF37-5A0E0BA8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3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8A0D-F99F-412C-B270-AC82F1B862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7CD-9D8F-43FC-AF37-5A0E0BA8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8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E88A0D-F99F-412C-B270-AC82F1B862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97CD-9D8F-43FC-AF37-5A0E0BA8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7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E88A0D-F99F-412C-B270-AC82F1B862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7F97CD-9D8F-43FC-AF37-5A0E0BA8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3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65121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 smtClean="0"/>
              <a:t>DFD – WIREFRAME</a:t>
            </a:r>
            <a:br>
              <a:rPr lang="en-US" dirty="0" smtClean="0"/>
            </a:br>
            <a:r>
              <a:rPr lang="en-US" sz="2200" dirty="0" smtClean="0"/>
              <a:t>(Cycling needs Inventory System)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404796"/>
            <a:ext cx="6801612" cy="1239894"/>
          </a:xfrm>
        </p:spPr>
        <p:txBody>
          <a:bodyPr/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Leomhar</a:t>
            </a:r>
            <a:r>
              <a:rPr lang="en-US" dirty="0" smtClean="0"/>
              <a:t> Manuel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897" y="454236"/>
            <a:ext cx="3590194" cy="825925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User Account - </a:t>
            </a:r>
            <a:r>
              <a:rPr lang="en-US" sz="2000" dirty="0" err="1" smtClean="0"/>
              <a:t>lOGIN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White">
          <a:xfrm>
            <a:off x="1057827" y="2085905"/>
            <a:ext cx="3051278" cy="90569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Physical </a:t>
            </a:r>
            <a:r>
              <a:rPr lang="en-US" sz="2000" dirty="0" err="1" smtClean="0"/>
              <a:t>Dfd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27" y="3087868"/>
            <a:ext cx="3051278" cy="2280965"/>
          </a:xfrm>
          <a:prstGeom prst="rect">
            <a:avLst/>
          </a:prstGeom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49198"/>
              </p:ext>
            </p:extLst>
          </p:nvPr>
        </p:nvGraphicFramePr>
        <p:xfrm>
          <a:off x="4702629" y="2085905"/>
          <a:ext cx="6910252" cy="3282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563">
                  <a:extLst>
                    <a:ext uri="{9D8B030D-6E8A-4147-A177-3AD203B41FA5}">
                      <a16:colId xmlns:a16="http://schemas.microsoft.com/office/drawing/2014/main" val="2971826248"/>
                    </a:ext>
                  </a:extLst>
                </a:gridCol>
                <a:gridCol w="1727563">
                  <a:extLst>
                    <a:ext uri="{9D8B030D-6E8A-4147-A177-3AD203B41FA5}">
                      <a16:colId xmlns:a16="http://schemas.microsoft.com/office/drawing/2014/main" val="1330682792"/>
                    </a:ext>
                  </a:extLst>
                </a:gridCol>
                <a:gridCol w="1727563">
                  <a:extLst>
                    <a:ext uri="{9D8B030D-6E8A-4147-A177-3AD203B41FA5}">
                      <a16:colId xmlns:a16="http://schemas.microsoft.com/office/drawing/2014/main" val="3206285058"/>
                    </a:ext>
                  </a:extLst>
                </a:gridCol>
                <a:gridCol w="1727563">
                  <a:extLst>
                    <a:ext uri="{9D8B030D-6E8A-4147-A177-3AD203B41FA5}">
                      <a16:colId xmlns:a16="http://schemas.microsoft.com/office/drawing/2014/main" val="217178314"/>
                    </a:ext>
                  </a:extLst>
                </a:gridCol>
              </a:tblGrid>
              <a:tr h="2178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STRUCTURE AND ALGORITHM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97454"/>
                  </a:ext>
                </a:extLst>
              </a:tr>
              <a:tr h="5521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 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36378"/>
                  </a:ext>
                </a:extLst>
              </a:tr>
              <a:tr h="5521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STRING/INT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</a:t>
                      </a:r>
                      <a:r>
                        <a:rPr lang="en-US" baseline="0" dirty="0" smtClean="0"/>
                        <a:t> 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811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0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247520" y="428110"/>
            <a:ext cx="3590194" cy="825925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User Account - SIGNUP</a:t>
            </a:r>
            <a:endParaRPr lang="en-US" sz="2000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blackWhite">
          <a:xfrm>
            <a:off x="600627" y="1881050"/>
            <a:ext cx="3051278" cy="90569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Physical </a:t>
            </a:r>
            <a:r>
              <a:rPr lang="en-US" sz="2000" dirty="0" err="1" smtClean="0"/>
              <a:t>Dfd</a:t>
            </a:r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27" y="2921726"/>
            <a:ext cx="3051278" cy="2159726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2036"/>
              </p:ext>
            </p:extLst>
          </p:nvPr>
        </p:nvGraphicFramePr>
        <p:xfrm>
          <a:off x="4077700" y="1881050"/>
          <a:ext cx="770499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49">
                  <a:extLst>
                    <a:ext uri="{9D8B030D-6E8A-4147-A177-3AD203B41FA5}">
                      <a16:colId xmlns:a16="http://schemas.microsoft.com/office/drawing/2014/main" val="1767085207"/>
                    </a:ext>
                  </a:extLst>
                </a:gridCol>
                <a:gridCol w="1926249">
                  <a:extLst>
                    <a:ext uri="{9D8B030D-6E8A-4147-A177-3AD203B41FA5}">
                      <a16:colId xmlns:a16="http://schemas.microsoft.com/office/drawing/2014/main" val="1933897526"/>
                    </a:ext>
                  </a:extLst>
                </a:gridCol>
                <a:gridCol w="1926249">
                  <a:extLst>
                    <a:ext uri="{9D8B030D-6E8A-4147-A177-3AD203B41FA5}">
                      <a16:colId xmlns:a16="http://schemas.microsoft.com/office/drawing/2014/main" val="653871206"/>
                    </a:ext>
                  </a:extLst>
                </a:gridCol>
                <a:gridCol w="1926249">
                  <a:extLst>
                    <a:ext uri="{9D8B030D-6E8A-4147-A177-3AD203B41FA5}">
                      <a16:colId xmlns:a16="http://schemas.microsoft.com/office/drawing/2014/main" val="1245514985"/>
                    </a:ext>
                  </a:extLst>
                </a:gridCol>
              </a:tblGrid>
              <a:tr h="1123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STRUCTURE AND ALGORITHM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052358"/>
                  </a:ext>
                </a:extLst>
              </a:tr>
              <a:tr h="3504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 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35997"/>
                  </a:ext>
                </a:extLst>
              </a:tr>
              <a:tr h="3504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 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47511"/>
                  </a:ext>
                </a:extLst>
              </a:tr>
              <a:tr h="3504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/INT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 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249297"/>
                  </a:ext>
                </a:extLst>
              </a:tr>
              <a:tr h="3504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CONTACT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 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5035"/>
                  </a:ext>
                </a:extLst>
              </a:tr>
              <a:tr h="3504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STRING/INT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 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942038"/>
                  </a:ext>
                </a:extLst>
              </a:tr>
              <a:tr h="3504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CONFIRM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STRING/INT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 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78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1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36" y="2843075"/>
            <a:ext cx="1580605" cy="28042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blackWhite">
          <a:xfrm>
            <a:off x="989300" y="1776546"/>
            <a:ext cx="3051278" cy="90569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Physical </a:t>
            </a:r>
            <a:r>
              <a:rPr lang="en-US" sz="2000" dirty="0" err="1" smtClean="0"/>
              <a:t>Dfd</a:t>
            </a: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7520" y="428110"/>
            <a:ext cx="3590194" cy="825925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User Account - ORDER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56614"/>
              </p:ext>
            </p:extLst>
          </p:nvPr>
        </p:nvGraphicFramePr>
        <p:xfrm>
          <a:off x="4454433" y="2216326"/>
          <a:ext cx="7223764" cy="341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1">
                  <a:extLst>
                    <a:ext uri="{9D8B030D-6E8A-4147-A177-3AD203B41FA5}">
                      <a16:colId xmlns:a16="http://schemas.microsoft.com/office/drawing/2014/main" val="3769026323"/>
                    </a:ext>
                  </a:extLst>
                </a:gridCol>
                <a:gridCol w="1805941">
                  <a:extLst>
                    <a:ext uri="{9D8B030D-6E8A-4147-A177-3AD203B41FA5}">
                      <a16:colId xmlns:a16="http://schemas.microsoft.com/office/drawing/2014/main" val="3069529219"/>
                    </a:ext>
                  </a:extLst>
                </a:gridCol>
                <a:gridCol w="1805941">
                  <a:extLst>
                    <a:ext uri="{9D8B030D-6E8A-4147-A177-3AD203B41FA5}">
                      <a16:colId xmlns:a16="http://schemas.microsoft.com/office/drawing/2014/main" val="3863574654"/>
                    </a:ext>
                  </a:extLst>
                </a:gridCol>
                <a:gridCol w="1805941">
                  <a:extLst>
                    <a:ext uri="{9D8B030D-6E8A-4147-A177-3AD203B41FA5}">
                      <a16:colId xmlns:a16="http://schemas.microsoft.com/office/drawing/2014/main" val="510081401"/>
                    </a:ext>
                  </a:extLst>
                </a:gridCol>
              </a:tblGrid>
              <a:tr h="18511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STRUCTURE AND ALGORITHM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72730"/>
                  </a:ext>
                </a:extLst>
              </a:tr>
              <a:tr h="46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 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53599"/>
                  </a:ext>
                </a:extLst>
              </a:tr>
              <a:tr h="46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 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44349"/>
                  </a:ext>
                </a:extLst>
              </a:tr>
              <a:tr h="462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TIME/DATE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QDATE TIME 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37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2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White">
          <a:xfrm>
            <a:off x="401473" y="1749442"/>
            <a:ext cx="4222778" cy="90569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Physical </a:t>
            </a:r>
            <a:r>
              <a:rPr lang="en-US" sz="2000" dirty="0" err="1" smtClean="0"/>
              <a:t>Dfd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2" y="2707387"/>
            <a:ext cx="4222779" cy="283436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2022" y="461321"/>
            <a:ext cx="3590194" cy="825925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USER ACCOUNT – SEARCH, SHOW, SET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01781"/>
              </p:ext>
            </p:extLst>
          </p:nvPr>
        </p:nvGraphicFramePr>
        <p:xfrm>
          <a:off x="4794068" y="1750420"/>
          <a:ext cx="7132320" cy="379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376902632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069529219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863574654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510081401"/>
                    </a:ext>
                  </a:extLst>
                </a:gridCol>
              </a:tblGrid>
              <a:tr h="2054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STRUCTURE AND ALGORITHM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72730"/>
                  </a:ext>
                </a:extLst>
              </a:tr>
              <a:tr h="513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 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53599"/>
                  </a:ext>
                </a:extLst>
              </a:tr>
              <a:tr h="513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DISPLAY/SHOW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44349"/>
                  </a:ext>
                </a:extLst>
              </a:tr>
              <a:tr h="710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37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1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85</TotalTime>
  <Words>130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DFD – WIREFRAME (Cycling needs Inventory System)</vt:lpstr>
      <vt:lpstr>User Account - lOGIN</vt:lpstr>
      <vt:lpstr>User Account - SIGNUP</vt:lpstr>
      <vt:lpstr>User Account - ORDER</vt:lpstr>
      <vt:lpstr>USER ACCOUNT – SEARCH, SHOW, 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 – WIREFRAME (Cycling needs Inventory System)</dc:title>
  <dc:creator>WINDOWS 10 PRO</dc:creator>
  <cp:lastModifiedBy>WINDOWS 10 PRO</cp:lastModifiedBy>
  <cp:revision>9</cp:revision>
  <dcterms:created xsi:type="dcterms:W3CDTF">2021-03-17T14:09:10Z</dcterms:created>
  <dcterms:modified xsi:type="dcterms:W3CDTF">2021-03-17T15:35:08Z</dcterms:modified>
</cp:coreProperties>
</file>