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6" y="13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6091-9AD7-4A92-AE0A-0E999699FCC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54488-C29C-4204-9BF8-B56B83C3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8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6091-9AD7-4A92-AE0A-0E999699FCC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54488-C29C-4204-9BF8-B56B83C3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1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6091-9AD7-4A92-AE0A-0E999699FCC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54488-C29C-4204-9BF8-B56B83C3438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586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6091-9AD7-4A92-AE0A-0E999699FCC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54488-C29C-4204-9BF8-B56B83C3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03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6091-9AD7-4A92-AE0A-0E999699FCC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54488-C29C-4204-9BF8-B56B83C3438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6074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6091-9AD7-4A92-AE0A-0E999699FCC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54488-C29C-4204-9BF8-B56B83C3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6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6091-9AD7-4A92-AE0A-0E999699FCC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54488-C29C-4204-9BF8-B56B83C3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41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6091-9AD7-4A92-AE0A-0E999699FCC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54488-C29C-4204-9BF8-B56B83C3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6091-9AD7-4A92-AE0A-0E999699FCC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54488-C29C-4204-9BF8-B56B83C3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3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6091-9AD7-4A92-AE0A-0E999699FCC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54488-C29C-4204-9BF8-B56B83C3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1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6091-9AD7-4A92-AE0A-0E999699FCC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54488-C29C-4204-9BF8-B56B83C3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8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6091-9AD7-4A92-AE0A-0E999699FCC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54488-C29C-4204-9BF8-B56B83C3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7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6091-9AD7-4A92-AE0A-0E999699FCC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54488-C29C-4204-9BF8-B56B83C3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4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6091-9AD7-4A92-AE0A-0E999699FCC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54488-C29C-4204-9BF8-B56B83C3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1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6091-9AD7-4A92-AE0A-0E999699FCC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54488-C29C-4204-9BF8-B56B83C3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1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6091-9AD7-4A92-AE0A-0E999699FCC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54488-C29C-4204-9BF8-B56B83C3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5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C6091-9AD7-4A92-AE0A-0E999699FCC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454488-C29C-4204-9BF8-B56B83C3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5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C54BA0-1721-4B31-8E16-296021F1B935}"/>
              </a:ext>
            </a:extLst>
          </p:cNvPr>
          <p:cNvSpPr txBox="1"/>
          <p:nvPr/>
        </p:nvSpPr>
        <p:spPr>
          <a:xfrm>
            <a:off x="-115409" y="284422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Sprint Report 4 &amp;</a:t>
            </a:r>
          </a:p>
          <a:p>
            <a:pPr algn="ctr"/>
            <a:r>
              <a:rPr lang="en-US" sz="3200" dirty="0"/>
              <a:t>Project Review</a:t>
            </a:r>
          </a:p>
        </p:txBody>
      </p:sp>
    </p:spTree>
    <p:extLst>
      <p:ext uri="{BB962C8B-B14F-4D97-AF65-F5344CB8AC3E}">
        <p14:creationId xmlns:p14="http://schemas.microsoft.com/office/powerpoint/2010/main" val="846715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2B2C-D762-4C0B-8DEC-04C4AD4E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360"/>
          </a:xfrm>
        </p:spPr>
        <p:txBody>
          <a:bodyPr/>
          <a:lstStyle/>
          <a:p>
            <a:r>
              <a:rPr lang="en-US" dirty="0"/>
              <a:t>AJ’s Progress since last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68CDD-7686-4191-A645-CE4509394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400459"/>
          </a:xfrm>
        </p:spPr>
        <p:txBody>
          <a:bodyPr/>
          <a:lstStyle/>
          <a:p>
            <a:r>
              <a:rPr lang="en-US" i="0" dirty="0">
                <a:solidFill>
                  <a:srgbClr val="333333"/>
                </a:solidFill>
                <a:effectLst/>
              </a:rPr>
              <a:t>Added navigation button functionality on the user front-end</a:t>
            </a:r>
          </a:p>
          <a:p>
            <a:pPr lvl="1"/>
            <a:r>
              <a:rPr lang="en-US" sz="1800" dirty="0"/>
              <a:t>This required a refactor of the user front-end code</a:t>
            </a:r>
          </a:p>
          <a:p>
            <a:r>
              <a:rPr lang="en-US" dirty="0"/>
              <a:t>Implemented lazy-load code splitting</a:t>
            </a:r>
          </a:p>
          <a:p>
            <a:pPr lvl="1"/>
            <a:r>
              <a:rPr lang="en-US" dirty="0"/>
              <a:t>This was required to separate the user/superuser front-end</a:t>
            </a:r>
          </a:p>
          <a:p>
            <a:pPr lvl="2"/>
            <a:r>
              <a:rPr lang="en-US" dirty="0"/>
              <a:t>Superuser is on </a:t>
            </a:r>
            <a:r>
              <a:rPr lang="en-US" dirty="0">
                <a:latin typeface="Consolas" panose="020B0609020204030204" pitchFamily="49" charset="0"/>
              </a:rPr>
              <a:t>localhost:3000</a:t>
            </a:r>
          </a:p>
          <a:p>
            <a:pPr lvl="2"/>
            <a:r>
              <a:rPr lang="en-US" dirty="0"/>
              <a:t>User is on </a:t>
            </a:r>
            <a:r>
              <a:rPr lang="en-US" dirty="0">
                <a:latin typeface="Consolas" panose="020B0609020204030204" pitchFamily="49" charset="0"/>
              </a:rPr>
              <a:t>localhost:3000/student</a:t>
            </a:r>
          </a:p>
          <a:p>
            <a:r>
              <a:rPr lang="en-US" dirty="0"/>
              <a:t>Implemented Google Sign-In for React</a:t>
            </a:r>
          </a:p>
          <a:p>
            <a:r>
              <a:rPr lang="en-US" dirty="0"/>
              <a:t>Began working on References/Settings page for user front-end</a:t>
            </a:r>
          </a:p>
        </p:txBody>
      </p:sp>
    </p:spTree>
    <p:extLst>
      <p:ext uri="{BB962C8B-B14F-4D97-AF65-F5344CB8AC3E}">
        <p14:creationId xmlns:p14="http://schemas.microsoft.com/office/powerpoint/2010/main" val="502432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69ECC1CD-BCAF-4FF4-B009-4C988F7F3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53" y="527957"/>
            <a:ext cx="8359413" cy="512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09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7DBA-611B-433A-AA01-6D2626D2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82" y="682594"/>
            <a:ext cx="662931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Sprint 5 Projected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FE22-91A0-4632-A4A7-BA555ABFE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400459"/>
          </a:xfrm>
        </p:spPr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Making the player UI more interactable</a:t>
            </a:r>
          </a:p>
          <a:p>
            <a:pPr lvl="1"/>
            <a:r>
              <a:rPr lang="en-US" dirty="0">
                <a:solidFill>
                  <a:srgbClr val="333333"/>
                </a:solidFill>
              </a:rPr>
              <a:t>Adding in custom avatar creation and animations for injury evaluation</a:t>
            </a:r>
          </a:p>
          <a:p>
            <a:pPr lvl="1"/>
            <a:r>
              <a:rPr lang="en-US" dirty="0"/>
              <a:t>Adding in injury evaluation “minigames”</a:t>
            </a:r>
          </a:p>
          <a:p>
            <a:pPr lvl="1"/>
            <a:endParaRPr lang="en-US" dirty="0"/>
          </a:p>
          <a:p>
            <a:r>
              <a:rPr lang="en-US" dirty="0"/>
              <a:t>Finishing request/CRUD operations for player functionality.</a:t>
            </a:r>
          </a:p>
          <a:p>
            <a:pPr lvl="1"/>
            <a:r>
              <a:rPr lang="en-US" dirty="0"/>
              <a:t>Double checking  player input against correct answers for injury “minigames”</a:t>
            </a:r>
          </a:p>
          <a:p>
            <a:pPr lvl="1"/>
            <a:r>
              <a:rPr lang="en-US" dirty="0"/>
              <a:t>Athlete creation, deletion</a:t>
            </a:r>
          </a:p>
          <a:p>
            <a:pPr lvl="1"/>
            <a:r>
              <a:rPr lang="en-US" dirty="0"/>
              <a:t>Tying Google accounts to players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411712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7368-E226-4EA9-8AF4-82B52D95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from </a:t>
            </a:r>
            <a:r>
              <a:rPr lang="en-US" dirty="0" err="1"/>
              <a:t>Tamagachi</a:t>
            </a:r>
            <a:r>
              <a:rPr lang="en-US" dirty="0"/>
              <a:t>-like to Edutainment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5F251-1768-4D4D-A5FA-765C9853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was originally requested as a </a:t>
            </a:r>
            <a:r>
              <a:rPr lang="en-US" dirty="0" err="1"/>
              <a:t>Tamagachi</a:t>
            </a:r>
            <a:r>
              <a:rPr lang="en-US" dirty="0"/>
              <a:t>-like game with some education aspects.</a:t>
            </a:r>
          </a:p>
          <a:p>
            <a:r>
              <a:rPr lang="en-US" dirty="0"/>
              <a:t>After interviews with sponsors, it was discovered that the application would require much more education aspects.</a:t>
            </a:r>
          </a:p>
          <a:p>
            <a:r>
              <a:rPr lang="en-US" dirty="0"/>
              <a:t>The game transferred from a </a:t>
            </a:r>
            <a:r>
              <a:rPr lang="en-US" dirty="0" err="1"/>
              <a:t>Tamagachi</a:t>
            </a:r>
            <a:r>
              <a:rPr lang="en-US" dirty="0"/>
              <a:t>-like to an Educational Game with some </a:t>
            </a:r>
            <a:r>
              <a:rPr lang="en-US" dirty="0" err="1"/>
              <a:t>Tamagachi</a:t>
            </a:r>
            <a:r>
              <a:rPr lang="en-US" dirty="0"/>
              <a:t> aspects.</a:t>
            </a:r>
          </a:p>
          <a:p>
            <a:r>
              <a:rPr lang="en-US" dirty="0"/>
              <a:t>The user is expected to have some amount of knowledge of how to be an Athletic Trainer. This requires the designers to have knowledge of athletic training.</a:t>
            </a:r>
          </a:p>
          <a:p>
            <a:r>
              <a:rPr lang="en-US" dirty="0"/>
              <a:t>The game was designed to be an educational help for those learning to become an Athletic Trainer.</a:t>
            </a:r>
          </a:p>
        </p:txBody>
      </p:sp>
    </p:spTree>
    <p:extLst>
      <p:ext uri="{BB962C8B-B14F-4D97-AF65-F5344CB8AC3E}">
        <p14:creationId xmlns:p14="http://schemas.microsoft.com/office/powerpoint/2010/main" val="111280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4C11-AD2B-45DB-AEDD-39E0B47A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784"/>
          </a:xfrm>
        </p:spPr>
        <p:txBody>
          <a:bodyPr/>
          <a:lstStyle/>
          <a:p>
            <a:r>
              <a:rPr lang="en-US" dirty="0"/>
              <a:t>Original Request: </a:t>
            </a:r>
            <a:r>
              <a:rPr lang="en-US" dirty="0" err="1"/>
              <a:t>Tamagachi</a:t>
            </a:r>
            <a:r>
              <a:rPr lang="en-US" dirty="0"/>
              <a:t>-Like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B6A89-E9D9-460B-BAE1-70164827C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0878" y="1278385"/>
            <a:ext cx="4693124" cy="4762978"/>
          </a:xfrm>
        </p:spPr>
        <p:txBody>
          <a:bodyPr/>
          <a:lstStyle/>
          <a:p>
            <a:r>
              <a:rPr lang="en-US" dirty="0"/>
              <a:t>Image right: What a normal </a:t>
            </a:r>
            <a:r>
              <a:rPr lang="en-US" dirty="0" err="1"/>
              <a:t>tamagachi</a:t>
            </a:r>
            <a:r>
              <a:rPr lang="en-US" dirty="0"/>
              <a:t>-like looks like.</a:t>
            </a:r>
          </a:p>
          <a:p>
            <a:r>
              <a:rPr lang="en-US" dirty="0"/>
              <a:t>Feed the </a:t>
            </a:r>
            <a:r>
              <a:rPr lang="en-US" dirty="0" err="1"/>
              <a:t>tamagachi</a:t>
            </a:r>
            <a:r>
              <a:rPr lang="en-US" dirty="0"/>
              <a:t> every now and then.</a:t>
            </a:r>
          </a:p>
          <a:p>
            <a:r>
              <a:rPr lang="en-US" dirty="0"/>
              <a:t>Play with the </a:t>
            </a:r>
            <a:r>
              <a:rPr lang="en-US" dirty="0" err="1"/>
              <a:t>tamagachi</a:t>
            </a:r>
            <a:r>
              <a:rPr lang="en-US" dirty="0"/>
              <a:t> every now and then.</a:t>
            </a:r>
          </a:p>
          <a:p>
            <a:r>
              <a:rPr lang="en-US" dirty="0"/>
              <a:t>Maybe some evolution aspect.</a:t>
            </a:r>
          </a:p>
          <a:p>
            <a:r>
              <a:rPr lang="en-US" dirty="0"/>
              <a:t>In this case, add some injury aspect where the user would have to treat their </a:t>
            </a:r>
            <a:r>
              <a:rPr lang="en-US" dirty="0" err="1"/>
              <a:t>tamagachi</a:t>
            </a:r>
            <a:r>
              <a:rPr lang="en-US" dirty="0"/>
              <a:t> when they get hurt.</a:t>
            </a:r>
          </a:p>
          <a:p>
            <a:r>
              <a:rPr lang="en-US" dirty="0"/>
              <a:t>Relatively easy to make: design some games, feeding aspect, cute avatars.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1F78F-0D41-4E11-AB0E-8D42C810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69" y="1296155"/>
            <a:ext cx="2341074" cy="474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6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61F3-447A-4FFF-9684-8FCF6B6D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Project: Edutainment for Athletic Trainers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CCFCD-0CE6-4067-A2C4-DB2C28B3D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6062" y="2160589"/>
            <a:ext cx="6157940" cy="3880773"/>
          </a:xfrm>
        </p:spPr>
        <p:txBody>
          <a:bodyPr>
            <a:normAutofit/>
          </a:bodyPr>
          <a:lstStyle/>
          <a:p>
            <a:r>
              <a:rPr lang="en-US" dirty="0"/>
              <a:t>Multiple customizable avatar athletes</a:t>
            </a:r>
          </a:p>
          <a:p>
            <a:r>
              <a:rPr lang="en-US" dirty="0"/>
              <a:t>Minigames based on the HOPRS method: a method that athletic trainers learn to determine if and how an athlete is injured.</a:t>
            </a:r>
          </a:p>
          <a:p>
            <a:r>
              <a:rPr lang="en-US" dirty="0"/>
              <a:t>HOPRS is a complex five part method with different ways of determining information. These scenarios must be designed by an expert.</a:t>
            </a:r>
          </a:p>
          <a:p>
            <a:r>
              <a:rPr lang="en-US" dirty="0"/>
              <a:t>The game should still be fun and intriguing.</a:t>
            </a:r>
          </a:p>
          <a:p>
            <a:r>
              <a:rPr lang="en-US" dirty="0"/>
              <a:t>Requires a more complex database to keep track of all the different kinds of information: player info, athlete info, scenario data, superuser/designer data.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82ED6-F513-4C3C-B39F-C4B2983A3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62" y="1930400"/>
            <a:ext cx="2263336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4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41D-5009-41E1-A008-EDB6113D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Project: Designer Side of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BA39E-D0BB-4265-AE92-D12D9510A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119239"/>
            <a:ext cx="8596668" cy="2175130"/>
          </a:xfrm>
        </p:spPr>
        <p:txBody>
          <a:bodyPr>
            <a:normAutofit/>
          </a:bodyPr>
          <a:lstStyle/>
          <a:p>
            <a:r>
              <a:rPr lang="en-US" dirty="0"/>
              <a:t>Because the scenarios require expert knowledge to design, it is important to design an easy UI for the experts to use to make scenarios.</a:t>
            </a:r>
          </a:p>
          <a:p>
            <a:r>
              <a:rPr lang="en-US" dirty="0"/>
              <a:t>The professors using this application also need an easy way to read these scenarios and modify them if necessary.</a:t>
            </a:r>
          </a:p>
          <a:p>
            <a:r>
              <a:rPr lang="en-US" dirty="0"/>
              <a:t>Sponsors are experts allowing us to find out what they need in a design.</a:t>
            </a:r>
          </a:p>
          <a:p>
            <a:r>
              <a:rPr lang="en-US" dirty="0"/>
              <a:t>Design has to be done that requires no programming from the experts.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264B0-05D8-4495-BEF8-06F7B2F65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042" y="1762117"/>
            <a:ext cx="3893251" cy="217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2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98E41D-5009-41E1-A008-EDB6113D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09" y="303346"/>
            <a:ext cx="8288032" cy="1064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Software Architecture Overview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99DEDCEB-79D4-4F2F-AEF3-BED99F4C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49" y="2284663"/>
            <a:ext cx="9159320" cy="26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8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007F-4284-45DB-82FD-293AE761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033203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232863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52CF-2B7E-43B1-8F65-C3ACC9509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872971"/>
          </a:xfrm>
        </p:spPr>
        <p:txBody>
          <a:bodyPr>
            <a:normAutofit/>
          </a:bodyPr>
          <a:lstStyle/>
          <a:p>
            <a:r>
              <a:rPr lang="en-US" dirty="0"/>
              <a:t>Dillon’s Progress since last Sprint: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92C6-2E30-4DB8-B4C7-1E8BED267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2"/>
          </a:xfrm>
        </p:spPr>
        <p:txBody>
          <a:bodyPr/>
          <a:lstStyle/>
          <a:p>
            <a:r>
              <a:rPr lang="en-US" dirty="0"/>
              <a:t>Currently working on the athlete customization and animation.</a:t>
            </a:r>
          </a:p>
          <a:p>
            <a:r>
              <a:rPr lang="en-US" dirty="0"/>
              <a:t>Scalable Vector Graphic design using vectors through React.</a:t>
            </a:r>
          </a:p>
          <a:p>
            <a:r>
              <a:rPr lang="en-US" dirty="0"/>
              <a:t>Learning to design with Adobe Illustrator and animate with </a:t>
            </a:r>
            <a:r>
              <a:rPr lang="en-US" dirty="0" err="1"/>
              <a:t>SVGator</a:t>
            </a:r>
            <a:r>
              <a:rPr lang="en-US" dirty="0"/>
              <a:t>.</a:t>
            </a:r>
          </a:p>
          <a:p>
            <a:r>
              <a:rPr lang="en-US" dirty="0"/>
              <a:t>Why SVGs and not images:</a:t>
            </a:r>
          </a:p>
          <a:p>
            <a:pPr lvl="1"/>
            <a:r>
              <a:rPr lang="en-US" dirty="0"/>
              <a:t>SVG look good on a webpage as they do not lose fidelity.</a:t>
            </a:r>
          </a:p>
          <a:p>
            <a:pPr lvl="2"/>
            <a:r>
              <a:rPr lang="en-US" dirty="0"/>
              <a:t>Fun fact: You can watch the animated show </a:t>
            </a:r>
            <a:r>
              <a:rPr lang="en-US" dirty="0" err="1"/>
              <a:t>Mucha</a:t>
            </a:r>
            <a:r>
              <a:rPr lang="en-US" dirty="0"/>
              <a:t> </a:t>
            </a:r>
            <a:r>
              <a:rPr lang="en-US" dirty="0" err="1"/>
              <a:t>Lucha</a:t>
            </a:r>
            <a:r>
              <a:rPr lang="en-US" dirty="0"/>
              <a:t> in 4k because it was made using vectors through Flash instead of traditional art even though the show is 15 years old.</a:t>
            </a:r>
          </a:p>
          <a:p>
            <a:pPr lvl="1"/>
            <a:r>
              <a:rPr lang="en-US" dirty="0"/>
              <a:t>SVG is easy to customize because it can take in data structures.</a:t>
            </a:r>
          </a:p>
          <a:p>
            <a:pPr lvl="1"/>
            <a:r>
              <a:rPr lang="en-US" dirty="0"/>
              <a:t>SVGs allows a programmer to create animations without animation knowledge. (Design knowledge)</a:t>
            </a:r>
          </a:p>
          <a:p>
            <a:r>
              <a:rPr lang="en-US" dirty="0"/>
              <a:t>SVGs must be designed to take in data from a database and act accordingly.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3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52CF-2B7E-43B1-8F65-C3ACC9509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872971"/>
          </a:xfrm>
        </p:spPr>
        <p:txBody>
          <a:bodyPr>
            <a:normAutofit/>
          </a:bodyPr>
          <a:lstStyle/>
          <a:p>
            <a:r>
              <a:rPr lang="en-US" dirty="0"/>
              <a:t>Tyler’s Intended and Actual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92C6-2E30-4DB8-B4C7-1E8BED267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2"/>
          </a:xfrm>
        </p:spPr>
        <p:txBody>
          <a:bodyPr/>
          <a:lstStyle/>
          <a:p>
            <a:r>
              <a:rPr lang="en-US" dirty="0"/>
              <a:t>Broadcast/Force Injury Feature – Done</a:t>
            </a:r>
          </a:p>
          <a:p>
            <a:pPr lvl="1"/>
            <a:r>
              <a:rPr lang="en-US" dirty="0"/>
              <a:t>Allows Super Users/Professors to force set injuries onto uninjured athletes in the app.</a:t>
            </a:r>
          </a:p>
          <a:p>
            <a:pPr lvl="1"/>
            <a:r>
              <a:rPr lang="en-US" dirty="0"/>
              <a:t>(Front End) Allow Super users to submit desired injury type they’d like to broadcast</a:t>
            </a:r>
          </a:p>
          <a:p>
            <a:pPr lvl="1"/>
            <a:r>
              <a:rPr lang="en-US" dirty="0"/>
              <a:t>(Back End) Use POST/GET requests to look for uninjured athletes under each student ID and apply a random injury based on the criteria given.</a:t>
            </a:r>
          </a:p>
          <a:p>
            <a:r>
              <a:rPr lang="en-US" dirty="0"/>
              <a:t>Organize Information in Tables – Done</a:t>
            </a:r>
          </a:p>
          <a:p>
            <a:pPr lvl="1"/>
            <a:r>
              <a:rPr lang="en-US" dirty="0"/>
              <a:t>Tables will dynamically fill with relevant information from the DB</a:t>
            </a:r>
          </a:p>
          <a:p>
            <a:pPr lvl="1"/>
            <a:endParaRPr lang="en-US" dirty="0"/>
          </a:p>
          <a:p>
            <a:r>
              <a:rPr lang="en-US" dirty="0"/>
              <a:t>Begin request functions for player front end – Moved to next sprint</a:t>
            </a:r>
          </a:p>
          <a:p>
            <a:pPr lvl="1"/>
            <a:r>
              <a:rPr lang="en-US" dirty="0"/>
              <a:t>Most of the Sprint time was spent troubleshooting above features. My intended progress for next sprint will prioritize this issue. </a:t>
            </a:r>
          </a:p>
        </p:txBody>
      </p:sp>
    </p:spTree>
    <p:extLst>
      <p:ext uri="{BB962C8B-B14F-4D97-AF65-F5344CB8AC3E}">
        <p14:creationId xmlns:p14="http://schemas.microsoft.com/office/powerpoint/2010/main" val="12950616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740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Consolas</vt:lpstr>
      <vt:lpstr>Trebuchet MS</vt:lpstr>
      <vt:lpstr>Wingdings 3</vt:lpstr>
      <vt:lpstr>Facet</vt:lpstr>
      <vt:lpstr>PowerPoint Presentation</vt:lpstr>
      <vt:lpstr>Transition from Tamagachi-like to Edutainment Game</vt:lpstr>
      <vt:lpstr>Original Request: Tamagachi-Like</vt:lpstr>
      <vt:lpstr>Current Project: Edutainment for Athletic Trainers</vt:lpstr>
      <vt:lpstr>Current Project: Designer Side of Application</vt:lpstr>
      <vt:lpstr>Software Architecture Overview</vt:lpstr>
      <vt:lpstr>Any Questions</vt:lpstr>
      <vt:lpstr>Dillon’s Progress since last Sprint:</vt:lpstr>
      <vt:lpstr>Tyler’s Intended and Actual Progress</vt:lpstr>
      <vt:lpstr>AJ’s Progress since last Sprint</vt:lpstr>
      <vt:lpstr>PowerPoint Presentation</vt:lpstr>
      <vt:lpstr>Sprint 5 Projected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Hay</dc:creator>
  <cp:lastModifiedBy>Tyler Hay</cp:lastModifiedBy>
  <cp:revision>13</cp:revision>
  <dcterms:created xsi:type="dcterms:W3CDTF">2020-11-16T01:07:53Z</dcterms:created>
  <dcterms:modified xsi:type="dcterms:W3CDTF">2020-11-16T20:43:45Z</dcterms:modified>
</cp:coreProperties>
</file>