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CD49-119B-4DA9-B711-939ED48FC83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3A89309-639B-4452-816D-6D59DCF3D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6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CD49-119B-4DA9-B711-939ED48FC83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A89309-639B-4452-816D-6D59DCF3D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9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CD49-119B-4DA9-B711-939ED48FC83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A89309-639B-4452-816D-6D59DCF3DB8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8503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CD49-119B-4DA9-B711-939ED48FC83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A89309-639B-4452-816D-6D59DCF3D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21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CD49-119B-4DA9-B711-939ED48FC83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A89309-639B-4452-816D-6D59DCF3DB8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1068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CD49-119B-4DA9-B711-939ED48FC83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A89309-639B-4452-816D-6D59DCF3D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66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CD49-119B-4DA9-B711-939ED48FC83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9309-639B-4452-816D-6D59DCF3D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83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CD49-119B-4DA9-B711-939ED48FC83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9309-639B-4452-816D-6D59DCF3D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15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CD49-119B-4DA9-B711-939ED48FC83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9309-639B-4452-816D-6D59DCF3D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9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CD49-119B-4DA9-B711-939ED48FC83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A89309-639B-4452-816D-6D59DCF3D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27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CD49-119B-4DA9-B711-939ED48FC83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A89309-639B-4452-816D-6D59DCF3D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5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CD49-119B-4DA9-B711-939ED48FC83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A89309-639B-4452-816D-6D59DCF3D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0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CD49-119B-4DA9-B711-939ED48FC83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9309-639B-4452-816D-6D59DCF3D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9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CD49-119B-4DA9-B711-939ED48FC83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9309-639B-4452-816D-6D59DCF3D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8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CD49-119B-4DA9-B711-939ED48FC83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9309-639B-4452-816D-6D59DCF3D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6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CD49-119B-4DA9-B711-939ED48FC83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A89309-639B-4452-816D-6D59DCF3D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5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5CD49-119B-4DA9-B711-939ED48FC83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3A89309-639B-4452-816D-6D59DCF3D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5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5594-3D22-4402-B4E7-7012329D58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600" dirty="0"/>
              <a:t>IBM Data Science Capstone – Battle of the Neighborhoods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02B4F-F9CE-4B7C-84A3-C3E5A896E8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Alexander John Newman</a:t>
            </a:r>
          </a:p>
        </p:txBody>
      </p:sp>
    </p:spTree>
    <p:extLst>
      <p:ext uri="{BB962C8B-B14F-4D97-AF65-F5344CB8AC3E}">
        <p14:creationId xmlns:p14="http://schemas.microsoft.com/office/powerpoint/2010/main" val="337489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AE532-9B71-49A8-836E-45BBF235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FC350-A54D-42B7-A0B6-A99632B90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Amidst the Covid-19 pandemic, and facing a myriad of shutdowns nationwide, certain cities have faced more stringent regulations than others. NYC, initially being hit hard by coronavirus, has since been on a pseudo-lockdown for months, forcing people inside to live a mostly sedentary lifestyle for now</a:t>
            </a:r>
          </a:p>
          <a:p>
            <a:r>
              <a:rPr lang="en-US" dirty="0"/>
              <a:t>Following this pandemic, it’s not unreasonable to think that people will begin to emphasize an importance on doing what’s necessary to build up one’s immune system and exercising/working out is a very affordable way to achieve this goal. Further, people will likely look to become more active after being sedentary for so long.</a:t>
            </a:r>
          </a:p>
        </p:txBody>
      </p:sp>
    </p:spTree>
    <p:extLst>
      <p:ext uri="{BB962C8B-B14F-4D97-AF65-F5344CB8AC3E}">
        <p14:creationId xmlns:p14="http://schemas.microsoft.com/office/powerpoint/2010/main" val="208216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608AA-2C61-4C32-BF53-C3B4888A0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F8502-2C3F-4D0F-84DA-53D4ECDD8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what neighborhood of Brooklyn would it be optimal to open a new gym/fitness center?</a:t>
            </a:r>
          </a:p>
          <a:p>
            <a:pPr lvl="1"/>
            <a:r>
              <a:rPr lang="en-US" dirty="0"/>
              <a:t>How can we avoid saturated neighborhoods?</a:t>
            </a:r>
          </a:p>
          <a:p>
            <a:pPr lvl="1"/>
            <a:r>
              <a:rPr lang="en-US" dirty="0"/>
              <a:t>Is there a subset of a fitness facility that would be optimal to open?</a:t>
            </a:r>
          </a:p>
          <a:p>
            <a:pPr lvl="2"/>
            <a:r>
              <a:rPr lang="en-US" dirty="0"/>
              <a:t>i.e. yoga studio, weight room, Jiu-Jitsu gym, etc.</a:t>
            </a:r>
          </a:p>
        </p:txBody>
      </p:sp>
    </p:spTree>
    <p:extLst>
      <p:ext uri="{BB962C8B-B14F-4D97-AF65-F5344CB8AC3E}">
        <p14:creationId xmlns:p14="http://schemas.microsoft.com/office/powerpoint/2010/main" val="1350839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51E48-58C4-464F-8D3E-9AA419A91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5DB6A-217D-45ED-A4DE-E02CDE802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2621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</TotalTime>
  <Words>182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IBM Data Science Capstone – Battle of the Neighborhoods</vt:lpstr>
      <vt:lpstr>Introduction</vt:lpstr>
      <vt:lpstr>Business Problem?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Data Science Capstone – Battle of the Neighborhoods</dc:title>
  <dc:creator>Alec Newman</dc:creator>
  <cp:lastModifiedBy>Alec Newman</cp:lastModifiedBy>
  <cp:revision>1</cp:revision>
  <dcterms:created xsi:type="dcterms:W3CDTF">2021-02-21T10:35:02Z</dcterms:created>
  <dcterms:modified xsi:type="dcterms:W3CDTF">2021-02-21T10:44:13Z</dcterms:modified>
</cp:coreProperties>
</file>