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84D-C24A-474D-B71E-8BE8D6582F4B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BC9-F660-41C9-B411-874D290C7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36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84D-C24A-474D-B71E-8BE8D6582F4B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BC9-F660-41C9-B411-874D290C7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29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84D-C24A-474D-B71E-8BE8D6582F4B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BC9-F660-41C9-B411-874D290C7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2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84D-C24A-474D-B71E-8BE8D6582F4B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BC9-F660-41C9-B411-874D290C7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73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84D-C24A-474D-B71E-8BE8D6582F4B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BC9-F660-41C9-B411-874D290C7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07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84D-C24A-474D-B71E-8BE8D6582F4B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BC9-F660-41C9-B411-874D290C7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69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84D-C24A-474D-B71E-8BE8D6582F4B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BC9-F660-41C9-B411-874D290C7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23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84D-C24A-474D-B71E-8BE8D6582F4B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BC9-F660-41C9-B411-874D290C7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04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84D-C24A-474D-B71E-8BE8D6582F4B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BC9-F660-41C9-B411-874D290C7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61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84D-C24A-474D-B71E-8BE8D6582F4B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BC9-F660-41C9-B411-874D290C7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26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84D-C24A-474D-B71E-8BE8D6582F4B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BC9-F660-41C9-B411-874D290C7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37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A84D-C24A-474D-B71E-8BE8D6582F4B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5BC9-F660-41C9-B411-874D290C7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16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91862" y="2353003"/>
            <a:ext cx="398080" cy="310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1887921" y="2353003"/>
            <a:ext cx="402021" cy="31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764066" y="2664544"/>
            <a:ext cx="649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playList</a:t>
            </a:r>
            <a:endParaRPr lang="es-ES" sz="1200" dirty="0"/>
          </a:p>
        </p:txBody>
      </p:sp>
      <p:sp>
        <p:nvSpPr>
          <p:cNvPr id="11" name="Rectángulo 10"/>
          <p:cNvSpPr/>
          <p:nvPr/>
        </p:nvSpPr>
        <p:spPr>
          <a:xfrm>
            <a:off x="1891862" y="3423744"/>
            <a:ext cx="398080" cy="310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1764066" y="3735285"/>
            <a:ext cx="649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playList</a:t>
            </a:r>
            <a:endParaRPr lang="es-ES" sz="12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2104697" y="3570890"/>
            <a:ext cx="532086" cy="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2672255" y="3389587"/>
            <a:ext cx="1269124" cy="453257"/>
            <a:chOff x="5206562" y="1367659"/>
            <a:chExt cx="1269124" cy="453257"/>
          </a:xfrm>
        </p:grpSpPr>
        <p:sp>
          <p:nvSpPr>
            <p:cNvPr id="16" name="Rectángulo 15"/>
            <p:cNvSpPr/>
            <p:nvPr/>
          </p:nvSpPr>
          <p:spPr>
            <a:xfrm>
              <a:off x="5206562" y="1367659"/>
              <a:ext cx="1269124" cy="4374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8" name="Conector recto 17"/>
            <p:cNvCxnSpPr/>
            <p:nvPr/>
          </p:nvCxnSpPr>
          <p:spPr>
            <a:xfrm>
              <a:off x="5506107" y="1367659"/>
              <a:ext cx="3941" cy="445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6218183" y="1375541"/>
              <a:ext cx="3941" cy="445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5570482" y="1446487"/>
              <a:ext cx="5912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cancion1</a:t>
              </a:r>
              <a:endParaRPr lang="es-ES" sz="800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6402234" y="3381705"/>
            <a:ext cx="1269124" cy="453257"/>
            <a:chOff x="5206562" y="1367659"/>
            <a:chExt cx="1269124" cy="453257"/>
          </a:xfrm>
        </p:grpSpPr>
        <p:sp>
          <p:nvSpPr>
            <p:cNvPr id="27" name="Rectángulo 26"/>
            <p:cNvSpPr/>
            <p:nvPr/>
          </p:nvSpPr>
          <p:spPr>
            <a:xfrm>
              <a:off x="5206562" y="1367659"/>
              <a:ext cx="1269124" cy="4374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5506107" y="1367659"/>
              <a:ext cx="3941" cy="445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6218183" y="1375541"/>
              <a:ext cx="3941" cy="445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5506167" y="1454369"/>
              <a:ext cx="5912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cancion3</a:t>
              </a:r>
              <a:endParaRPr lang="es-ES" sz="800" dirty="0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4538797" y="3373823"/>
            <a:ext cx="1269124" cy="453257"/>
            <a:chOff x="5206562" y="1367659"/>
            <a:chExt cx="1269124" cy="453257"/>
          </a:xfrm>
        </p:grpSpPr>
        <p:sp>
          <p:nvSpPr>
            <p:cNvPr id="32" name="Rectángulo 31"/>
            <p:cNvSpPr/>
            <p:nvPr/>
          </p:nvSpPr>
          <p:spPr>
            <a:xfrm>
              <a:off x="5206562" y="1367659"/>
              <a:ext cx="1269124" cy="4374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3" name="Conector recto 32"/>
            <p:cNvCxnSpPr/>
            <p:nvPr/>
          </p:nvCxnSpPr>
          <p:spPr>
            <a:xfrm>
              <a:off x="5506107" y="1367659"/>
              <a:ext cx="3941" cy="445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6218183" y="1375541"/>
              <a:ext cx="3941" cy="445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5570482" y="1446487"/>
              <a:ext cx="5912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cancion2</a:t>
              </a:r>
              <a:endParaRPr lang="es-ES" sz="800" dirty="0"/>
            </a:p>
          </p:txBody>
        </p:sp>
      </p:grpSp>
      <p:cxnSp>
        <p:nvCxnSpPr>
          <p:cNvPr id="37" name="Conector recto de flecha 36"/>
          <p:cNvCxnSpPr/>
          <p:nvPr/>
        </p:nvCxnSpPr>
        <p:spPr>
          <a:xfrm>
            <a:off x="3837589" y="3503886"/>
            <a:ext cx="702044" cy="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>
            <a:off x="3926927" y="3734183"/>
            <a:ext cx="761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2672255" y="3423744"/>
            <a:ext cx="299545" cy="407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5700190" y="3503886"/>
            <a:ext cx="702044" cy="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>
            <a:off x="5789528" y="3734183"/>
            <a:ext cx="761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V="1">
            <a:off x="7413855" y="3423744"/>
            <a:ext cx="216655" cy="38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07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luis</dc:creator>
  <cp:lastModifiedBy>luis luis</cp:lastModifiedBy>
  <cp:revision>2</cp:revision>
  <dcterms:created xsi:type="dcterms:W3CDTF">2024-07-16T08:35:29Z</dcterms:created>
  <dcterms:modified xsi:type="dcterms:W3CDTF">2024-07-16T09:31:36Z</dcterms:modified>
</cp:coreProperties>
</file>