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2" r:id="rId13"/>
    <p:sldId id="269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5CA5-5C67-44DD-A4E3-EBD51C6D3184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1372-5B99-4DE2-AB94-18D80F8155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9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0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0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7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9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9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8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8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5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319E-F16F-4909-B50E-8D520E4F307B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392C-3298-43D4-BF22-029031A10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2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848871" cy="1793167"/>
          </a:xfrm>
        </p:spPr>
        <p:txBody>
          <a:bodyPr/>
          <a:lstStyle/>
          <a:p>
            <a:pPr marL="18288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Project Report - FMoT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933056"/>
            <a:ext cx="5637010" cy="88211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Kandarp (110050005)</a:t>
            </a:r>
          </a:p>
          <a:p>
            <a:r>
              <a:rPr lang="en-GB" dirty="0" smtClean="0"/>
              <a:t>Rohan (110050011)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Serialization (contd.)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conclusion:</a:t>
            </a:r>
          </a:p>
          <a:p>
            <a:pPr lvl="1"/>
            <a:r>
              <a:rPr lang="en-GB" dirty="0" smtClean="0"/>
              <a:t>Build the general tree for the </a:t>
            </a:r>
            <a:r>
              <a:rPr lang="en-GB" dirty="0" err="1" smtClean="0"/>
              <a:t>filesystem</a:t>
            </a:r>
            <a:r>
              <a:rPr lang="en-GB" dirty="0" smtClean="0"/>
              <a:t> (‘layered search’)</a:t>
            </a:r>
          </a:p>
          <a:p>
            <a:pPr lvl="1"/>
            <a:r>
              <a:rPr lang="en-GB" dirty="0" smtClean="0"/>
              <a:t>Serialize the tree</a:t>
            </a:r>
          </a:p>
          <a:p>
            <a:pPr lvl="1"/>
            <a:r>
              <a:rPr lang="en-GB" dirty="0" smtClean="0"/>
              <a:t>Store the serialized string in a file</a:t>
            </a:r>
          </a:p>
          <a:p>
            <a:pPr lvl="1"/>
            <a:r>
              <a:rPr lang="en-GB" dirty="0" smtClean="0"/>
              <a:t>Indexed searches will refer to this file (will be updated if necessary)</a:t>
            </a:r>
          </a:p>
        </p:txBody>
      </p:sp>
    </p:spTree>
    <p:extLst>
      <p:ext uri="{BB962C8B-B14F-4D97-AF65-F5344CB8AC3E}">
        <p14:creationId xmlns:p14="http://schemas.microsoft.com/office/powerpoint/2010/main" val="2499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Algorithm Design (contd.)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Problem</a:t>
            </a:r>
            <a:r>
              <a:rPr lang="en-GB" dirty="0" smtClean="0"/>
              <a:t> – non-indexed recursive search for a filename matching a pattern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Solution</a:t>
            </a:r>
            <a:r>
              <a:rPr lang="en-GB" dirty="0" smtClean="0"/>
              <a:t> – Depth first search starting from the current directory</a:t>
            </a:r>
          </a:p>
          <a:p>
            <a:pPr lvl="1"/>
            <a:r>
              <a:rPr lang="en-GB" dirty="0" smtClean="0"/>
              <a:t>Each filename is matched against the pattern with a simple </a:t>
            </a:r>
            <a:r>
              <a:rPr lang="en-GB" dirty="0" err="1" smtClean="0"/>
              <a:t>Lua</a:t>
            </a:r>
            <a:r>
              <a:rPr lang="en-GB" dirty="0" smtClean="0"/>
              <a:t>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Class Design</a:t>
            </a:r>
            <a:endParaRPr lang="en-GB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767478"/>
              </p:ext>
            </p:extLst>
          </p:nvPr>
        </p:nvGraphicFramePr>
        <p:xfrm>
          <a:off x="457200" y="1600200"/>
          <a:ext cx="8229600" cy="4737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604664"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Class</a:t>
                      </a:r>
                      <a:r>
                        <a:rPr lang="en-GB" sz="3200" b="1" baseline="0" dirty="0" smtClean="0"/>
                        <a:t> Name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Brief Description</a:t>
                      </a:r>
                      <a:endParaRPr lang="en-GB" sz="3200" b="1" dirty="0"/>
                    </a:p>
                  </a:txBody>
                  <a:tcPr/>
                </a:tc>
              </a:tr>
              <a:tr h="1377685">
                <a:tc>
                  <a:txBody>
                    <a:bodyPr/>
                    <a:lstStyle/>
                    <a:p>
                      <a:r>
                        <a:rPr lang="en-GB" sz="2800" b="0" dirty="0" err="1" smtClean="0"/>
                        <a:t>customMenu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Contains</a:t>
                      </a:r>
                      <a:r>
                        <a:rPr lang="en-GB" b="0" baseline="0" dirty="0" smtClean="0"/>
                        <a:t> functions for drawing windows and menus and working with menus (selecting objects, actions to be taken on mouse-click etc.)</a:t>
                      </a:r>
                      <a:endParaRPr lang="en-GB" b="0" dirty="0"/>
                    </a:p>
                  </a:txBody>
                  <a:tcPr/>
                </a:tc>
              </a:tr>
              <a:tr h="1377685">
                <a:tc>
                  <a:txBody>
                    <a:bodyPr/>
                    <a:lstStyle/>
                    <a:p>
                      <a:r>
                        <a:rPr lang="en-GB" sz="2800" b="0" dirty="0" smtClean="0"/>
                        <a:t>database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Contains</a:t>
                      </a:r>
                      <a:r>
                        <a:rPr lang="en-GB" b="0" baseline="0" dirty="0" smtClean="0"/>
                        <a:t> functions for building a database and recovering the tree from the serialized file and searching through it</a:t>
                      </a:r>
                      <a:endParaRPr lang="en-GB" b="0" dirty="0"/>
                    </a:p>
                  </a:txBody>
                  <a:tcPr/>
                </a:tc>
              </a:tr>
              <a:tr h="1377685">
                <a:tc>
                  <a:txBody>
                    <a:bodyPr/>
                    <a:lstStyle/>
                    <a:p>
                      <a:r>
                        <a:rPr lang="en-GB" sz="2800" b="0" dirty="0" smtClean="0"/>
                        <a:t>tree</a:t>
                      </a:r>
                      <a:endParaRPr lang="en-GB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General tree class implemented as parents with a</a:t>
                      </a:r>
                      <a:r>
                        <a:rPr lang="en-GB" b="0" baseline="0" dirty="0" smtClean="0"/>
                        <a:t> pointer to the leftmost child </a:t>
                      </a:r>
                      <a:r>
                        <a:rPr lang="en-GB" b="0" baseline="0" smtClean="0"/>
                        <a:t>and two to </a:t>
                      </a:r>
                      <a:r>
                        <a:rPr lang="en-GB" b="0" baseline="0" dirty="0" smtClean="0"/>
                        <a:t>their neighbouring siblings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9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Source code</a:t>
            </a:r>
            <a:endParaRPr lang="en-GB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789893"/>
              </p:ext>
            </p:extLst>
          </p:nvPr>
        </p:nvGraphicFramePr>
        <p:xfrm>
          <a:off x="457200" y="1628799"/>
          <a:ext cx="8229600" cy="4730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584"/>
                <a:gridCol w="4608512"/>
                <a:gridCol w="1450504"/>
              </a:tblGrid>
              <a:tr h="821589"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Filename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Description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Author</a:t>
                      </a:r>
                      <a:endParaRPr lang="en-GB" sz="3200" b="1" dirty="0"/>
                    </a:p>
                  </a:txBody>
                  <a:tcPr/>
                </a:tc>
              </a:tr>
              <a:tr h="690579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fmot.cpp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Uses the custom menu to present the interface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K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generalTree.hpp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General</a:t>
                      </a:r>
                      <a:r>
                        <a:rPr lang="en-GB" sz="2400" b="0" baseline="0" dirty="0" smtClean="0"/>
                        <a:t> tree class to represent the </a:t>
                      </a:r>
                      <a:r>
                        <a:rPr lang="en-GB" sz="2400" b="0" baseline="0" dirty="0" err="1" smtClean="0"/>
                        <a:t>filesystem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K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menu&amp;Interface.hpp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Custom</a:t>
                      </a:r>
                      <a:r>
                        <a:rPr lang="en-GB" sz="2400" b="0" baseline="0" dirty="0" smtClean="0"/>
                        <a:t> m</a:t>
                      </a:r>
                      <a:r>
                        <a:rPr lang="en-GB" sz="2400" b="0" dirty="0" smtClean="0"/>
                        <a:t>enu class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K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fileManagement.hpp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File </a:t>
                      </a:r>
                      <a:r>
                        <a:rPr lang="en-GB" sz="2400" b="0" dirty="0" smtClean="0"/>
                        <a:t>management</a:t>
                      </a:r>
                      <a:r>
                        <a:rPr lang="en-GB" sz="2400" b="0" baseline="0" dirty="0" smtClean="0"/>
                        <a:t> functions for the interface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K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fileIndexing.hpp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Database class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K, R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Source code (contd.)</a:t>
            </a:r>
            <a:endParaRPr lang="en-GB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40785"/>
              </p:ext>
            </p:extLst>
          </p:nvPr>
        </p:nvGraphicFramePr>
        <p:xfrm>
          <a:off x="457200" y="1628799"/>
          <a:ext cx="8229600" cy="4376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40"/>
                <a:gridCol w="4104456"/>
                <a:gridCol w="1450504"/>
              </a:tblGrid>
              <a:tr h="821589"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Filename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Description</a:t>
                      </a:r>
                      <a:endParaRPr lang="en-GB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 smtClean="0"/>
                        <a:t>Author</a:t>
                      </a:r>
                      <a:endParaRPr lang="en-GB" sz="3200" b="1" dirty="0"/>
                    </a:p>
                  </a:txBody>
                  <a:tcPr/>
                </a:tc>
              </a:tr>
              <a:tr h="690579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fileManagementFunctions.hpp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Functions</a:t>
                      </a:r>
                      <a:r>
                        <a:rPr lang="en-GB" sz="2400" b="0" baseline="0" dirty="0" smtClean="0"/>
                        <a:t> for opening, </a:t>
                      </a:r>
                      <a:r>
                        <a:rPr lang="en-GB" sz="2400" b="0" baseline="0" dirty="0" err="1" smtClean="0"/>
                        <a:t>mmoving</a:t>
                      </a:r>
                      <a:r>
                        <a:rPr lang="en-GB" sz="2400" b="0" baseline="0" dirty="0" smtClean="0"/>
                        <a:t>, renaming and deleting files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R, K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matchWithLua.hpp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C++</a:t>
                      </a:r>
                      <a:r>
                        <a:rPr lang="en-GB" sz="2400" b="0" baseline="0" dirty="0" smtClean="0"/>
                        <a:t> code that calls a </a:t>
                      </a:r>
                      <a:r>
                        <a:rPr lang="en-GB" sz="2400" b="0" baseline="0" dirty="0" err="1" smtClean="0"/>
                        <a:t>Lua</a:t>
                      </a:r>
                      <a:r>
                        <a:rPr lang="en-GB" sz="2400" b="0" baseline="0" dirty="0" smtClean="0"/>
                        <a:t> script for pattern matching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R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err="1" smtClean="0"/>
                        <a:t>patternSearchScript.Lua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Checks</a:t>
                      </a:r>
                      <a:r>
                        <a:rPr lang="en-GB" sz="2400" b="0" baseline="0" dirty="0" smtClean="0"/>
                        <a:t> if its arguments pattern-match or not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R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macros</a:t>
                      </a:r>
                      <a:endParaRPr lang="en-GB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/>
                        <a:t>Macros</a:t>
                      </a:r>
                      <a:r>
                        <a:rPr lang="en-GB" sz="2400" b="0" baseline="0" dirty="0" smtClean="0"/>
                        <a:t> to simplify the code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rgbClr val="FFC000"/>
                          </a:solidFill>
                        </a:rPr>
                        <a:t>K</a:t>
                      </a:r>
                      <a:endParaRPr lang="en-GB" sz="2400" b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Conclusion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Achieved a working file manager on the terminal</a:t>
            </a:r>
          </a:p>
          <a:p>
            <a:r>
              <a:rPr lang="en-GB" dirty="0" smtClean="0"/>
              <a:t>Added support for all the common file management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3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Thank You – Questions?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Aim of our project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 working file manager on the terminal</a:t>
            </a:r>
          </a:p>
          <a:p>
            <a:r>
              <a:rPr lang="en-GB" dirty="0" smtClean="0"/>
              <a:t>Support for common file manager tasks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Cutting, copying, pasting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Renaming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Deleting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Opening files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Searching for files (pattern-matching supported)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Interacting with FMoT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To run it -&gt; </a:t>
            </a:r>
            <a:r>
              <a:rPr lang="en-GB" dirty="0" smtClean="0">
                <a:solidFill>
                  <a:srgbClr val="FFC000"/>
                </a:solidFill>
              </a:rPr>
              <a:t>./</a:t>
            </a:r>
            <a:r>
              <a:rPr lang="en-GB" dirty="0" err="1" smtClean="0">
                <a:solidFill>
                  <a:srgbClr val="FFC000"/>
                </a:solidFill>
              </a:rPr>
              <a:t>fmot</a:t>
            </a:r>
            <a:endParaRPr lang="en-GB" dirty="0" smtClean="0">
              <a:solidFill>
                <a:srgbClr val="FFC000"/>
              </a:solidFill>
            </a:endParaRPr>
          </a:p>
          <a:p>
            <a:r>
              <a:rPr lang="en-GB" dirty="0" smtClean="0"/>
              <a:t>Interface consists of the main window, command window and a few others</a:t>
            </a:r>
          </a:p>
          <a:p>
            <a:r>
              <a:rPr lang="en-GB" dirty="0" smtClean="0"/>
              <a:t>Use the arrow keys to navigate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Up/down to move around in the working </a:t>
            </a:r>
            <a:r>
              <a:rPr lang="en-GB" dirty="0" err="1" smtClean="0">
                <a:solidFill>
                  <a:srgbClr val="FFC000"/>
                </a:solidFill>
              </a:rPr>
              <a:t>dir</a:t>
            </a:r>
            <a:endParaRPr lang="en-GB" dirty="0" smtClean="0">
              <a:solidFill>
                <a:srgbClr val="FFC000"/>
              </a:solidFill>
            </a:endParaRP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Left to go to parent </a:t>
            </a:r>
            <a:r>
              <a:rPr lang="en-GB" dirty="0" err="1" smtClean="0">
                <a:solidFill>
                  <a:srgbClr val="FFC000"/>
                </a:solidFill>
              </a:rPr>
              <a:t>dir</a:t>
            </a:r>
            <a:endParaRPr lang="en-GB" dirty="0" smtClean="0">
              <a:solidFill>
                <a:srgbClr val="FFC000"/>
              </a:solidFill>
            </a:endParaRP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Right to enter a directory / open a file</a:t>
            </a:r>
          </a:p>
          <a:p>
            <a:r>
              <a:rPr lang="en-GB" dirty="0" smtClean="0"/>
              <a:t>For help with the commands -&gt; press h</a:t>
            </a:r>
          </a:p>
          <a:p>
            <a:r>
              <a:rPr lang="en-GB" dirty="0" smtClean="0"/>
              <a:t>When a command is run, the command window changes accordingly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2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Teamwork Details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Kandarp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FMoT Interface (</a:t>
            </a:r>
            <a:r>
              <a:rPr lang="en-GB" dirty="0" err="1" smtClean="0">
                <a:solidFill>
                  <a:srgbClr val="FFC000"/>
                </a:solidFill>
              </a:rPr>
              <a:t>ncurses</a:t>
            </a:r>
            <a:r>
              <a:rPr lang="en-GB" dirty="0" smtClean="0">
                <a:solidFill>
                  <a:srgbClr val="FFC000"/>
                </a:solidFill>
              </a:rPr>
              <a:t>)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Menus (self-written), windows, panels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File Management (interface)</a:t>
            </a:r>
          </a:p>
          <a:p>
            <a:r>
              <a:rPr lang="en-GB" dirty="0" smtClean="0"/>
              <a:t>Rohan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File Management (system code)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R</a:t>
            </a:r>
            <a:r>
              <a:rPr lang="en-GB" dirty="0" smtClean="0">
                <a:solidFill>
                  <a:srgbClr val="FFC000"/>
                </a:solidFill>
              </a:rPr>
              <a:t>enaming, moving, deleting, opening files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Searching (database + simple recursive)</a:t>
            </a:r>
          </a:p>
          <a:p>
            <a:r>
              <a:rPr lang="en-GB" dirty="0" smtClean="0"/>
              <a:t>Overall contribution -&gt; 50% 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Design Details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Algorithms used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DFS</a:t>
            </a:r>
            <a:r>
              <a:rPr lang="en-GB" dirty="0" smtClean="0"/>
              <a:t> (context: recursive search)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Serialization</a:t>
            </a:r>
            <a:r>
              <a:rPr lang="en-GB" dirty="0" smtClean="0"/>
              <a:t> (context: database building)</a:t>
            </a:r>
          </a:p>
          <a:p>
            <a:r>
              <a:rPr lang="en-GB" dirty="0" smtClean="0"/>
              <a:t>Data Structures used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General tree</a:t>
            </a:r>
            <a:r>
              <a:rPr lang="en-GB" dirty="0" smtClean="0"/>
              <a:t> (context: </a:t>
            </a:r>
            <a:r>
              <a:rPr lang="en-GB" dirty="0" err="1" smtClean="0"/>
              <a:t>filesystem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Vector</a:t>
            </a:r>
            <a:r>
              <a:rPr lang="en-GB" dirty="0" smtClean="0"/>
              <a:t> (context: files in working directory)</a:t>
            </a:r>
          </a:p>
          <a:p>
            <a:r>
              <a:rPr lang="en-GB" dirty="0" smtClean="0"/>
              <a:t>Libraries / support</a:t>
            </a:r>
          </a:p>
          <a:p>
            <a:pPr lvl="1"/>
            <a:r>
              <a:rPr lang="en-GB" dirty="0" err="1" smtClean="0">
                <a:solidFill>
                  <a:srgbClr val="FFC000"/>
                </a:solidFill>
              </a:rPr>
              <a:t>dirent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smtClean="0"/>
              <a:t>(access to underlying </a:t>
            </a:r>
            <a:r>
              <a:rPr lang="en-GB" dirty="0" err="1" smtClean="0"/>
              <a:t>filesystem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Design Details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Libraries / support (contd.)</a:t>
            </a:r>
          </a:p>
          <a:p>
            <a:pPr lvl="1"/>
            <a:r>
              <a:rPr lang="en-GB" dirty="0" err="1">
                <a:solidFill>
                  <a:srgbClr val="FFC000"/>
                </a:solidFill>
              </a:rPr>
              <a:t>n</a:t>
            </a:r>
            <a:r>
              <a:rPr lang="en-GB" dirty="0" err="1" smtClean="0">
                <a:solidFill>
                  <a:srgbClr val="FFC000"/>
                </a:solidFill>
              </a:rPr>
              <a:t>curses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smtClean="0"/>
              <a:t>(low-level wrapper for controlling the terminal)</a:t>
            </a:r>
          </a:p>
          <a:p>
            <a:pPr lvl="1"/>
            <a:r>
              <a:rPr lang="en-GB" dirty="0" err="1" smtClean="0">
                <a:solidFill>
                  <a:srgbClr val="FFC000"/>
                </a:solidFill>
              </a:rPr>
              <a:t>Lua</a:t>
            </a:r>
            <a:r>
              <a:rPr lang="en-GB" dirty="0" smtClean="0">
                <a:solidFill>
                  <a:srgbClr val="FFC000"/>
                </a:solidFill>
              </a:rPr>
              <a:t> 5.2.1 </a:t>
            </a:r>
            <a:r>
              <a:rPr lang="en-GB" dirty="0" smtClean="0"/>
              <a:t>(pattern matching)</a:t>
            </a:r>
          </a:p>
        </p:txBody>
      </p:sp>
    </p:spTree>
    <p:extLst>
      <p:ext uri="{BB962C8B-B14F-4D97-AF65-F5344CB8AC3E}">
        <p14:creationId xmlns:p14="http://schemas.microsoft.com/office/powerpoint/2010/main" val="2879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Algorithm Design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Problem</a:t>
            </a:r>
            <a:r>
              <a:rPr lang="en-GB" dirty="0" smtClean="0"/>
              <a:t> – make a database of the files on the </a:t>
            </a:r>
            <a:r>
              <a:rPr lang="en-GB" dirty="0" err="1" smtClean="0"/>
              <a:t>filesystem</a:t>
            </a:r>
            <a:endParaRPr lang="en-GB" dirty="0" smtClean="0"/>
          </a:p>
          <a:p>
            <a:r>
              <a:rPr lang="en-GB" dirty="0" smtClean="0">
                <a:solidFill>
                  <a:srgbClr val="FFC000"/>
                </a:solidFill>
              </a:rPr>
              <a:t>Solution</a:t>
            </a:r>
            <a:r>
              <a:rPr lang="en-GB" dirty="0" smtClean="0"/>
              <a:t> – Store it as a </a:t>
            </a:r>
            <a:r>
              <a:rPr lang="en-GB" dirty="0" smtClean="0">
                <a:solidFill>
                  <a:srgbClr val="FFC000"/>
                </a:solidFill>
              </a:rPr>
              <a:t>serialized general tree</a:t>
            </a:r>
          </a:p>
          <a:p>
            <a:r>
              <a:rPr lang="en-GB" dirty="0" smtClean="0"/>
              <a:t>Explanation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S</a:t>
            </a:r>
            <a:r>
              <a:rPr lang="en-GB" dirty="0" smtClean="0">
                <a:solidFill>
                  <a:srgbClr val="FFC000"/>
                </a:solidFill>
              </a:rPr>
              <a:t>erialization</a:t>
            </a:r>
            <a:r>
              <a:rPr lang="en-GB" dirty="0" smtClean="0"/>
              <a:t> is the conversion of a data structure in a store-able, recoverable format</a:t>
            </a:r>
          </a:p>
          <a:p>
            <a:pPr lvl="2"/>
            <a:r>
              <a:rPr lang="en-GB" dirty="0" smtClean="0"/>
              <a:t>In this context, we converted a tree to a general string</a:t>
            </a:r>
          </a:p>
          <a:p>
            <a:pPr lvl="1"/>
            <a:r>
              <a:rPr lang="en-GB" dirty="0" smtClean="0"/>
              <a:t>Minimizes space taken up by database</a:t>
            </a:r>
          </a:p>
        </p:txBody>
      </p:sp>
    </p:spTree>
    <p:extLst>
      <p:ext uri="{BB962C8B-B14F-4D97-AF65-F5344CB8AC3E}">
        <p14:creationId xmlns:p14="http://schemas.microsoft.com/office/powerpoint/2010/main" val="31854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Serialization: tree -&gt; string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64088" y="1600201"/>
            <a:ext cx="3322712" cy="1828800"/>
          </a:xfrm>
        </p:spPr>
        <p:txBody>
          <a:bodyPr/>
          <a:lstStyle/>
          <a:p>
            <a:r>
              <a:rPr lang="en-GB" dirty="0" smtClean="0"/>
              <a:t>When serialized, this tree will become:</a:t>
            </a:r>
          </a:p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4953000" cy="3714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376826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A/B/K/\\C/H/\I/\J/\\D/E\F/G\\\\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8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Serialization explanation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storing the tree nodes (in our case filenames) in a single string</a:t>
            </a:r>
          </a:p>
          <a:p>
            <a:pPr lvl="1"/>
            <a:r>
              <a:rPr lang="en-GB" dirty="0" smtClean="0"/>
              <a:t>Separated by / and \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A/B/ means that B is a child of A</a:t>
            </a:r>
          </a:p>
          <a:p>
            <a:pPr lvl="1"/>
            <a:r>
              <a:rPr lang="en-GB" dirty="0" smtClean="0"/>
              <a:t>\ means </a:t>
            </a:r>
            <a:r>
              <a:rPr lang="en-GB" dirty="0" smtClean="0">
                <a:solidFill>
                  <a:srgbClr val="FFC000"/>
                </a:solidFill>
              </a:rPr>
              <a:t>“go up one level”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A/B/\C/</a:t>
            </a:r>
            <a:r>
              <a:rPr lang="en-GB" dirty="0" smtClean="0"/>
              <a:t> means B is a child of A</a:t>
            </a:r>
          </a:p>
          <a:p>
            <a:pPr lvl="2"/>
            <a:r>
              <a:rPr lang="en-GB" dirty="0" smtClean="0"/>
              <a:t>But C is not a child of B! It is another child of A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A/B/\C/D/\\E </a:t>
            </a:r>
            <a:r>
              <a:rPr lang="en-GB" dirty="0" smtClean="0"/>
              <a:t>means A has children B C and E, and D is C’s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664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Report - FMoT</vt:lpstr>
      <vt:lpstr>Aim of our project</vt:lpstr>
      <vt:lpstr>Interacting with FMoT</vt:lpstr>
      <vt:lpstr>Teamwork Details</vt:lpstr>
      <vt:lpstr>Design Details</vt:lpstr>
      <vt:lpstr>Design Details</vt:lpstr>
      <vt:lpstr>Algorithm Design</vt:lpstr>
      <vt:lpstr>Serialization: tree -&gt; string</vt:lpstr>
      <vt:lpstr>Serialization explanation</vt:lpstr>
      <vt:lpstr>Serialization (contd.)</vt:lpstr>
      <vt:lpstr>Algorithm Design (contd.)</vt:lpstr>
      <vt:lpstr>Class Design</vt:lpstr>
      <vt:lpstr>Source code</vt:lpstr>
      <vt:lpstr>Source code (contd.)</vt:lpstr>
      <vt:lpstr>Conclusion</vt:lpstr>
      <vt:lpstr>Thank You –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- FMoT</dc:title>
  <dc:creator>Rohan Prinja</dc:creator>
  <cp:lastModifiedBy>Rohan Prinja</cp:lastModifiedBy>
  <cp:revision>36</cp:revision>
  <dcterms:created xsi:type="dcterms:W3CDTF">2012-12-03T17:52:15Z</dcterms:created>
  <dcterms:modified xsi:type="dcterms:W3CDTF">2012-12-03T21:55:02Z</dcterms:modified>
</cp:coreProperties>
</file>