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76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942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17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105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185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170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065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64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02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416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715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580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LunchApp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Versio 0.1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848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Ryhmä 18"/>
          <p:cNvGrpSpPr/>
          <p:nvPr/>
        </p:nvGrpSpPr>
        <p:grpSpPr>
          <a:xfrm>
            <a:off x="412607" y="1353475"/>
            <a:ext cx="8391791" cy="5175284"/>
            <a:chOff x="4283968" y="2996952"/>
            <a:chExt cx="1552028" cy="193492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0" name="Pyöristetty suorakulmio 19"/>
            <p:cNvSpPr/>
            <p:nvPr/>
          </p:nvSpPr>
          <p:spPr>
            <a:xfrm>
              <a:off x="4283968" y="2996952"/>
              <a:ext cx="1552028" cy="1934924"/>
            </a:xfrm>
            <a:prstGeom prst="roundRect">
              <a:avLst>
                <a:gd name="adj" fmla="val 4832"/>
              </a:avLst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1" name="Tekstiruutu 20"/>
            <p:cNvSpPr txBox="1"/>
            <p:nvPr/>
          </p:nvSpPr>
          <p:spPr>
            <a:xfrm>
              <a:off x="4333379" y="3043414"/>
              <a:ext cx="236933" cy="115071"/>
            </a:xfrm>
            <a:prstGeom prst="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400" b="1" i="1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weeks_menu</a:t>
              </a:r>
              <a:endParaRPr lang="fi-FI" sz="1400" b="1" i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1" name="Pyöristetty suorakulmio 40"/>
          <p:cNvSpPr/>
          <p:nvPr/>
        </p:nvSpPr>
        <p:spPr>
          <a:xfrm>
            <a:off x="2131418" y="1420837"/>
            <a:ext cx="6617046" cy="5040560"/>
          </a:xfrm>
          <a:prstGeom prst="roundRect">
            <a:avLst>
              <a:gd name="adj" fmla="val 483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Datan rakenne</a:t>
            </a:r>
            <a:endParaRPr lang="fi-FI" dirty="0"/>
          </a:p>
        </p:txBody>
      </p:sp>
      <p:sp>
        <p:nvSpPr>
          <p:cNvPr id="5" name="Tekstiruutu 4"/>
          <p:cNvSpPr txBox="1"/>
          <p:nvPr/>
        </p:nvSpPr>
        <p:spPr>
          <a:xfrm>
            <a:off x="727183" y="1973728"/>
            <a:ext cx="1186270" cy="646331"/>
          </a:xfrm>
          <a:prstGeom prst="rect">
            <a:avLst/>
          </a:prstGeom>
          <a:ln cap="r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MenusForDays</a:t>
            </a:r>
            <a:endParaRPr lang="fi-FI" dirty="0"/>
          </a:p>
        </p:txBody>
      </p:sp>
      <p:sp>
        <p:nvSpPr>
          <p:cNvPr id="6" name="Tekstiruutu 5"/>
          <p:cNvSpPr txBox="1"/>
          <p:nvPr/>
        </p:nvSpPr>
        <p:spPr>
          <a:xfrm>
            <a:off x="2339752" y="3571288"/>
            <a:ext cx="7920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</a:t>
            </a:r>
            <a:endParaRPr lang="fi-FI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kstiruutu 12"/>
          <p:cNvSpPr txBox="1"/>
          <p:nvPr/>
        </p:nvSpPr>
        <p:spPr>
          <a:xfrm>
            <a:off x="412607" y="332656"/>
            <a:ext cx="847026" cy="369332"/>
          </a:xfrm>
          <a:prstGeom prst="rect">
            <a:avLst/>
          </a:prstGeom>
          <a:ln cap="r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Bolero</a:t>
            </a:r>
            <a:endParaRPr lang="fi-FI" dirty="0"/>
          </a:p>
        </p:txBody>
      </p:sp>
      <p:sp>
        <p:nvSpPr>
          <p:cNvPr id="14" name="Tekstiruutu 13"/>
          <p:cNvSpPr txBox="1"/>
          <p:nvPr/>
        </p:nvSpPr>
        <p:spPr>
          <a:xfrm>
            <a:off x="412607" y="836712"/>
            <a:ext cx="1385224" cy="369332"/>
          </a:xfrm>
          <a:prstGeom prst="rect">
            <a:avLst/>
          </a:prstGeom>
          <a:solidFill>
            <a:schemeClr val="tx1"/>
          </a:solidFill>
          <a:ln cap="r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Atomitie 5</a:t>
            </a:r>
            <a:endParaRPr lang="fi-FI" dirty="0">
              <a:solidFill>
                <a:schemeClr val="bg1"/>
              </a:solidFill>
            </a:endParaRPr>
          </a:p>
        </p:txBody>
      </p:sp>
      <p:grpSp>
        <p:nvGrpSpPr>
          <p:cNvPr id="15" name="Ryhmä 14"/>
          <p:cNvGrpSpPr/>
          <p:nvPr/>
        </p:nvGrpSpPr>
        <p:grpSpPr>
          <a:xfrm>
            <a:off x="4241610" y="1477747"/>
            <a:ext cx="4434846" cy="4903582"/>
            <a:chOff x="4283968" y="2996952"/>
            <a:chExt cx="1552028" cy="193492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Pyöristetty suorakulmio 15"/>
            <p:cNvSpPr/>
            <p:nvPr/>
          </p:nvSpPr>
          <p:spPr>
            <a:xfrm>
              <a:off x="4283968" y="2996952"/>
              <a:ext cx="1552028" cy="1934924"/>
            </a:xfrm>
            <a:prstGeom prst="roundRect">
              <a:avLst>
                <a:gd name="adj" fmla="val 4032"/>
              </a:avLst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7" name="Tekstiruutu 16"/>
            <p:cNvSpPr txBox="1"/>
            <p:nvPr/>
          </p:nvSpPr>
          <p:spPr>
            <a:xfrm>
              <a:off x="4321885" y="3039923"/>
              <a:ext cx="465043" cy="217447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400" b="1" i="1" dirty="0" smtClean="0">
                  <a:solidFill>
                    <a:schemeClr val="accent5">
                      <a:lumMod val="75000"/>
                    </a:schemeClr>
                  </a:solidFill>
                </a:rPr>
                <a:t>”Courses”</a:t>
              </a:r>
              <a:endParaRPr lang="fi-FI" sz="1400" b="1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Tekstiruutu 22"/>
          <p:cNvSpPr txBox="1"/>
          <p:nvPr/>
        </p:nvSpPr>
        <p:spPr>
          <a:xfrm>
            <a:off x="1803003" y="260648"/>
            <a:ext cx="1328837" cy="37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[0, … , n]</a:t>
            </a:r>
            <a:endParaRPr lang="fi-FI" dirty="0"/>
          </a:p>
        </p:txBody>
      </p:sp>
      <p:grpSp>
        <p:nvGrpSpPr>
          <p:cNvPr id="54" name="Ryhmä 53"/>
          <p:cNvGrpSpPr/>
          <p:nvPr/>
        </p:nvGrpSpPr>
        <p:grpSpPr>
          <a:xfrm>
            <a:off x="6517958" y="1630405"/>
            <a:ext cx="1944216" cy="1521460"/>
            <a:chOff x="6517958" y="1630405"/>
            <a:chExt cx="1944216" cy="1521460"/>
          </a:xfrm>
        </p:grpSpPr>
        <p:grpSp>
          <p:nvGrpSpPr>
            <p:cNvPr id="34" name="Ryhmä 33"/>
            <p:cNvGrpSpPr/>
            <p:nvPr/>
          </p:nvGrpSpPr>
          <p:grpSpPr>
            <a:xfrm>
              <a:off x="6517958" y="1630405"/>
              <a:ext cx="1944216" cy="1521460"/>
              <a:chOff x="4259593" y="2996952"/>
              <a:chExt cx="1552028" cy="193492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7" name="Pyöristetty suorakulmio 36"/>
              <p:cNvSpPr/>
              <p:nvPr/>
            </p:nvSpPr>
            <p:spPr>
              <a:xfrm>
                <a:off x="4259593" y="2996952"/>
                <a:ext cx="1552028" cy="1934924"/>
              </a:xfrm>
              <a:prstGeom prst="roundRect">
                <a:avLst>
                  <a:gd name="adj" fmla="val 8642"/>
                </a:avLst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38" name="Tekstiruutu 37"/>
              <p:cNvSpPr txBox="1"/>
              <p:nvPr/>
            </p:nvSpPr>
            <p:spPr>
              <a:xfrm>
                <a:off x="4519922" y="3039923"/>
                <a:ext cx="78892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i-FI" sz="1400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”Food”</a:t>
                </a:r>
                <a:endParaRPr lang="fi-FI" sz="14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5" name="Tekstiruutu 34"/>
            <p:cNvSpPr txBox="1"/>
            <p:nvPr/>
          </p:nvSpPr>
          <p:spPr>
            <a:xfrm>
              <a:off x="6731746" y="2084369"/>
              <a:ext cx="1440654" cy="369332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i-FI" dirty="0" smtClean="0"/>
                <a:t>Component*</a:t>
              </a:r>
              <a:endParaRPr lang="fi-FI" dirty="0"/>
            </a:p>
          </p:txBody>
        </p:sp>
        <p:sp>
          <p:nvSpPr>
            <p:cNvPr id="36" name="Tekstiruutu 35"/>
            <p:cNvSpPr txBox="1"/>
            <p:nvPr/>
          </p:nvSpPr>
          <p:spPr>
            <a:xfrm>
              <a:off x="6731746" y="2597867"/>
              <a:ext cx="1064976" cy="369332"/>
            </a:xfrm>
            <a:prstGeom prst="rect">
              <a:avLst/>
            </a:prstGeom>
            <a:solidFill>
              <a:schemeClr val="tx1"/>
            </a:solidFill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i-FI" dirty="0" err="1">
                  <a:solidFill>
                    <a:schemeClr val="bg1"/>
                  </a:solidFill>
                </a:rPr>
                <a:t>n</a:t>
              </a:r>
              <a:r>
                <a:rPr lang="fi-FI" dirty="0" err="1" smtClean="0">
                  <a:solidFill>
                    <a:schemeClr val="bg1"/>
                  </a:solidFill>
                </a:rPr>
                <a:t>ame_fi</a:t>
              </a:r>
              <a:endParaRPr lang="fi-FI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kstiruutu 42"/>
          <p:cNvSpPr txBox="1"/>
          <p:nvPr/>
        </p:nvSpPr>
        <p:spPr>
          <a:xfrm>
            <a:off x="709978" y="2872138"/>
            <a:ext cx="123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[0, … , 6]</a:t>
            </a:r>
            <a:endParaRPr lang="fi-FI" dirty="0"/>
          </a:p>
        </p:txBody>
      </p:sp>
      <p:sp>
        <p:nvSpPr>
          <p:cNvPr id="44" name="Tekstiruutu 43"/>
          <p:cNvSpPr txBox="1"/>
          <p:nvPr/>
        </p:nvSpPr>
        <p:spPr>
          <a:xfrm>
            <a:off x="2339752" y="1516859"/>
            <a:ext cx="1546310" cy="30777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sz="1400" b="1" i="1" dirty="0" err="1" smtClean="0">
                <a:solidFill>
                  <a:schemeClr val="accent5">
                    <a:lumMod val="75000"/>
                  </a:schemeClr>
                </a:solidFill>
              </a:rPr>
              <a:t>weeks_menu[x</a:t>
            </a:r>
            <a:r>
              <a:rPr lang="fi-FI" sz="1400" b="1" i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fi-FI" sz="14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6" name="Ryhmä 45"/>
          <p:cNvGrpSpPr/>
          <p:nvPr/>
        </p:nvGrpSpPr>
        <p:grpSpPr>
          <a:xfrm>
            <a:off x="4450761" y="3571288"/>
            <a:ext cx="1334852" cy="1413670"/>
            <a:chOff x="2428410" y="3904384"/>
            <a:chExt cx="1334852" cy="1413670"/>
          </a:xfrm>
        </p:grpSpPr>
        <p:grpSp>
          <p:nvGrpSpPr>
            <p:cNvPr id="12" name="Ryhmä 11"/>
            <p:cNvGrpSpPr/>
            <p:nvPr/>
          </p:nvGrpSpPr>
          <p:grpSpPr>
            <a:xfrm>
              <a:off x="2428410" y="3904384"/>
              <a:ext cx="1334852" cy="1413670"/>
              <a:chOff x="4283968" y="2996952"/>
              <a:chExt cx="1552028" cy="193492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9" name="Pyöristetty suorakulmio 8"/>
              <p:cNvSpPr/>
              <p:nvPr/>
            </p:nvSpPr>
            <p:spPr>
              <a:xfrm>
                <a:off x="4283968" y="2996952"/>
                <a:ext cx="1552028" cy="1934924"/>
              </a:xfrm>
              <a:prstGeom prst="round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0" name="Tekstiruutu 9"/>
              <p:cNvSpPr txBox="1"/>
              <p:nvPr/>
            </p:nvSpPr>
            <p:spPr>
              <a:xfrm>
                <a:off x="4519922" y="3039923"/>
                <a:ext cx="1066244" cy="421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i-FI" sz="1400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”</a:t>
                </a:r>
                <a:r>
                  <a:rPr lang="fi-FI" sz="1400" b="1" i="1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Price</a:t>
                </a:r>
                <a:r>
                  <a:rPr lang="fi-FI" sz="1400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”</a:t>
                </a:r>
                <a:endParaRPr lang="fi-FI" sz="14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" name="Tekstiruutu 3"/>
            <p:cNvSpPr txBox="1"/>
            <p:nvPr/>
          </p:nvSpPr>
          <p:spPr>
            <a:xfrm>
              <a:off x="2651332" y="4318004"/>
              <a:ext cx="792088" cy="369332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i-FI" dirty="0" err="1" smtClean="0"/>
                <a:t>Price</a:t>
              </a:r>
              <a:endParaRPr lang="fi-FI" dirty="0"/>
            </a:p>
          </p:txBody>
        </p:sp>
        <p:sp>
          <p:nvSpPr>
            <p:cNvPr id="18" name="Tekstiruutu 17"/>
            <p:cNvSpPr txBox="1"/>
            <p:nvPr/>
          </p:nvSpPr>
          <p:spPr>
            <a:xfrm>
              <a:off x="2634259" y="4830844"/>
              <a:ext cx="809161" cy="369332"/>
            </a:xfrm>
            <a:prstGeom prst="rect">
              <a:avLst/>
            </a:prstGeom>
            <a:solidFill>
              <a:schemeClr val="tx1"/>
            </a:solidFill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i-FI" dirty="0" err="1" smtClean="0">
                  <a:solidFill>
                    <a:schemeClr val="bg1"/>
                  </a:solidFill>
                </a:rPr>
                <a:t>price</a:t>
              </a:r>
              <a:endParaRPr lang="fi-FI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Ryhmä 54"/>
          <p:cNvGrpSpPr/>
          <p:nvPr/>
        </p:nvGrpSpPr>
        <p:grpSpPr>
          <a:xfrm>
            <a:off x="6516216" y="3284120"/>
            <a:ext cx="1944216" cy="1584176"/>
            <a:chOff x="6516216" y="3789040"/>
            <a:chExt cx="1944216" cy="1584176"/>
          </a:xfrm>
        </p:grpSpPr>
        <p:grpSp>
          <p:nvGrpSpPr>
            <p:cNvPr id="47" name="Ryhmä 46"/>
            <p:cNvGrpSpPr/>
            <p:nvPr/>
          </p:nvGrpSpPr>
          <p:grpSpPr>
            <a:xfrm>
              <a:off x="6516216" y="3789040"/>
              <a:ext cx="1944216" cy="1584176"/>
              <a:chOff x="4259593" y="2996952"/>
              <a:chExt cx="1552028" cy="193492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8" name="Pyöristetty suorakulmio 47"/>
              <p:cNvSpPr/>
              <p:nvPr/>
            </p:nvSpPr>
            <p:spPr>
              <a:xfrm>
                <a:off x="4259593" y="2996952"/>
                <a:ext cx="1552028" cy="1934924"/>
              </a:xfrm>
              <a:prstGeom prst="roundRect">
                <a:avLst>
                  <a:gd name="adj" fmla="val 8642"/>
                </a:avLst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49" name="Tekstiruutu 48"/>
              <p:cNvSpPr txBox="1"/>
              <p:nvPr/>
            </p:nvSpPr>
            <p:spPr>
              <a:xfrm>
                <a:off x="4519922" y="3039923"/>
                <a:ext cx="78892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i-FI" sz="1400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”</a:t>
                </a:r>
                <a:r>
                  <a:rPr lang="fi-FI" sz="1400" b="1" i="1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Types</a:t>
                </a:r>
                <a:r>
                  <a:rPr lang="fi-FI" sz="1400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”</a:t>
                </a:r>
                <a:endParaRPr lang="fi-FI" sz="14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0" name="Tekstiruutu 49"/>
            <p:cNvSpPr txBox="1"/>
            <p:nvPr/>
          </p:nvSpPr>
          <p:spPr>
            <a:xfrm>
              <a:off x="6691556" y="4243004"/>
              <a:ext cx="1440654" cy="369332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i-FI" dirty="0" smtClean="0"/>
                <a:t>Component*</a:t>
              </a:r>
              <a:endParaRPr lang="fi-FI" dirty="0"/>
            </a:p>
          </p:txBody>
        </p:sp>
        <p:sp>
          <p:nvSpPr>
            <p:cNvPr id="51" name="Tekstiruutu 50"/>
            <p:cNvSpPr txBox="1"/>
            <p:nvPr/>
          </p:nvSpPr>
          <p:spPr>
            <a:xfrm>
              <a:off x="6691556" y="4756502"/>
              <a:ext cx="1336828" cy="369332"/>
            </a:xfrm>
            <a:prstGeom prst="rect">
              <a:avLst/>
            </a:prstGeom>
            <a:solidFill>
              <a:schemeClr val="tx1"/>
            </a:solidFill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i-FI" dirty="0" err="1" smtClean="0">
                  <a:solidFill>
                    <a:schemeClr val="bg1"/>
                  </a:solidFill>
                </a:rPr>
                <a:t>properties</a:t>
              </a:r>
              <a:endParaRPr lang="fi-FI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kstiruutu 55"/>
          <p:cNvSpPr txBox="1"/>
          <p:nvPr/>
        </p:nvSpPr>
        <p:spPr>
          <a:xfrm>
            <a:off x="4450761" y="2872138"/>
            <a:ext cx="7920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</a:t>
            </a:r>
            <a:endParaRPr lang="fi-FI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2339752" y="2967199"/>
            <a:ext cx="1186270" cy="369332"/>
          </a:xfrm>
          <a:prstGeom prst="rect">
            <a:avLst/>
          </a:prstGeom>
          <a:ln cap="r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SetMenus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9484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</Words>
  <Application>Microsoft Office PowerPoint</Application>
  <PresentationFormat>Näytössä katseltava diaesitys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3" baseType="lpstr">
      <vt:lpstr>Office-teema</vt:lpstr>
      <vt:lpstr>LunchApp</vt:lpstr>
      <vt:lpstr>Datan rakenne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LunchApp</dc:title>
  <dc:creator>rhnousia@cc.hut.fi</dc:creator>
  <cp:lastModifiedBy>rhnousia@cc.hut.fi</cp:lastModifiedBy>
  <cp:revision>4</cp:revision>
  <dcterms:created xsi:type="dcterms:W3CDTF">2015-08-31T05:38:42Z</dcterms:created>
  <dcterms:modified xsi:type="dcterms:W3CDTF">2015-08-31T06:15:14Z</dcterms:modified>
</cp:coreProperties>
</file>